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70" d="100"/>
          <a:sy n="70" d="100"/>
        </p:scale>
        <p:origin x="48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B95-BF51-491C-8242-CF38040682F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6DFC-A05E-4754-BFDD-C8E0DAF9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7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B95-BF51-491C-8242-CF38040682F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6DFC-A05E-4754-BFDD-C8E0DAF9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8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B95-BF51-491C-8242-CF38040682F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6DFC-A05E-4754-BFDD-C8E0DAF9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3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B95-BF51-491C-8242-CF38040682F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6DFC-A05E-4754-BFDD-C8E0DAF9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5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B95-BF51-491C-8242-CF38040682F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6DFC-A05E-4754-BFDD-C8E0DAF9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9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B95-BF51-491C-8242-CF38040682F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6DFC-A05E-4754-BFDD-C8E0DAF9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8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B95-BF51-491C-8242-CF38040682F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6DFC-A05E-4754-BFDD-C8E0DAF9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B95-BF51-491C-8242-CF38040682F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6DFC-A05E-4754-BFDD-C8E0DAF9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3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B95-BF51-491C-8242-CF38040682F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6DFC-A05E-4754-BFDD-C8E0DAF9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8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B95-BF51-491C-8242-CF38040682F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6DFC-A05E-4754-BFDD-C8E0DAF9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7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B95-BF51-491C-8242-CF38040682F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6DFC-A05E-4754-BFDD-C8E0DAF9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6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20B95-BF51-491C-8242-CF38040682F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D6DFC-A05E-4754-BFDD-C8E0DAF9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8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416" y="2298031"/>
            <a:ext cx="10351168" cy="1211931"/>
          </a:xfrm>
        </p:spPr>
        <p:txBody>
          <a:bodyPr/>
          <a:lstStyle/>
          <a:p>
            <a:r>
              <a:rPr lang="en-US" dirty="0"/>
              <a:t>Understanding HTTP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HTTP Request Example 3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76763" y="1534271"/>
            <a:ext cx="7038474" cy="50710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67264" y="1759739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GET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191000" y="1759739"/>
            <a:ext cx="3810001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/news/sports/fotball.html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8137358" y="1759739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HTTP/1.1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2767264" y="2406309"/>
            <a:ext cx="6657474" cy="1470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Host: www.sports.com</a:t>
            </a:r>
          </a:p>
          <a:p>
            <a:r>
              <a:rPr lang="en-US" sz="1600" dirty="0"/>
              <a:t>X-Forwarded-For: </a:t>
            </a:r>
            <a:r>
              <a:rPr lang="en-US" sz="1600" dirty="0" smtClean="0"/>
              <a:t>84.108.112.195</a:t>
            </a:r>
          </a:p>
          <a:p>
            <a:r>
              <a:rPr lang="en-US" sz="1600" dirty="0" smtClean="0"/>
              <a:t>User-Agent</a:t>
            </a:r>
            <a:r>
              <a:rPr lang="en-US" sz="1600" dirty="0"/>
              <a:t>: Opera/9.80 (Windows NT </a:t>
            </a:r>
            <a:r>
              <a:rPr lang="en-US" sz="1600" dirty="0" smtClean="0"/>
              <a:t>6.1)</a:t>
            </a:r>
          </a:p>
          <a:p>
            <a:r>
              <a:rPr lang="en-US" sz="1600" dirty="0" smtClean="0"/>
              <a:t>…</a:t>
            </a:r>
          </a:p>
          <a:p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767263" y="4266754"/>
            <a:ext cx="6657474" cy="2186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767263" y="3902748"/>
            <a:ext cx="186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Empty Line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5227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HTTP Response Example 3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76763" y="1546308"/>
            <a:ext cx="7038474" cy="5083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67264" y="1771775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HTTP/1.1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191000" y="1771775"/>
            <a:ext cx="1933074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404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2767264" y="2418345"/>
            <a:ext cx="6657474" cy="1470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Server: Apache/1.3.29</a:t>
            </a:r>
          </a:p>
          <a:p>
            <a:r>
              <a:rPr lang="en-US" sz="1600" dirty="0" smtClean="0"/>
              <a:t>Date: 25 Oct 2019 16:25:38</a:t>
            </a:r>
          </a:p>
          <a:p>
            <a:r>
              <a:rPr lang="en-US" sz="1600" dirty="0" smtClean="0"/>
              <a:t>Content-Type: text/html</a:t>
            </a:r>
          </a:p>
          <a:p>
            <a:r>
              <a:rPr lang="en-US" sz="1600" dirty="0" smtClean="0"/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67263" y="4278790"/>
            <a:ext cx="6657474" cy="21986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&lt;html&gt;</a:t>
            </a:r>
          </a:p>
          <a:p>
            <a:r>
              <a:rPr lang="en-US" sz="1600" dirty="0"/>
              <a:t>    &lt;head&gt;</a:t>
            </a:r>
          </a:p>
          <a:p>
            <a:r>
              <a:rPr lang="en-US" sz="1600" dirty="0"/>
              <a:t>        …</a:t>
            </a:r>
          </a:p>
          <a:p>
            <a:r>
              <a:rPr lang="en-US" sz="1600" dirty="0"/>
              <a:t>    &lt;/head&gt;</a:t>
            </a:r>
          </a:p>
          <a:p>
            <a:r>
              <a:rPr lang="en-US" sz="1600" dirty="0"/>
              <a:t>    &lt;body&gt;</a:t>
            </a:r>
          </a:p>
          <a:p>
            <a:r>
              <a:rPr lang="en-US" sz="1600" dirty="0"/>
              <a:t>        </a:t>
            </a:r>
            <a:r>
              <a:rPr lang="en-US" sz="1600" dirty="0" smtClean="0"/>
              <a:t>&lt;h2&gt;The page you are looking for doesn’t exist&lt;/h2&gt; …</a:t>
            </a:r>
            <a:endParaRPr lang="en-US" sz="1600" dirty="0"/>
          </a:p>
          <a:p>
            <a:r>
              <a:rPr lang="en-US" sz="1600" dirty="0"/>
              <a:t>    &lt;/body&gt;</a:t>
            </a:r>
          </a:p>
          <a:p>
            <a:r>
              <a:rPr lang="en-US" sz="1600" dirty="0"/>
              <a:t>&lt;/html&gt;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67263" y="3914784"/>
            <a:ext cx="186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Empty Line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6260431" y="1771775"/>
            <a:ext cx="3164306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Not Found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382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 animBg="1"/>
      <p:bldP spid="10" grpId="0" animBg="1"/>
      <p:bldP spid="11" grpId="0" animBg="1"/>
      <p:bldP spid="12" grpId="0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HTTP Status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1xx	Informational</a:t>
            </a:r>
          </a:p>
          <a:p>
            <a:r>
              <a:rPr lang="en-US" dirty="0" smtClean="0"/>
              <a:t>2xx	Success</a:t>
            </a:r>
          </a:p>
          <a:p>
            <a:r>
              <a:rPr lang="en-US" dirty="0" smtClean="0"/>
              <a:t>3xx	Redirection</a:t>
            </a:r>
          </a:p>
          <a:p>
            <a:r>
              <a:rPr lang="en-US" dirty="0" smtClean="0"/>
              <a:t>4xx	Client Error</a:t>
            </a:r>
          </a:p>
          <a:p>
            <a:r>
              <a:rPr lang="en-US" dirty="0" smtClean="0"/>
              <a:t>5xx	Server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1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468" y="1825625"/>
            <a:ext cx="11341380" cy="4288572"/>
          </a:xfrm>
        </p:spPr>
        <p:txBody>
          <a:bodyPr>
            <a:normAutofit/>
          </a:bodyPr>
          <a:lstStyle/>
          <a:p>
            <a:r>
              <a:rPr lang="en-US" dirty="0" smtClean="0"/>
              <a:t>Hypertext Transfer Protocol</a:t>
            </a:r>
          </a:p>
          <a:p>
            <a:r>
              <a:rPr lang="en-US" dirty="0" smtClean="0"/>
              <a:t>This is the internet protocol for requesting and receiving web pages</a:t>
            </a:r>
          </a:p>
          <a:p>
            <a:r>
              <a:rPr lang="en-US" dirty="0" smtClean="0"/>
              <a:t>The communication itself is TCP (Transmission Control Protocol)</a:t>
            </a:r>
          </a:p>
          <a:p>
            <a:r>
              <a:rPr lang="en-US" dirty="0" smtClean="0"/>
              <a:t>The HTTP is merely the documents sent and received in the internet</a:t>
            </a:r>
          </a:p>
          <a:p>
            <a:r>
              <a:rPr lang="en-US" dirty="0" smtClean="0"/>
              <a:t>A browser creates an HTTP Request document which is sent to the server</a:t>
            </a:r>
          </a:p>
          <a:p>
            <a:r>
              <a:rPr lang="en-US" dirty="0" smtClean="0"/>
              <a:t>The server responds with an HTTP Response document containing the page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821" y="2223521"/>
            <a:ext cx="2676525" cy="2457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386" y="2476073"/>
            <a:ext cx="3152775" cy="704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201" y="2123508"/>
            <a:ext cx="2028825" cy="2657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3386" y="3278733"/>
            <a:ext cx="31337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7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HTTP Request Format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76763" y="1534271"/>
            <a:ext cx="7038474" cy="50710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67264" y="1759739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Verb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191000" y="1759739"/>
            <a:ext cx="3810001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Page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8137358" y="1759739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HTTP Version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2767264" y="2406309"/>
            <a:ext cx="6657474" cy="1470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HTTP Request Headers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767263" y="4266754"/>
            <a:ext cx="6657474" cy="2186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HTTP Request Body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767263" y="3902748"/>
            <a:ext cx="186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Empty Line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536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HTTP Response Format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76763" y="1534272"/>
            <a:ext cx="7038474" cy="5083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67264" y="1759739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HTTP Version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191000" y="1759739"/>
            <a:ext cx="1933074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HTTP Status Code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2767264" y="2406309"/>
            <a:ext cx="6657474" cy="1470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HTTP Response Headers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767263" y="4266754"/>
            <a:ext cx="6657474" cy="2186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HTTP Response Body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767263" y="3902748"/>
            <a:ext cx="186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Empty Line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6260431" y="1759739"/>
            <a:ext cx="3164306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HTTP Status Text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4540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 animBg="1"/>
      <p:bldP spid="10" grpId="0" animBg="1"/>
      <p:bldP spid="11" grpId="0" animBg="1"/>
      <p:bldP spid="12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HTTP Request Example 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76763" y="1534271"/>
            <a:ext cx="7038474" cy="50710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67264" y="1759739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GET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191000" y="1759739"/>
            <a:ext cx="3810001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/news/sports/football.html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8137358" y="1759739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HTTP/1.1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2767264" y="2406309"/>
            <a:ext cx="6657474" cy="1470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Host: www.sports.com</a:t>
            </a:r>
          </a:p>
          <a:p>
            <a:r>
              <a:rPr lang="en-US" sz="1600" dirty="0"/>
              <a:t>X-Forwarded-For: </a:t>
            </a:r>
            <a:r>
              <a:rPr lang="en-US" sz="1600" dirty="0" smtClean="0"/>
              <a:t>84.108.112.195</a:t>
            </a:r>
          </a:p>
          <a:p>
            <a:r>
              <a:rPr lang="en-US" sz="1600" dirty="0" smtClean="0"/>
              <a:t>User-Agent</a:t>
            </a:r>
            <a:r>
              <a:rPr lang="en-US" sz="1600" dirty="0"/>
              <a:t>: Opera/9.80 (Windows NT </a:t>
            </a:r>
            <a:r>
              <a:rPr lang="en-US" sz="1600" dirty="0" smtClean="0"/>
              <a:t>6.1)</a:t>
            </a:r>
          </a:p>
          <a:p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767263" y="4266754"/>
            <a:ext cx="6657474" cy="2186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767263" y="3902748"/>
            <a:ext cx="186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Empty Line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018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HTTP Response Example 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76763" y="1546308"/>
            <a:ext cx="7038474" cy="5083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67264" y="1771775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HTTP/1.1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191000" y="1771775"/>
            <a:ext cx="1933074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200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2767264" y="2418345"/>
            <a:ext cx="6657474" cy="1470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Server: Apache/1.3.29</a:t>
            </a:r>
          </a:p>
          <a:p>
            <a:r>
              <a:rPr lang="en-US" sz="1600" dirty="0" smtClean="0"/>
              <a:t>Date: 25 Oct 2019 16:25:38</a:t>
            </a:r>
          </a:p>
          <a:p>
            <a:r>
              <a:rPr lang="en-US" sz="1600" dirty="0" smtClean="0"/>
              <a:t>Content-Type: text/html</a:t>
            </a:r>
          </a:p>
          <a:p>
            <a:r>
              <a:rPr lang="en-US" sz="1600" dirty="0" smtClean="0"/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67263" y="4278790"/>
            <a:ext cx="6657474" cy="21986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&lt;html&gt;</a:t>
            </a:r>
          </a:p>
          <a:p>
            <a:r>
              <a:rPr lang="en-US" sz="1600" dirty="0"/>
              <a:t>    &lt;head&gt;</a:t>
            </a:r>
          </a:p>
          <a:p>
            <a:r>
              <a:rPr lang="en-US" sz="1600" dirty="0"/>
              <a:t>        …</a:t>
            </a:r>
          </a:p>
          <a:p>
            <a:r>
              <a:rPr lang="en-US" sz="1600" dirty="0"/>
              <a:t>    &lt;/head&gt;</a:t>
            </a:r>
          </a:p>
          <a:p>
            <a:r>
              <a:rPr lang="en-US" sz="1600" dirty="0"/>
              <a:t>    &lt;body&gt;</a:t>
            </a:r>
          </a:p>
          <a:p>
            <a:r>
              <a:rPr lang="en-US" sz="1600" dirty="0"/>
              <a:t>        </a:t>
            </a:r>
            <a:r>
              <a:rPr lang="en-US" sz="1600" dirty="0" smtClean="0"/>
              <a:t>&lt;h1&gt;Football News&lt;/h1&gt; …</a:t>
            </a:r>
            <a:endParaRPr lang="en-US" sz="1600" dirty="0"/>
          </a:p>
          <a:p>
            <a:r>
              <a:rPr lang="en-US" sz="1600" dirty="0"/>
              <a:t>    &lt;/body&gt;</a:t>
            </a:r>
          </a:p>
          <a:p>
            <a:r>
              <a:rPr lang="en-US" sz="1600" dirty="0"/>
              <a:t>&lt;/html&gt;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67263" y="3914784"/>
            <a:ext cx="186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Empty Line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6260431" y="1771775"/>
            <a:ext cx="3164306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3878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 animBg="1"/>
      <p:bldP spid="10" grpId="0" animBg="1"/>
      <p:bldP spid="11" grpId="0" animBg="1"/>
      <p:bldP spid="12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HTTP Request Example 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76763" y="1534271"/>
            <a:ext cx="7038474" cy="50710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67264" y="1759739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POST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191000" y="1759739"/>
            <a:ext cx="3810001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/news/sports/forum.html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8137358" y="1759739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HTTP/1.1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2767264" y="2406309"/>
            <a:ext cx="6657474" cy="1470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Host: www.sports.com</a:t>
            </a:r>
          </a:p>
          <a:p>
            <a:r>
              <a:rPr lang="en-US" sz="1600" dirty="0"/>
              <a:t>X-Forwarded-For: </a:t>
            </a:r>
            <a:r>
              <a:rPr lang="en-US" sz="1600" dirty="0" smtClean="0"/>
              <a:t>84.108.112.195</a:t>
            </a:r>
          </a:p>
          <a:p>
            <a:r>
              <a:rPr lang="en-US" sz="1600" dirty="0" smtClean="0"/>
              <a:t>User-Agent</a:t>
            </a:r>
            <a:r>
              <a:rPr lang="en-US" sz="1600" dirty="0"/>
              <a:t>: Opera/9.80 (Windows NT </a:t>
            </a:r>
            <a:r>
              <a:rPr lang="en-US" sz="1600" dirty="0" smtClean="0"/>
              <a:t>6.1)</a:t>
            </a:r>
          </a:p>
          <a:p>
            <a:r>
              <a:rPr lang="en-US" sz="1600" dirty="0" smtClean="0"/>
              <a:t>…</a:t>
            </a:r>
          </a:p>
          <a:p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767263" y="4266754"/>
            <a:ext cx="6657474" cy="2186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title=Cool </a:t>
            </a:r>
            <a:r>
              <a:rPr lang="en-US" sz="1600" dirty="0" err="1" smtClean="0"/>
              <a:t>Game&amp;message</a:t>
            </a:r>
            <a:r>
              <a:rPr lang="en-US" sz="1600" dirty="0" smtClean="0"/>
              <a:t>=Yesterday was an amazing football game!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767263" y="3902748"/>
            <a:ext cx="186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Empty Line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206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HTTP Response Example 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76763" y="1546308"/>
            <a:ext cx="7038474" cy="5083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67264" y="1771775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HTTP/1.1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191000" y="1771775"/>
            <a:ext cx="1933074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201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2767264" y="2418345"/>
            <a:ext cx="6657474" cy="1470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smtClean="0"/>
              <a:t>Server: Apache/1.3.29</a:t>
            </a:r>
          </a:p>
          <a:p>
            <a:r>
              <a:rPr lang="en-US" sz="1600" dirty="0" smtClean="0"/>
              <a:t>Date: 25 Oct 2019 16:25:38</a:t>
            </a:r>
          </a:p>
          <a:p>
            <a:r>
              <a:rPr lang="en-US" sz="1600" dirty="0" smtClean="0"/>
              <a:t>Content-Type: text/html</a:t>
            </a:r>
          </a:p>
          <a:p>
            <a:r>
              <a:rPr lang="en-US" sz="1600" dirty="0" smtClean="0"/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67263" y="4278790"/>
            <a:ext cx="6657474" cy="21986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&lt;html&gt;</a:t>
            </a:r>
          </a:p>
          <a:p>
            <a:r>
              <a:rPr lang="en-US" sz="1600" dirty="0"/>
              <a:t>    &lt;head&gt;</a:t>
            </a:r>
          </a:p>
          <a:p>
            <a:r>
              <a:rPr lang="en-US" sz="1600" dirty="0"/>
              <a:t>        …</a:t>
            </a:r>
          </a:p>
          <a:p>
            <a:r>
              <a:rPr lang="en-US" sz="1600" dirty="0"/>
              <a:t>    &lt;/head&gt;</a:t>
            </a:r>
          </a:p>
          <a:p>
            <a:r>
              <a:rPr lang="en-US" sz="1600" dirty="0"/>
              <a:t>    &lt;body&gt;</a:t>
            </a:r>
          </a:p>
          <a:p>
            <a:r>
              <a:rPr lang="en-US" sz="1600" dirty="0"/>
              <a:t>        </a:t>
            </a:r>
            <a:r>
              <a:rPr lang="en-US" sz="1600" dirty="0" smtClean="0"/>
              <a:t>&lt;p&gt;Your message has been successfully posted in our forum.&lt;/p&gt; …</a:t>
            </a:r>
            <a:endParaRPr lang="en-US" sz="1600" dirty="0"/>
          </a:p>
          <a:p>
            <a:r>
              <a:rPr lang="en-US" sz="1600" dirty="0"/>
              <a:t>    &lt;/body&gt;</a:t>
            </a:r>
          </a:p>
          <a:p>
            <a:r>
              <a:rPr lang="en-US" sz="1600" dirty="0"/>
              <a:t>&lt;/html&gt;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67263" y="3914784"/>
            <a:ext cx="186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Empty Line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6260431" y="1771775"/>
            <a:ext cx="3164306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Created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7963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 animBg="1"/>
      <p:bldP spid="10" grpId="0" animBg="1"/>
      <p:bldP spid="11" grpId="0" animBg="1"/>
      <p:bldP spid="12" grpId="0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362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Understanding HTTP Protocol</vt:lpstr>
      <vt:lpstr>HTTP</vt:lpstr>
      <vt:lpstr>HTTP</vt:lpstr>
      <vt:lpstr>HTTP Request Format</vt:lpstr>
      <vt:lpstr>HTTP Response Format</vt:lpstr>
      <vt:lpstr>HTTP Request Example 1</vt:lpstr>
      <vt:lpstr>HTTP Response Example 1</vt:lpstr>
      <vt:lpstr>HTTP Request Example 2</vt:lpstr>
      <vt:lpstr>HTTP Response Example 2</vt:lpstr>
      <vt:lpstr>HTTP Request Example 3</vt:lpstr>
      <vt:lpstr>HTTP Response Example 3</vt:lpstr>
      <vt:lpstr>HTTP Status Codes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Assaf</dc:creator>
  <cp:lastModifiedBy>Assaf</cp:lastModifiedBy>
  <cp:revision>20</cp:revision>
  <dcterms:created xsi:type="dcterms:W3CDTF">2019-10-25T17:36:45Z</dcterms:created>
  <dcterms:modified xsi:type="dcterms:W3CDTF">2019-10-25T19:01:34Z</dcterms:modified>
</cp:coreProperties>
</file>