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79B9-9180-4523-9563-B91F2EEDEEC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system resides on a web server for serving client specific needs</a:t>
            </a:r>
          </a:p>
          <a:p>
            <a:r>
              <a:rPr lang="en-US" dirty="0" smtClean="0"/>
              <a:t>Can perform calculations, serve specific utilities, but mainly used to expose data to clients</a:t>
            </a:r>
          </a:p>
          <a:p>
            <a:r>
              <a:rPr lang="en-US" dirty="0" smtClean="0"/>
              <a:t>There are many techniques, architectures and technologies to create Web Service: </a:t>
            </a:r>
          </a:p>
          <a:p>
            <a:pPr lvl="1"/>
            <a:r>
              <a:rPr lang="en-US" dirty="0" smtClean="0"/>
              <a:t>XML Web Services</a:t>
            </a:r>
          </a:p>
          <a:p>
            <a:pPr lvl="1"/>
            <a:r>
              <a:rPr lang="en-US" dirty="0" smtClean="0"/>
              <a:t>Remote Procedure Calls</a:t>
            </a:r>
          </a:p>
          <a:p>
            <a:pPr lvl="1"/>
            <a:r>
              <a:rPr lang="en-US" dirty="0" smtClean="0"/>
              <a:t>Windows Communication Foundation</a:t>
            </a:r>
          </a:p>
          <a:p>
            <a:pPr lvl="1"/>
            <a:r>
              <a:rPr lang="en-US" dirty="0" smtClean="0"/>
              <a:t>REST APIs</a:t>
            </a:r>
          </a:p>
          <a:p>
            <a:pPr lvl="1"/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Service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0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6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183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667" y="3638811"/>
            <a:ext cx="2395568" cy="626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4183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Station: </a:t>
            </a:r>
          </a:p>
          <a:p>
            <a:r>
              <a:rPr lang="en-US" sz="1600" dirty="0" smtClean="0"/>
              <a:t>Exposes weather data through a </a:t>
            </a:r>
            <a:r>
              <a:rPr lang="en-US" sz="1600" dirty="0"/>
              <a:t>w</a:t>
            </a:r>
            <a:r>
              <a:rPr lang="en-US" sz="1600" dirty="0" smtClean="0"/>
              <a:t>ebsite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910040" y="4712425"/>
            <a:ext cx="245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End-user </a:t>
            </a:r>
            <a:r>
              <a:rPr lang="en-US" sz="1600" dirty="0"/>
              <a:t>b</a:t>
            </a:r>
            <a:r>
              <a:rPr lang="en-US" sz="1600" dirty="0" smtClean="0"/>
              <a:t>rowser:</a:t>
            </a:r>
          </a:p>
          <a:p>
            <a:r>
              <a:rPr lang="en-US" sz="1600" dirty="0" smtClean="0"/>
              <a:t>Surfs to the Weather Station’s website</a:t>
            </a:r>
            <a:endParaRPr lang="en-US" sz="1600" dirty="0"/>
          </a:p>
        </p:txBody>
      </p:sp>
      <p:sp>
        <p:nvSpPr>
          <p:cNvPr id="3" name="Multiply 2"/>
          <p:cNvSpPr/>
          <p:nvPr/>
        </p:nvSpPr>
        <p:spPr>
          <a:xfrm>
            <a:off x="6096000" y="1361711"/>
            <a:ext cx="4533900" cy="4640580"/>
          </a:xfrm>
          <a:prstGeom prst="mathMultiply">
            <a:avLst>
              <a:gd name="adj1" fmla="val 18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Service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8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399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987" y="3638811"/>
            <a:ext cx="2395568" cy="626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3399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Station: </a:t>
            </a:r>
          </a:p>
          <a:p>
            <a:r>
              <a:rPr lang="en-US" sz="1600" dirty="0" smtClean="0"/>
              <a:t>Exposes weather data through Web Service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60" y="2424283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2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782" y="3638811"/>
            <a:ext cx="2395568" cy="6261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6170" y="4712425"/>
            <a:ext cx="281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Station’s website: </a:t>
            </a:r>
          </a:p>
          <a:p>
            <a:r>
              <a:rPr lang="en-US" sz="1600" dirty="0" smtClean="0"/>
              <a:t>Consumes the Weather Station’s Web Service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98360" y="4712425"/>
            <a:ext cx="245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End-user browser:</a:t>
            </a:r>
          </a:p>
          <a:p>
            <a:r>
              <a:rPr lang="en-US" sz="1600" dirty="0" smtClean="0"/>
              <a:t>Surfs to the Weather Station’s website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6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</a:t>
            </a:r>
            <a:r>
              <a:rPr lang="en-US" dirty="0"/>
              <a:t>Service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8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399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987" y="3638811"/>
            <a:ext cx="2395568" cy="626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3399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Station: </a:t>
            </a:r>
            <a:endParaRPr lang="en-US" sz="1600" dirty="0"/>
          </a:p>
          <a:p>
            <a:r>
              <a:rPr lang="en-US" sz="1600" dirty="0"/>
              <a:t>Exposes weather data through Web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60" y="2424283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2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782" y="3638811"/>
            <a:ext cx="2395568" cy="6261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89675" y="4706348"/>
            <a:ext cx="26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News portal website: </a:t>
            </a:r>
          </a:p>
          <a:p>
            <a:r>
              <a:rPr lang="en-US" sz="1600" dirty="0" smtClean="0"/>
              <a:t>Consumes the Weather Station’s Web Service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96421" y="4712425"/>
            <a:ext cx="2401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End-user browser:</a:t>
            </a:r>
          </a:p>
          <a:p>
            <a:r>
              <a:rPr lang="en-US" sz="1600" dirty="0" smtClean="0"/>
              <a:t>Surfs to a weather page on the news portal website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40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</a:t>
            </a:r>
            <a:r>
              <a:rPr lang="en-US" dirty="0"/>
              <a:t>Service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04" y="2424283"/>
            <a:ext cx="2028825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6604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Station: </a:t>
            </a:r>
            <a:endParaRPr lang="en-US" sz="1600" dirty="0"/>
          </a:p>
          <a:p>
            <a:r>
              <a:rPr lang="en-US" sz="1600" dirty="0"/>
              <a:t>Exposes weather data through Web Service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87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87" y="3638811"/>
            <a:ext cx="2395568" cy="6261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205" y="2686311"/>
            <a:ext cx="933450" cy="1905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05121" y="4712426"/>
            <a:ext cx="259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mobile app: </a:t>
            </a:r>
          </a:p>
          <a:p>
            <a:r>
              <a:rPr lang="en-US" sz="1600" dirty="0" smtClean="0"/>
              <a:t>Consumes the Weather Station’s Web Service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4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32" y="2933961"/>
            <a:ext cx="2366711" cy="529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32" y="3638811"/>
            <a:ext cx="2395568" cy="626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21" y="2424282"/>
            <a:ext cx="2028825" cy="2657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</a:t>
            </a:r>
            <a:r>
              <a:rPr lang="en-US" dirty="0"/>
              <a:t>Service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403" y="2424283"/>
            <a:ext cx="2028825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3403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Station: </a:t>
            </a:r>
            <a:endParaRPr lang="en-US" sz="1600" dirty="0"/>
          </a:p>
          <a:p>
            <a:r>
              <a:rPr lang="en-US" sz="1600" dirty="0"/>
              <a:t>Exposes weather data through Web Service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86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6" y="3638811"/>
            <a:ext cx="2395568" cy="6261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9682" y="4712426"/>
            <a:ext cx="2905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statistics Web Service: </a:t>
            </a:r>
          </a:p>
          <a:p>
            <a:r>
              <a:rPr lang="en-US" sz="1600" dirty="0" smtClean="0"/>
              <a:t>Consumes the Weather Station’s Web Service for its own consumers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25" y="2931675"/>
            <a:ext cx="2539682" cy="13333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625" y="4673539"/>
            <a:ext cx="283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 statistics consumers:</a:t>
            </a:r>
          </a:p>
          <a:p>
            <a:r>
              <a:rPr lang="en-US" sz="1600" dirty="0" smtClean="0"/>
              <a:t>Consumes the weather statistics’ Web Service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35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206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Services</vt:lpstr>
      <vt:lpstr>Web Service</vt:lpstr>
      <vt:lpstr>Web Service Example</vt:lpstr>
      <vt:lpstr>Web Service Example</vt:lpstr>
      <vt:lpstr>Web Service Example</vt:lpstr>
      <vt:lpstr>Web Service Example</vt:lpstr>
      <vt:lpstr>Web Service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Assaf</dc:creator>
  <cp:lastModifiedBy>Assaf</cp:lastModifiedBy>
  <cp:revision>30</cp:revision>
  <dcterms:created xsi:type="dcterms:W3CDTF">2019-10-26T13:05:54Z</dcterms:created>
  <dcterms:modified xsi:type="dcterms:W3CDTF">2020-04-14T13:51:04Z</dcterms:modified>
</cp:coreProperties>
</file>