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518" autoAdjust="0"/>
  </p:normalViewPr>
  <p:slideViewPr>
    <p:cSldViewPr snapToGrid="0" showGuides="1">
      <p:cViewPr varScale="1">
        <p:scale>
          <a:sx n="94" d="100"/>
          <a:sy n="94" d="100"/>
        </p:scale>
        <p:origin x="1230" y="78"/>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or Ben-Sidi" userId="22c400d3-190b-447e-957b-473fd4548ac6" providerId="ADAL" clId="{78E90607-0239-4EF6-AC5D-54A2DAB863A4}"/>
    <pc:docChg chg="undo custSel modSld">
      <pc:chgData name="Lior Ben-Sidi" userId="22c400d3-190b-447e-957b-473fd4548ac6" providerId="ADAL" clId="{78E90607-0239-4EF6-AC5D-54A2DAB863A4}" dt="2025-04-09T10:35:45.246" v="6" actId="20577"/>
      <pc:docMkLst>
        <pc:docMk/>
      </pc:docMkLst>
      <pc:sldChg chg="modSp mod">
        <pc:chgData name="Lior Ben-Sidi" userId="22c400d3-190b-447e-957b-473fd4548ac6" providerId="ADAL" clId="{78E90607-0239-4EF6-AC5D-54A2DAB863A4}" dt="2025-04-09T10:35:45.246" v="6" actId="20577"/>
        <pc:sldMkLst>
          <pc:docMk/>
          <pc:sldMk cId="878636329" sldId="256"/>
        </pc:sldMkLst>
        <pc:spChg chg="mod">
          <ac:chgData name="Lior Ben-Sidi" userId="22c400d3-190b-447e-957b-473fd4548ac6" providerId="ADAL" clId="{78E90607-0239-4EF6-AC5D-54A2DAB863A4}" dt="2025-04-09T10:35:45.246" v="6" actId="20577"/>
          <ac:spMkLst>
            <pc:docMk/>
            <pc:sldMk cId="878636329" sldId="256"/>
            <ac:spMk id="2" creationId="{74E4691E-1340-CD16-FBF6-EFE048E6E70A}"/>
          </ac:spMkLst>
        </pc:spChg>
      </pc:sldChg>
    </pc:docChg>
  </pc:docChgLst>
  <pc:docChgLst>
    <pc:chgData name="Lior Ben-Sidi" userId="22c400d3-190b-447e-957b-473fd4548ac6" providerId="ADAL" clId="{FBB72A26-970A-49D3-90C0-372D11965F13}"/>
    <pc:docChg chg="undo redo custSel addSld delSld modSld sldOrd">
      <pc:chgData name="Lior Ben-Sidi" userId="22c400d3-190b-447e-957b-473fd4548ac6" providerId="ADAL" clId="{FBB72A26-970A-49D3-90C0-372D11965F13}" dt="2025-03-23T01:28:05.795" v="5002" actId="207"/>
      <pc:docMkLst>
        <pc:docMk/>
      </pc:docMkLst>
      <pc:sldChg chg="modSp mod">
        <pc:chgData name="Lior Ben-Sidi" userId="22c400d3-190b-447e-957b-473fd4548ac6" providerId="ADAL" clId="{FBB72A26-970A-49D3-90C0-372D11965F13}" dt="2025-03-23T01:21:00.379" v="4826" actId="1076"/>
        <pc:sldMkLst>
          <pc:docMk/>
          <pc:sldMk cId="878636329" sldId="256"/>
        </pc:sldMkLst>
        <pc:spChg chg="mod">
          <ac:chgData name="Lior Ben-Sidi" userId="22c400d3-190b-447e-957b-473fd4548ac6" providerId="ADAL" clId="{FBB72A26-970A-49D3-90C0-372D11965F13}" dt="2025-03-23T01:19:18.980" v="4822" actId="1076"/>
          <ac:spMkLst>
            <pc:docMk/>
            <pc:sldMk cId="878636329" sldId="256"/>
            <ac:spMk id="2" creationId="{74E4691E-1340-CD16-FBF6-EFE048E6E70A}"/>
          </ac:spMkLst>
        </pc:spChg>
      </pc:sldChg>
      <pc:sldChg chg="addSp modSp mod modNotes">
        <pc:chgData name="Lior Ben-Sidi" userId="22c400d3-190b-447e-957b-473fd4548ac6" providerId="ADAL" clId="{FBB72A26-970A-49D3-90C0-372D11965F13}" dt="2025-03-23T01:24:06.237" v="4921" actId="207"/>
        <pc:sldMkLst>
          <pc:docMk/>
          <pc:sldMk cId="847766667" sldId="257"/>
        </pc:sldMkLst>
        <pc:spChg chg="mod">
          <ac:chgData name="Lior Ben-Sidi" userId="22c400d3-190b-447e-957b-473fd4548ac6" providerId="ADAL" clId="{FBB72A26-970A-49D3-90C0-372D11965F13}" dt="2025-03-23T00:10:12.132" v="3880" actId="1037"/>
          <ac:spMkLst>
            <pc:docMk/>
            <pc:sldMk cId="847766667" sldId="257"/>
            <ac:spMk id="10" creationId="{9DB9FEF1-EF3C-E8AC-74AE-6DFD0BD631AA}"/>
          </ac:spMkLst>
        </pc:spChg>
        <pc:spChg chg="add mod">
          <ac:chgData name="Lior Ben-Sidi" userId="22c400d3-190b-447e-957b-473fd4548ac6" providerId="ADAL" clId="{FBB72A26-970A-49D3-90C0-372D11965F13}" dt="2025-03-23T01:24:06.237" v="4921" actId="207"/>
          <ac:spMkLst>
            <pc:docMk/>
            <pc:sldMk cId="847766667" sldId="257"/>
            <ac:spMk id="11" creationId="{2BA95C32-BCDA-129E-7D12-828A685841C4}"/>
          </ac:spMkLst>
        </pc:spChg>
        <pc:spChg chg="mod">
          <ac:chgData name="Lior Ben-Sidi" userId="22c400d3-190b-447e-957b-473fd4548ac6" providerId="ADAL" clId="{FBB72A26-970A-49D3-90C0-372D11965F13}" dt="2025-03-23T00:09:44.724" v="3850" actId="20577"/>
          <ac:spMkLst>
            <pc:docMk/>
            <pc:sldMk cId="847766667" sldId="257"/>
            <ac:spMk id="17" creationId="{6A48F4B2-1795-7265-39A8-3E5B106D46C8}"/>
          </ac:spMkLst>
        </pc:spChg>
      </pc:sldChg>
      <pc:sldChg chg="addSp modSp mod modNotes modNotesTx">
        <pc:chgData name="Lior Ben-Sidi" userId="22c400d3-190b-447e-957b-473fd4548ac6" providerId="ADAL" clId="{FBB72A26-970A-49D3-90C0-372D11965F13}" dt="2025-03-23T01:24:20.967" v="4922"/>
        <pc:sldMkLst>
          <pc:docMk/>
          <pc:sldMk cId="2435259206" sldId="258"/>
        </pc:sldMkLst>
        <pc:spChg chg="mod">
          <ac:chgData name="Lior Ben-Sidi" userId="22c400d3-190b-447e-957b-473fd4548ac6" providerId="ADAL" clId="{FBB72A26-970A-49D3-90C0-372D11965F13}" dt="2025-03-21T19:15:21.429" v="183" actId="1038"/>
          <ac:spMkLst>
            <pc:docMk/>
            <pc:sldMk cId="2435259206" sldId="258"/>
            <ac:spMk id="2" creationId="{24FDF079-44D3-DCB5-2590-2B361E06B8F9}"/>
          </ac:spMkLst>
        </pc:spChg>
        <pc:spChg chg="mod">
          <ac:chgData name="Lior Ben-Sidi" userId="22c400d3-190b-447e-957b-473fd4548ac6" providerId="ADAL" clId="{FBB72A26-970A-49D3-90C0-372D11965F13}" dt="2025-03-23T00:10:21.885" v="3900" actId="1037"/>
          <ac:spMkLst>
            <pc:docMk/>
            <pc:sldMk cId="2435259206" sldId="258"/>
            <ac:spMk id="10" creationId="{130D9028-89D0-A9DD-B18D-B507520B8EB1}"/>
          </ac:spMkLst>
        </pc:spChg>
        <pc:spChg chg="add mod">
          <ac:chgData name="Lior Ben-Sidi" userId="22c400d3-190b-447e-957b-473fd4548ac6" providerId="ADAL" clId="{FBB72A26-970A-49D3-90C0-372D11965F13}" dt="2025-03-23T01:24:20.967" v="4922"/>
          <ac:spMkLst>
            <pc:docMk/>
            <pc:sldMk cId="2435259206" sldId="258"/>
            <ac:spMk id="12" creationId="{EF72DE3D-D88B-DB35-8D21-9C0F7D410743}"/>
          </ac:spMkLst>
        </pc:spChg>
        <pc:spChg chg="mod">
          <ac:chgData name="Lior Ben-Sidi" userId="22c400d3-190b-447e-957b-473fd4548ac6" providerId="ADAL" clId="{FBB72A26-970A-49D3-90C0-372D11965F13}" dt="2025-03-22T23:57:31.552" v="3534" actId="207"/>
          <ac:spMkLst>
            <pc:docMk/>
            <pc:sldMk cId="2435259206" sldId="258"/>
            <ac:spMk id="17" creationId="{9078997D-5093-3B6F-1C5B-7E8DA228EC6D}"/>
          </ac:spMkLst>
        </pc:spChg>
      </pc:sldChg>
      <pc:sldChg chg="addSp delSp modSp add mod modNotes modNotesTx">
        <pc:chgData name="Lior Ben-Sidi" userId="22c400d3-190b-447e-957b-473fd4548ac6" providerId="ADAL" clId="{FBB72A26-970A-49D3-90C0-372D11965F13}" dt="2025-03-23T01:24:24.228" v="4923"/>
        <pc:sldMkLst>
          <pc:docMk/>
          <pc:sldMk cId="3454773045" sldId="259"/>
        </pc:sldMkLst>
        <pc:spChg chg="mod">
          <ac:chgData name="Lior Ben-Sidi" userId="22c400d3-190b-447e-957b-473fd4548ac6" providerId="ADAL" clId="{FBB72A26-970A-49D3-90C0-372D11965F13}" dt="2025-03-22T23:50:24.536" v="3161" actId="20577"/>
          <ac:spMkLst>
            <pc:docMk/>
            <pc:sldMk cId="3454773045" sldId="259"/>
            <ac:spMk id="2" creationId="{A1F8A31D-E562-1F2E-59D5-8DA5E05B4C3A}"/>
          </ac:spMkLst>
        </pc:spChg>
        <pc:spChg chg="add mod">
          <ac:chgData name="Lior Ben-Sidi" userId="22c400d3-190b-447e-957b-473fd4548ac6" providerId="ADAL" clId="{FBB72A26-970A-49D3-90C0-372D11965F13}" dt="2025-03-22T23:56:47.536" v="3531"/>
          <ac:spMkLst>
            <pc:docMk/>
            <pc:sldMk cId="3454773045" sldId="259"/>
            <ac:spMk id="4" creationId="{69849E38-895F-2474-0F37-893A4170AFFC}"/>
          </ac:spMkLst>
        </pc:spChg>
        <pc:spChg chg="mod">
          <ac:chgData name="Lior Ben-Sidi" userId="22c400d3-190b-447e-957b-473fd4548ac6" providerId="ADAL" clId="{FBB72A26-970A-49D3-90C0-372D11965F13}" dt="2025-03-23T00:10:35.700" v="3914" actId="1037"/>
          <ac:spMkLst>
            <pc:docMk/>
            <pc:sldMk cId="3454773045" sldId="259"/>
            <ac:spMk id="10" creationId="{F2164C0D-CDD8-9014-4EB6-8829805E1AFA}"/>
          </ac:spMkLst>
        </pc:spChg>
        <pc:spChg chg="add mod">
          <ac:chgData name="Lior Ben-Sidi" userId="22c400d3-190b-447e-957b-473fd4548ac6" providerId="ADAL" clId="{FBB72A26-970A-49D3-90C0-372D11965F13}" dt="2025-03-23T01:24:24.228" v="4923"/>
          <ac:spMkLst>
            <pc:docMk/>
            <pc:sldMk cId="3454773045" sldId="259"/>
            <ac:spMk id="12" creationId="{D5CF7E80-A4F9-6245-AA52-EA5CEF45BE53}"/>
          </ac:spMkLst>
        </pc:spChg>
        <pc:spChg chg="mod">
          <ac:chgData name="Lior Ben-Sidi" userId="22c400d3-190b-447e-957b-473fd4548ac6" providerId="ADAL" clId="{FBB72A26-970A-49D3-90C0-372D11965F13}" dt="2025-03-22T23:50:41.818" v="3192" actId="1036"/>
          <ac:spMkLst>
            <pc:docMk/>
            <pc:sldMk cId="3454773045" sldId="259"/>
            <ac:spMk id="17" creationId="{43FD68BC-64A0-DB36-EA52-ED342A53EFD4}"/>
          </ac:spMkLst>
        </pc:spChg>
      </pc:sldChg>
      <pc:sldChg chg="addSp modSp add mod ord modNotes">
        <pc:chgData name="Lior Ben-Sidi" userId="22c400d3-190b-447e-957b-473fd4548ac6" providerId="ADAL" clId="{FBB72A26-970A-49D3-90C0-372D11965F13}" dt="2025-03-23T01:24:28.104" v="4924"/>
        <pc:sldMkLst>
          <pc:docMk/>
          <pc:sldMk cId="3837345383" sldId="260"/>
        </pc:sldMkLst>
        <pc:spChg chg="add mod">
          <ac:chgData name="Lior Ben-Sidi" userId="22c400d3-190b-447e-957b-473fd4548ac6" providerId="ADAL" clId="{FBB72A26-970A-49D3-90C0-372D11965F13}" dt="2025-03-22T23:56:43.424" v="3529"/>
          <ac:spMkLst>
            <pc:docMk/>
            <pc:sldMk cId="3837345383" sldId="260"/>
            <ac:spMk id="3" creationId="{062973F7-1D65-39A6-118C-F81D290A21F7}"/>
          </ac:spMkLst>
        </pc:spChg>
        <pc:spChg chg="mod">
          <ac:chgData name="Lior Ben-Sidi" userId="22c400d3-190b-447e-957b-473fd4548ac6" providerId="ADAL" clId="{FBB72A26-970A-49D3-90C0-372D11965F13}" dt="2025-03-23T00:10:59.155" v="3925" actId="1037"/>
          <ac:spMkLst>
            <pc:docMk/>
            <pc:sldMk cId="3837345383" sldId="260"/>
            <ac:spMk id="10" creationId="{81100F51-4FA9-0747-21F1-EF340E9BCB62}"/>
          </ac:spMkLst>
        </pc:spChg>
        <pc:spChg chg="add mod">
          <ac:chgData name="Lior Ben-Sidi" userId="22c400d3-190b-447e-957b-473fd4548ac6" providerId="ADAL" clId="{FBB72A26-970A-49D3-90C0-372D11965F13}" dt="2025-03-23T01:24:28.104" v="4924"/>
          <ac:spMkLst>
            <pc:docMk/>
            <pc:sldMk cId="3837345383" sldId="260"/>
            <ac:spMk id="11" creationId="{9D538212-C0B8-53B3-3996-FFF339959C20}"/>
          </ac:spMkLst>
        </pc:spChg>
        <pc:spChg chg="mod">
          <ac:chgData name="Lior Ben-Sidi" userId="22c400d3-190b-447e-957b-473fd4548ac6" providerId="ADAL" clId="{FBB72A26-970A-49D3-90C0-372D11965F13}" dt="2025-03-22T23:54:58.313" v="3427" actId="20577"/>
          <ac:spMkLst>
            <pc:docMk/>
            <pc:sldMk cId="3837345383" sldId="260"/>
            <ac:spMk id="17" creationId="{202D10FD-B037-056A-656D-3266EBF6D0DC}"/>
          </ac:spMkLst>
        </pc:spChg>
      </pc:sldChg>
      <pc:sldChg chg="addSp modSp add mod ord modNotes">
        <pc:chgData name="Lior Ben-Sidi" userId="22c400d3-190b-447e-957b-473fd4548ac6" providerId="ADAL" clId="{FBB72A26-970A-49D3-90C0-372D11965F13}" dt="2025-03-23T01:24:34.714" v="4925"/>
        <pc:sldMkLst>
          <pc:docMk/>
          <pc:sldMk cId="3949597936" sldId="261"/>
        </pc:sldMkLst>
        <pc:spChg chg="add mod">
          <ac:chgData name="Lior Ben-Sidi" userId="22c400d3-190b-447e-957b-473fd4548ac6" providerId="ADAL" clId="{FBB72A26-970A-49D3-90C0-372D11965F13}" dt="2025-03-22T23:56:36.044" v="3527" actId="20577"/>
          <ac:spMkLst>
            <pc:docMk/>
            <pc:sldMk cId="3949597936" sldId="261"/>
            <ac:spMk id="3" creationId="{3DC9722A-EF62-527A-552F-B1EB8DD18C69}"/>
          </ac:spMkLst>
        </pc:spChg>
        <pc:spChg chg="mod">
          <ac:chgData name="Lior Ben-Sidi" userId="22c400d3-190b-447e-957b-473fd4548ac6" providerId="ADAL" clId="{FBB72A26-970A-49D3-90C0-372D11965F13}" dt="2025-03-22T23:57:57.478" v="3541" actId="1035"/>
          <ac:spMkLst>
            <pc:docMk/>
            <pc:sldMk cId="3949597936" sldId="261"/>
            <ac:spMk id="10" creationId="{03725CDB-CD84-6573-37BC-F6C4D996CA58}"/>
          </ac:spMkLst>
        </pc:spChg>
        <pc:spChg chg="add mod">
          <ac:chgData name="Lior Ben-Sidi" userId="22c400d3-190b-447e-957b-473fd4548ac6" providerId="ADAL" clId="{FBB72A26-970A-49D3-90C0-372D11965F13}" dt="2025-03-23T01:24:34.714" v="4925"/>
          <ac:spMkLst>
            <pc:docMk/>
            <pc:sldMk cId="3949597936" sldId="261"/>
            <ac:spMk id="11" creationId="{D15B6484-17D2-FB34-DFCB-C8BDFA2CC449}"/>
          </ac:spMkLst>
        </pc:spChg>
        <pc:spChg chg="mod">
          <ac:chgData name="Lior Ben-Sidi" userId="22c400d3-190b-447e-957b-473fd4548ac6" providerId="ADAL" clId="{FBB72A26-970A-49D3-90C0-372D11965F13}" dt="2025-03-22T23:57:57.478" v="3541" actId="1035"/>
          <ac:spMkLst>
            <pc:docMk/>
            <pc:sldMk cId="3949597936" sldId="261"/>
            <ac:spMk id="17" creationId="{4217ABD3-95C0-6C34-5F4F-34EEC04EFF80}"/>
          </ac:spMkLst>
        </pc:spChg>
      </pc:sldChg>
      <pc:sldChg chg="addSp delSp modSp add mod setBg modNotes modNotesTx">
        <pc:chgData name="Lior Ben-Sidi" userId="22c400d3-190b-447e-957b-473fd4548ac6" providerId="ADAL" clId="{FBB72A26-970A-49D3-90C0-372D11965F13}" dt="2025-03-23T01:24:38.400" v="4926"/>
        <pc:sldMkLst>
          <pc:docMk/>
          <pc:sldMk cId="1608979681" sldId="262"/>
        </pc:sldMkLst>
        <pc:spChg chg="mod">
          <ac:chgData name="Lior Ben-Sidi" userId="22c400d3-190b-447e-957b-473fd4548ac6" providerId="ADAL" clId="{FBB72A26-970A-49D3-90C0-372D11965F13}" dt="2025-03-21T19:24:52.217" v="423" actId="20577"/>
          <ac:spMkLst>
            <pc:docMk/>
            <pc:sldMk cId="1608979681" sldId="262"/>
            <ac:spMk id="2" creationId="{3EDF1E74-7D29-15F7-179D-18CBCB85B864}"/>
          </ac:spMkLst>
        </pc:spChg>
        <pc:spChg chg="add mod">
          <ac:chgData name="Lior Ben-Sidi" userId="22c400d3-190b-447e-957b-473fd4548ac6" providerId="ADAL" clId="{FBB72A26-970A-49D3-90C0-372D11965F13}" dt="2025-03-23T00:06:41.982" v="3807" actId="20577"/>
          <ac:spMkLst>
            <pc:docMk/>
            <pc:sldMk cId="1608979681" sldId="262"/>
            <ac:spMk id="7" creationId="{9A0F6937-D482-ADDA-8D3B-A1E0E7AF90C9}"/>
          </ac:spMkLst>
        </pc:spChg>
        <pc:spChg chg="mod">
          <ac:chgData name="Lior Ben-Sidi" userId="22c400d3-190b-447e-957b-473fd4548ac6" providerId="ADAL" clId="{FBB72A26-970A-49D3-90C0-372D11965F13}" dt="2025-03-23T00:12:06.526" v="4043" actId="1038"/>
          <ac:spMkLst>
            <pc:docMk/>
            <pc:sldMk cId="1608979681" sldId="262"/>
            <ac:spMk id="10" creationId="{2042922F-486F-CC1F-095A-77A7DCA4F991}"/>
          </ac:spMkLst>
        </pc:spChg>
        <pc:spChg chg="add mod">
          <ac:chgData name="Lior Ben-Sidi" userId="22c400d3-190b-447e-957b-473fd4548ac6" providerId="ADAL" clId="{FBB72A26-970A-49D3-90C0-372D11965F13}" dt="2025-03-23T01:24:38.400" v="4926"/>
          <ac:spMkLst>
            <pc:docMk/>
            <pc:sldMk cId="1608979681" sldId="262"/>
            <ac:spMk id="12" creationId="{E86BC2B0-5269-6B39-9555-D586545CA586}"/>
          </ac:spMkLst>
        </pc:spChg>
        <pc:graphicFrameChg chg="add mod modGraphic">
          <ac:chgData name="Lior Ben-Sidi" userId="22c400d3-190b-447e-957b-473fd4548ac6" providerId="ADAL" clId="{FBB72A26-970A-49D3-90C0-372D11965F13}" dt="2025-03-23T01:11:35.735" v="4785" actId="120"/>
          <ac:graphicFrameMkLst>
            <pc:docMk/>
            <pc:sldMk cId="1608979681" sldId="262"/>
            <ac:graphicFrameMk id="3" creationId="{4ED4E997-2AAA-F33C-9B94-E51898058F81}"/>
          </ac:graphicFrameMkLst>
        </pc:graphicFrameChg>
      </pc:sldChg>
      <pc:sldChg chg="addSp delSp modSp add mod modNotes modNotesTx">
        <pc:chgData name="Lior Ben-Sidi" userId="22c400d3-190b-447e-957b-473fd4548ac6" providerId="ADAL" clId="{FBB72A26-970A-49D3-90C0-372D11965F13}" dt="2025-03-23T01:25:12.566" v="4967" actId="1038"/>
        <pc:sldMkLst>
          <pc:docMk/>
          <pc:sldMk cId="3089920507" sldId="263"/>
        </pc:sldMkLst>
        <pc:spChg chg="mod">
          <ac:chgData name="Lior Ben-Sidi" userId="22c400d3-190b-447e-957b-473fd4548ac6" providerId="ADAL" clId="{FBB72A26-970A-49D3-90C0-372D11965F13}" dt="2025-03-21T19:28:02.228" v="553" actId="1076"/>
          <ac:spMkLst>
            <pc:docMk/>
            <pc:sldMk cId="3089920507" sldId="263"/>
            <ac:spMk id="2" creationId="{81B4D6AA-8E18-8C3B-1CB3-4DEE9DD4D49D}"/>
          </ac:spMkLst>
        </pc:spChg>
        <pc:spChg chg="add mod">
          <ac:chgData name="Lior Ben-Sidi" userId="22c400d3-190b-447e-957b-473fd4548ac6" providerId="ADAL" clId="{FBB72A26-970A-49D3-90C0-372D11965F13}" dt="2025-03-23T00:11:39.743" v="4024" actId="1037"/>
          <ac:spMkLst>
            <pc:docMk/>
            <pc:sldMk cId="3089920507" sldId="263"/>
            <ac:spMk id="4" creationId="{CE08A3B2-1E8A-D8D9-36F0-AAEDD8440C9B}"/>
          </ac:spMkLst>
        </pc:spChg>
        <pc:spChg chg="add mod">
          <ac:chgData name="Lior Ben-Sidi" userId="22c400d3-190b-447e-957b-473fd4548ac6" providerId="ADAL" clId="{FBB72A26-970A-49D3-90C0-372D11965F13}" dt="2025-03-21T19:29:05.917" v="564" actId="1076"/>
          <ac:spMkLst>
            <pc:docMk/>
            <pc:sldMk cId="3089920507" sldId="263"/>
            <ac:spMk id="5" creationId="{C4EE0835-36A0-1EC6-8AD3-A2C248DDF675}"/>
          </ac:spMkLst>
        </pc:spChg>
        <pc:spChg chg="add mod">
          <ac:chgData name="Lior Ben-Sidi" userId="22c400d3-190b-447e-957b-473fd4548ac6" providerId="ADAL" clId="{FBB72A26-970A-49D3-90C0-372D11965F13}" dt="2025-03-21T19:29:19.773" v="568" actId="1076"/>
          <ac:spMkLst>
            <pc:docMk/>
            <pc:sldMk cId="3089920507" sldId="263"/>
            <ac:spMk id="7" creationId="{B9EA8559-9DCD-6709-D922-A97D9709FDE0}"/>
          </ac:spMkLst>
        </pc:spChg>
        <pc:spChg chg="mod">
          <ac:chgData name="Lior Ben-Sidi" userId="22c400d3-190b-447e-957b-473fd4548ac6" providerId="ADAL" clId="{FBB72A26-970A-49D3-90C0-372D11965F13}" dt="2025-03-23T00:11:40.360" v="4025" actId="1037"/>
          <ac:spMkLst>
            <pc:docMk/>
            <pc:sldMk cId="3089920507" sldId="263"/>
            <ac:spMk id="10" creationId="{19863B72-4F6A-CC0B-B80B-1D2DA42BCAC2}"/>
          </ac:spMkLst>
        </pc:spChg>
        <pc:spChg chg="add mod">
          <ac:chgData name="Lior Ben-Sidi" userId="22c400d3-190b-447e-957b-473fd4548ac6" providerId="ADAL" clId="{FBB72A26-970A-49D3-90C0-372D11965F13}" dt="2025-03-23T01:25:12.566" v="4967" actId="1038"/>
          <ac:spMkLst>
            <pc:docMk/>
            <pc:sldMk cId="3089920507" sldId="263"/>
            <ac:spMk id="11" creationId="{449CA236-53DA-B102-CE12-3B4055252998}"/>
          </ac:spMkLst>
        </pc:spChg>
        <pc:spChg chg="add mod">
          <ac:chgData name="Lior Ben-Sidi" userId="22c400d3-190b-447e-957b-473fd4548ac6" providerId="ADAL" clId="{FBB72A26-970A-49D3-90C0-372D11965F13}" dt="2025-03-23T01:24:43.363" v="4927"/>
          <ac:spMkLst>
            <pc:docMk/>
            <pc:sldMk cId="3089920507" sldId="263"/>
            <ac:spMk id="16" creationId="{96C9BE65-615A-589D-44C1-6DC084BF75DC}"/>
          </ac:spMkLst>
        </pc:spChg>
        <pc:picChg chg="add mod">
          <ac:chgData name="Lior Ben-Sidi" userId="22c400d3-190b-447e-957b-473fd4548ac6" providerId="ADAL" clId="{FBB72A26-970A-49D3-90C0-372D11965F13}" dt="2025-03-23T01:25:12.566" v="4967" actId="1038"/>
          <ac:picMkLst>
            <pc:docMk/>
            <pc:sldMk cId="3089920507" sldId="263"/>
            <ac:picMk id="6" creationId="{A39AC45D-3344-E17E-9F02-F233036A5C10}"/>
          </ac:picMkLst>
        </pc:picChg>
        <pc:picChg chg="add mod">
          <ac:chgData name="Lior Ben-Sidi" userId="22c400d3-190b-447e-957b-473fd4548ac6" providerId="ADAL" clId="{FBB72A26-970A-49D3-90C0-372D11965F13}" dt="2025-03-23T01:25:12.566" v="4967" actId="1038"/>
          <ac:picMkLst>
            <pc:docMk/>
            <pc:sldMk cId="3089920507" sldId="263"/>
            <ac:picMk id="9" creationId="{EE7E87D4-EA98-2019-213E-F5EA9BC5B360}"/>
          </ac:picMkLst>
        </pc:picChg>
      </pc:sldChg>
      <pc:sldChg chg="addSp delSp modSp add mod modNotes modNotesTx">
        <pc:chgData name="Lior Ben-Sidi" userId="22c400d3-190b-447e-957b-473fd4548ac6" providerId="ADAL" clId="{FBB72A26-970A-49D3-90C0-372D11965F13}" dt="2025-03-23T01:25:26.904" v="4969"/>
        <pc:sldMkLst>
          <pc:docMk/>
          <pc:sldMk cId="3890662800" sldId="264"/>
        </pc:sldMkLst>
        <pc:spChg chg="mod">
          <ac:chgData name="Lior Ben-Sidi" userId="22c400d3-190b-447e-957b-473fd4548ac6" providerId="ADAL" clId="{FBB72A26-970A-49D3-90C0-372D11965F13}" dt="2025-03-21T19:33:20.516" v="684" actId="1037"/>
          <ac:spMkLst>
            <pc:docMk/>
            <pc:sldMk cId="3890662800" sldId="264"/>
            <ac:spMk id="4" creationId="{1433BE99-AAA5-3764-AC62-DCE61D261600}"/>
          </ac:spMkLst>
        </pc:spChg>
        <pc:spChg chg="mod">
          <ac:chgData name="Lior Ben-Sidi" userId="22c400d3-190b-447e-957b-473fd4548ac6" providerId="ADAL" clId="{FBB72A26-970A-49D3-90C0-372D11965F13}" dt="2025-03-21T19:29:58.206" v="574" actId="1076"/>
          <ac:spMkLst>
            <pc:docMk/>
            <pc:sldMk cId="3890662800" sldId="264"/>
            <ac:spMk id="5" creationId="{101D230D-DEAE-87DA-C79A-AF3FC740E716}"/>
          </ac:spMkLst>
        </pc:spChg>
        <pc:spChg chg="mod">
          <ac:chgData name="Lior Ben-Sidi" userId="22c400d3-190b-447e-957b-473fd4548ac6" providerId="ADAL" clId="{FBB72A26-970A-49D3-90C0-372D11965F13}" dt="2025-03-21T19:31:03.274" v="598" actId="1035"/>
          <ac:spMkLst>
            <pc:docMk/>
            <pc:sldMk cId="3890662800" sldId="264"/>
            <ac:spMk id="7" creationId="{FEBD4ACC-41AF-6D40-3BBB-BDBCB02863D2}"/>
          </ac:spMkLst>
        </pc:spChg>
        <pc:spChg chg="add mod">
          <ac:chgData name="Lior Ben-Sidi" userId="22c400d3-190b-447e-957b-473fd4548ac6" providerId="ADAL" clId="{FBB72A26-970A-49D3-90C0-372D11965F13}" dt="2025-03-21T19:31:32.549" v="621" actId="1076"/>
          <ac:spMkLst>
            <pc:docMk/>
            <pc:sldMk cId="3890662800" sldId="264"/>
            <ac:spMk id="13" creationId="{62BBBD38-DE49-1900-7D12-34F901BABA8F}"/>
          </ac:spMkLst>
        </pc:spChg>
        <pc:spChg chg="add mod">
          <ac:chgData name="Lior Ben-Sidi" userId="22c400d3-190b-447e-957b-473fd4548ac6" providerId="ADAL" clId="{FBB72A26-970A-49D3-90C0-372D11965F13}" dt="2025-03-21T19:32:08.828" v="624" actId="207"/>
          <ac:spMkLst>
            <pc:docMk/>
            <pc:sldMk cId="3890662800" sldId="264"/>
            <ac:spMk id="14" creationId="{58E66940-D82C-2E9F-75CB-13179C8A6AB9}"/>
          </ac:spMkLst>
        </pc:spChg>
        <pc:spChg chg="add mod">
          <ac:chgData name="Lior Ben-Sidi" userId="22c400d3-190b-447e-957b-473fd4548ac6" providerId="ADAL" clId="{FBB72A26-970A-49D3-90C0-372D11965F13}" dt="2025-03-21T19:32:17.419" v="626" actId="1076"/>
          <ac:spMkLst>
            <pc:docMk/>
            <pc:sldMk cId="3890662800" sldId="264"/>
            <ac:spMk id="15" creationId="{15E2DC27-792A-CAFF-68D9-4A933B86FAD2}"/>
          </ac:spMkLst>
        </pc:spChg>
        <pc:spChg chg="add mod">
          <ac:chgData name="Lior Ben-Sidi" userId="22c400d3-190b-447e-957b-473fd4548ac6" providerId="ADAL" clId="{FBB72A26-970A-49D3-90C0-372D11965F13}" dt="2025-03-23T01:25:26.904" v="4969"/>
          <ac:spMkLst>
            <pc:docMk/>
            <pc:sldMk cId="3890662800" sldId="264"/>
            <ac:spMk id="20" creationId="{E309D57B-0B28-4FAA-030A-2D1DF60EB2DF}"/>
          </ac:spMkLst>
        </pc:spChg>
        <pc:picChg chg="add mod modCrop">
          <ac:chgData name="Lior Ben-Sidi" userId="22c400d3-190b-447e-957b-473fd4548ac6" providerId="ADAL" clId="{FBB72A26-970A-49D3-90C0-372D11965F13}" dt="2025-03-21T19:31:25.989" v="616" actId="1035"/>
          <ac:picMkLst>
            <pc:docMk/>
            <pc:sldMk cId="3890662800" sldId="264"/>
            <ac:picMk id="3" creationId="{73C58DF4-389A-BD68-9CE7-617D84D7B438}"/>
          </ac:picMkLst>
        </pc:picChg>
        <pc:picChg chg="add mod">
          <ac:chgData name="Lior Ben-Sidi" userId="22c400d3-190b-447e-957b-473fd4548ac6" providerId="ADAL" clId="{FBB72A26-970A-49D3-90C0-372D11965F13}" dt="2025-03-21T19:31:27.127" v="620" actId="1035"/>
          <ac:picMkLst>
            <pc:docMk/>
            <pc:sldMk cId="3890662800" sldId="264"/>
            <ac:picMk id="11" creationId="{75C9166E-6A79-4698-2A99-11E4D2E4920E}"/>
          </ac:picMkLst>
        </pc:picChg>
        <pc:picChg chg="add mod modCrop">
          <ac:chgData name="Lior Ben-Sidi" userId="22c400d3-190b-447e-957b-473fd4548ac6" providerId="ADAL" clId="{FBB72A26-970A-49D3-90C0-372D11965F13}" dt="2025-03-21T19:31:24.936" v="613" actId="1035"/>
          <ac:picMkLst>
            <pc:docMk/>
            <pc:sldMk cId="3890662800" sldId="264"/>
            <ac:picMk id="12" creationId="{8CF108EC-F4BC-8981-5C2B-2F94F0A136FD}"/>
          </ac:picMkLst>
        </pc:picChg>
      </pc:sldChg>
      <pc:sldChg chg="addSp delSp modSp add mod modNotes modNotesTx">
        <pc:chgData name="Lior Ben-Sidi" userId="22c400d3-190b-447e-957b-473fd4548ac6" providerId="ADAL" clId="{FBB72A26-970A-49D3-90C0-372D11965F13}" dt="2025-03-23T01:25:44.638" v="4972" actId="732"/>
        <pc:sldMkLst>
          <pc:docMk/>
          <pc:sldMk cId="849706474" sldId="265"/>
        </pc:sldMkLst>
        <pc:spChg chg="mod">
          <ac:chgData name="Lior Ben-Sidi" userId="22c400d3-190b-447e-957b-473fd4548ac6" providerId="ADAL" clId="{FBB72A26-970A-49D3-90C0-372D11965F13}" dt="2025-03-21T19:34:08.542" v="745" actId="1038"/>
          <ac:spMkLst>
            <pc:docMk/>
            <pc:sldMk cId="849706474" sldId="265"/>
            <ac:spMk id="4" creationId="{159C7E61-A2B3-15D4-2814-7D0B4088DF72}"/>
          </ac:spMkLst>
        </pc:spChg>
        <pc:spChg chg="mod">
          <ac:chgData name="Lior Ben-Sidi" userId="22c400d3-190b-447e-957b-473fd4548ac6" providerId="ADAL" clId="{FBB72A26-970A-49D3-90C0-372D11965F13}" dt="2025-03-21T19:36:26.290" v="842" actId="1035"/>
          <ac:spMkLst>
            <pc:docMk/>
            <pc:sldMk cId="849706474" sldId="265"/>
            <ac:spMk id="14" creationId="{C95B9B75-E35A-7EEF-CA35-C73044B73C4D}"/>
          </ac:spMkLst>
        </pc:spChg>
        <pc:spChg chg="add mod">
          <ac:chgData name="Lior Ben-Sidi" userId="22c400d3-190b-447e-957b-473fd4548ac6" providerId="ADAL" clId="{FBB72A26-970A-49D3-90C0-372D11965F13}" dt="2025-03-21T19:35:12.316" v="763" actId="1076"/>
          <ac:spMkLst>
            <pc:docMk/>
            <pc:sldMk cId="849706474" sldId="265"/>
            <ac:spMk id="17" creationId="{01AF3A11-726A-2C40-F50B-0E57008FAC62}"/>
          </ac:spMkLst>
        </pc:spChg>
        <pc:spChg chg="add mod">
          <ac:chgData name="Lior Ben-Sidi" userId="22c400d3-190b-447e-957b-473fd4548ac6" providerId="ADAL" clId="{FBB72A26-970A-49D3-90C0-372D11965F13}" dt="2025-03-21T19:36:22.619" v="837" actId="1035"/>
          <ac:spMkLst>
            <pc:docMk/>
            <pc:sldMk cId="849706474" sldId="265"/>
            <ac:spMk id="19" creationId="{CD3AC5A3-AAAB-73FC-79AF-2AAE7531CF85}"/>
          </ac:spMkLst>
        </pc:spChg>
        <pc:spChg chg="add mod">
          <ac:chgData name="Lior Ben-Sidi" userId="22c400d3-190b-447e-957b-473fd4548ac6" providerId="ADAL" clId="{FBB72A26-970A-49D3-90C0-372D11965F13}" dt="2025-03-21T19:36:19.812" v="834" actId="1035"/>
          <ac:spMkLst>
            <pc:docMk/>
            <pc:sldMk cId="849706474" sldId="265"/>
            <ac:spMk id="20" creationId="{207C1616-D15E-083D-1106-222D7F923680}"/>
          </ac:spMkLst>
        </pc:spChg>
        <pc:spChg chg="add mod">
          <ac:chgData name="Lior Ben-Sidi" userId="22c400d3-190b-447e-957b-473fd4548ac6" providerId="ADAL" clId="{FBB72A26-970A-49D3-90C0-372D11965F13}" dt="2025-03-23T01:25:34.360" v="4971" actId="14100"/>
          <ac:spMkLst>
            <pc:docMk/>
            <pc:sldMk cId="849706474" sldId="265"/>
            <ac:spMk id="21" creationId="{A155B4C1-8315-9BE6-F214-046CBF7C3334}"/>
          </ac:spMkLst>
        </pc:spChg>
        <pc:picChg chg="add mod">
          <ac:chgData name="Lior Ben-Sidi" userId="22c400d3-190b-447e-957b-473fd4548ac6" providerId="ADAL" clId="{FBB72A26-970A-49D3-90C0-372D11965F13}" dt="2025-03-21T19:36:03.437" v="793" actId="14100"/>
          <ac:picMkLst>
            <pc:docMk/>
            <pc:sldMk cId="849706474" sldId="265"/>
            <ac:picMk id="6" creationId="{497DB374-1FA7-AE45-0EA3-FDC30C810073}"/>
          </ac:picMkLst>
        </pc:picChg>
        <pc:picChg chg="add mod">
          <ac:chgData name="Lior Ben-Sidi" userId="22c400d3-190b-447e-957b-473fd4548ac6" providerId="ADAL" clId="{FBB72A26-970A-49D3-90C0-372D11965F13}" dt="2025-03-21T19:36:32.352" v="843" actId="1035"/>
          <ac:picMkLst>
            <pc:docMk/>
            <pc:sldMk cId="849706474" sldId="265"/>
            <ac:picMk id="9" creationId="{24AB7D00-F8E3-EF91-5F22-24E149A48206}"/>
          </ac:picMkLst>
        </pc:picChg>
        <pc:picChg chg="add mod modCrop">
          <ac:chgData name="Lior Ben-Sidi" userId="22c400d3-190b-447e-957b-473fd4548ac6" providerId="ADAL" clId="{FBB72A26-970A-49D3-90C0-372D11965F13}" dt="2025-03-23T01:25:44.638" v="4972" actId="732"/>
          <ac:picMkLst>
            <pc:docMk/>
            <pc:sldMk cId="849706474" sldId="265"/>
            <ac:picMk id="16" creationId="{9883B785-5CA2-8573-46B5-165C75B4D11D}"/>
          </ac:picMkLst>
        </pc:picChg>
        <pc:picChg chg="add mod">
          <ac:chgData name="Lior Ben-Sidi" userId="22c400d3-190b-447e-957b-473fd4548ac6" providerId="ADAL" clId="{FBB72A26-970A-49D3-90C0-372D11965F13}" dt="2025-03-21T19:36:14.738" v="818" actId="1035"/>
          <ac:picMkLst>
            <pc:docMk/>
            <pc:sldMk cId="849706474" sldId="265"/>
            <ac:picMk id="18" creationId="{B7BBBCB9-DB28-7FC4-7EC5-54969240A8CC}"/>
          </ac:picMkLst>
        </pc:picChg>
      </pc:sldChg>
      <pc:sldChg chg="addSp delSp modSp add mod modNotes modNotesTx">
        <pc:chgData name="Lior Ben-Sidi" userId="22c400d3-190b-447e-957b-473fd4548ac6" providerId="ADAL" clId="{FBB72A26-970A-49D3-90C0-372D11965F13}" dt="2025-03-23T01:25:55.493" v="4973"/>
        <pc:sldMkLst>
          <pc:docMk/>
          <pc:sldMk cId="221472631" sldId="266"/>
        </pc:sldMkLst>
        <pc:spChg chg="mod">
          <ac:chgData name="Lior Ben-Sidi" userId="22c400d3-190b-447e-957b-473fd4548ac6" providerId="ADAL" clId="{FBB72A26-970A-49D3-90C0-372D11965F13}" dt="2025-03-21T19:37:12.136" v="880" actId="14100"/>
          <ac:spMkLst>
            <pc:docMk/>
            <pc:sldMk cId="221472631" sldId="266"/>
            <ac:spMk id="4" creationId="{B8A559C4-493D-DA78-C1C0-7417F37C10E3}"/>
          </ac:spMkLst>
        </pc:spChg>
        <pc:spChg chg="add mod">
          <ac:chgData name="Lior Ben-Sidi" userId="22c400d3-190b-447e-957b-473fd4548ac6" providerId="ADAL" clId="{FBB72A26-970A-49D3-90C0-372D11965F13}" dt="2025-03-21T19:37:40.709" v="889" actId="1076"/>
          <ac:spMkLst>
            <pc:docMk/>
            <pc:sldMk cId="221472631" sldId="266"/>
            <ac:spMk id="12" creationId="{83B887B8-5C8C-1439-0848-C33CAE7DFA23}"/>
          </ac:spMkLst>
        </pc:spChg>
        <pc:spChg chg="add mod">
          <ac:chgData name="Lior Ben-Sidi" userId="22c400d3-190b-447e-957b-473fd4548ac6" providerId="ADAL" clId="{FBB72A26-970A-49D3-90C0-372D11965F13}" dt="2025-03-21T19:37:48.206" v="891" actId="1076"/>
          <ac:spMkLst>
            <pc:docMk/>
            <pc:sldMk cId="221472631" sldId="266"/>
            <ac:spMk id="13" creationId="{C7C6ABB2-4510-199D-6E2B-E28650FDC3CD}"/>
          </ac:spMkLst>
        </pc:spChg>
        <pc:spChg chg="add mod">
          <ac:chgData name="Lior Ben-Sidi" userId="22c400d3-190b-447e-957b-473fd4548ac6" providerId="ADAL" clId="{FBB72A26-970A-49D3-90C0-372D11965F13}" dt="2025-03-23T01:25:55.493" v="4973"/>
          <ac:spMkLst>
            <pc:docMk/>
            <pc:sldMk cId="221472631" sldId="266"/>
            <ac:spMk id="17" creationId="{8ED4B1E9-D211-EFCD-9A8E-CC03DF5D1E5C}"/>
          </ac:spMkLst>
        </pc:spChg>
        <pc:picChg chg="add mod">
          <ac:chgData name="Lior Ben-Sidi" userId="22c400d3-190b-447e-957b-473fd4548ac6" providerId="ADAL" clId="{FBB72A26-970A-49D3-90C0-372D11965F13}" dt="2025-03-21T19:37:33.017" v="887" actId="1076"/>
          <ac:picMkLst>
            <pc:docMk/>
            <pc:sldMk cId="221472631" sldId="266"/>
            <ac:picMk id="3" creationId="{F65F59FA-6CFE-C99C-2C32-39295316AE8C}"/>
          </ac:picMkLst>
        </pc:picChg>
        <pc:picChg chg="add mod">
          <ac:chgData name="Lior Ben-Sidi" userId="22c400d3-190b-447e-957b-473fd4548ac6" providerId="ADAL" clId="{FBB72A26-970A-49D3-90C0-372D11965F13}" dt="2025-03-21T19:37:31.371" v="886" actId="1076"/>
          <ac:picMkLst>
            <pc:docMk/>
            <pc:sldMk cId="221472631" sldId="266"/>
            <ac:picMk id="11" creationId="{0E7576B0-8FAC-E3B7-E14E-A792B1A50D4F}"/>
          </ac:picMkLst>
        </pc:picChg>
      </pc:sldChg>
      <pc:sldChg chg="addSp delSp modSp add mod ord modNotes modNotesTx">
        <pc:chgData name="Lior Ben-Sidi" userId="22c400d3-190b-447e-957b-473fd4548ac6" providerId="ADAL" clId="{FBB72A26-970A-49D3-90C0-372D11965F13}" dt="2025-03-23T01:28:05.795" v="5002" actId="207"/>
        <pc:sldMkLst>
          <pc:docMk/>
          <pc:sldMk cId="2775274564" sldId="267"/>
        </pc:sldMkLst>
        <pc:spChg chg="mod">
          <ac:chgData name="Lior Ben-Sidi" userId="22c400d3-190b-447e-957b-473fd4548ac6" providerId="ADAL" clId="{FBB72A26-970A-49D3-90C0-372D11965F13}" dt="2025-03-21T19:57:49.897" v="1287" actId="14100"/>
          <ac:spMkLst>
            <pc:docMk/>
            <pc:sldMk cId="2775274564" sldId="267"/>
            <ac:spMk id="2" creationId="{5874DA6F-9BB0-6797-6EB3-3711A0D8EE7A}"/>
          </ac:spMkLst>
        </pc:spChg>
        <pc:spChg chg="add mod">
          <ac:chgData name="Lior Ben-Sidi" userId="22c400d3-190b-447e-957b-473fd4548ac6" providerId="ADAL" clId="{FBB72A26-970A-49D3-90C0-372D11965F13}" dt="2025-03-21T19:58:24.907" v="1294" actId="1076"/>
          <ac:spMkLst>
            <pc:docMk/>
            <pc:sldMk cId="2775274564" sldId="267"/>
            <ac:spMk id="3" creationId="{5D093A71-F710-7E32-DF6B-BFF0B9F0CAB8}"/>
          </ac:spMkLst>
        </pc:spChg>
        <pc:spChg chg="add mod">
          <ac:chgData name="Lior Ben-Sidi" userId="22c400d3-190b-447e-957b-473fd4548ac6" providerId="ADAL" clId="{FBB72A26-970A-49D3-90C0-372D11965F13}" dt="2025-03-21T19:58:15.302" v="1293"/>
          <ac:spMkLst>
            <pc:docMk/>
            <pc:sldMk cId="2775274564" sldId="267"/>
            <ac:spMk id="4" creationId="{457C195B-5D78-30AE-3B18-0238294514F9}"/>
          </ac:spMkLst>
        </pc:spChg>
        <pc:spChg chg="add mod">
          <ac:chgData name="Lior Ben-Sidi" userId="22c400d3-190b-447e-957b-473fd4548ac6" providerId="ADAL" clId="{FBB72A26-970A-49D3-90C0-372D11965F13}" dt="2025-03-23T01:28:03.319" v="5001" actId="207"/>
          <ac:spMkLst>
            <pc:docMk/>
            <pc:sldMk cId="2775274564" sldId="267"/>
            <ac:spMk id="6" creationId="{DD93227D-F605-A366-D58E-3CAC2E566C5B}"/>
          </ac:spMkLst>
        </pc:spChg>
        <pc:spChg chg="add mod">
          <ac:chgData name="Lior Ben-Sidi" userId="22c400d3-190b-447e-957b-473fd4548ac6" providerId="ADAL" clId="{FBB72A26-970A-49D3-90C0-372D11965F13}" dt="2025-03-23T01:28:05.795" v="5002" actId="207"/>
          <ac:spMkLst>
            <pc:docMk/>
            <pc:sldMk cId="2775274564" sldId="267"/>
            <ac:spMk id="7" creationId="{3A2C4AE9-D9D9-ABC6-3931-3E80958AECC5}"/>
          </ac:spMkLst>
        </pc:spChg>
        <pc:spChg chg="mod">
          <ac:chgData name="Lior Ben-Sidi" userId="22c400d3-190b-447e-957b-473fd4548ac6" providerId="ADAL" clId="{FBB72A26-970A-49D3-90C0-372D11965F13}" dt="2025-03-21T19:40:00.359" v="922" actId="27636"/>
          <ac:spMkLst>
            <pc:docMk/>
            <pc:sldMk cId="2775274564" sldId="267"/>
            <ac:spMk id="10" creationId="{C6F20F46-BEEC-66C0-021A-D5F0E4AF9F08}"/>
          </ac:spMkLst>
        </pc:spChg>
        <pc:spChg chg="add mod">
          <ac:chgData name="Lior Ben-Sidi" userId="22c400d3-190b-447e-957b-473fd4548ac6" providerId="ADAL" clId="{FBB72A26-970A-49D3-90C0-372D11965F13}" dt="2025-03-23T01:27:44.069" v="5000" actId="20577"/>
          <ac:spMkLst>
            <pc:docMk/>
            <pc:sldMk cId="2775274564" sldId="267"/>
            <ac:spMk id="14" creationId="{F327CFA3-60BD-589C-22A0-BD331DA5A6A6}"/>
          </ac:spMkLst>
        </pc:spChg>
        <pc:spChg chg="mod">
          <ac:chgData name="Lior Ben-Sidi" userId="22c400d3-190b-447e-957b-473fd4548ac6" providerId="ADAL" clId="{FBB72A26-970A-49D3-90C0-372D11965F13}" dt="2025-03-23T01:10:26.655" v="4784" actId="20577"/>
          <ac:spMkLst>
            <pc:docMk/>
            <pc:sldMk cId="2775274564" sldId="267"/>
            <ac:spMk id="17" creationId="{053737A5-7B8B-B5F9-A3AE-038BD2C85980}"/>
          </ac:spMkLst>
        </pc:spChg>
      </pc:sldChg>
      <pc:sldChg chg="delSp add del mod">
        <pc:chgData name="Lior Ben-Sidi" userId="22c400d3-190b-447e-957b-473fd4548ac6" providerId="ADAL" clId="{FBB72A26-970A-49D3-90C0-372D11965F13}" dt="2025-03-21T19:38:42.722" v="904" actId="47"/>
        <pc:sldMkLst>
          <pc:docMk/>
          <pc:sldMk cId="4262116485" sldId="267"/>
        </pc:sldMkLst>
      </pc:sldChg>
      <pc:sldChg chg="addSp delSp modSp add mod setBg modNotes modNotesTx">
        <pc:chgData name="Lior Ben-Sidi" userId="22c400d3-190b-447e-957b-473fd4548ac6" providerId="ADAL" clId="{FBB72A26-970A-49D3-90C0-372D11965F13}" dt="2025-03-23T01:25:58.757" v="4974"/>
        <pc:sldMkLst>
          <pc:docMk/>
          <pc:sldMk cId="4215917143" sldId="268"/>
        </pc:sldMkLst>
        <pc:spChg chg="mod">
          <ac:chgData name="Lior Ben-Sidi" userId="22c400d3-190b-447e-957b-473fd4548ac6" providerId="ADAL" clId="{FBB72A26-970A-49D3-90C0-372D11965F13}" dt="2025-03-21T19:47:57.039" v="1053" actId="14100"/>
          <ac:spMkLst>
            <pc:docMk/>
            <pc:sldMk cId="4215917143" sldId="268"/>
            <ac:spMk id="2" creationId="{3550EBFC-3528-3D28-C4E3-8AAE85C716EB}"/>
          </ac:spMkLst>
        </pc:spChg>
        <pc:spChg chg="add mod">
          <ac:chgData name="Lior Ben-Sidi" userId="22c400d3-190b-447e-957b-473fd4548ac6" providerId="ADAL" clId="{FBB72A26-970A-49D3-90C0-372D11965F13}" dt="2025-03-23T00:17:45.761" v="4154" actId="1036"/>
          <ac:spMkLst>
            <pc:docMk/>
            <pc:sldMk cId="4215917143" sldId="268"/>
            <ac:spMk id="4" creationId="{66DBF5B5-0CAF-4F98-FFF2-0E20F93FEAEE}"/>
          </ac:spMkLst>
        </pc:spChg>
        <pc:spChg chg="add mod">
          <ac:chgData name="Lior Ben-Sidi" userId="22c400d3-190b-447e-957b-473fd4548ac6" providerId="ADAL" clId="{FBB72A26-970A-49D3-90C0-372D11965F13}" dt="2025-03-23T00:18:23.164" v="4158" actId="20577"/>
          <ac:spMkLst>
            <pc:docMk/>
            <pc:sldMk cId="4215917143" sldId="268"/>
            <ac:spMk id="5" creationId="{17592CE5-B381-612F-DCDF-E7EE4FB57223}"/>
          </ac:spMkLst>
        </pc:spChg>
        <pc:spChg chg="add mod">
          <ac:chgData name="Lior Ben-Sidi" userId="22c400d3-190b-447e-957b-473fd4548ac6" providerId="ADAL" clId="{FBB72A26-970A-49D3-90C0-372D11965F13}" dt="2025-03-23T01:25:58.757" v="4974"/>
          <ac:spMkLst>
            <pc:docMk/>
            <pc:sldMk cId="4215917143" sldId="268"/>
            <ac:spMk id="10" creationId="{9830788E-8D8F-A58C-8D0D-C20093807BCC}"/>
          </ac:spMkLst>
        </pc:spChg>
        <pc:picChg chg="add mod">
          <ac:chgData name="Lior Ben-Sidi" userId="22c400d3-190b-447e-957b-473fd4548ac6" providerId="ADAL" clId="{FBB72A26-970A-49D3-90C0-372D11965F13}" dt="2025-03-21T20:02:37.559" v="1390" actId="1076"/>
          <ac:picMkLst>
            <pc:docMk/>
            <pc:sldMk cId="4215917143" sldId="268"/>
            <ac:picMk id="11" creationId="{7D9C6BD6-F395-F045-194C-6FD6687A701E}"/>
          </ac:picMkLst>
        </pc:picChg>
        <pc:picChg chg="add mod">
          <ac:chgData name="Lior Ben-Sidi" userId="22c400d3-190b-447e-957b-473fd4548ac6" providerId="ADAL" clId="{FBB72A26-970A-49D3-90C0-372D11965F13}" dt="2025-03-21T20:04:17.030" v="1394" actId="1076"/>
          <ac:picMkLst>
            <pc:docMk/>
            <pc:sldMk cId="4215917143" sldId="268"/>
            <ac:picMk id="12" creationId="{452EECDF-6F01-943C-F51C-327BE0B61544}"/>
          </ac:picMkLst>
        </pc:picChg>
      </pc:sldChg>
      <pc:sldChg chg="addSp delSp modSp add mod modShow modNotes modNotesTx">
        <pc:chgData name="Lior Ben-Sidi" userId="22c400d3-190b-447e-957b-473fd4548ac6" providerId="ADAL" clId="{FBB72A26-970A-49D3-90C0-372D11965F13}" dt="2025-03-23T01:19:55.115" v="4824"/>
        <pc:sldMkLst>
          <pc:docMk/>
          <pc:sldMk cId="707957541" sldId="269"/>
        </pc:sldMkLst>
        <pc:spChg chg="mod">
          <ac:chgData name="Lior Ben-Sidi" userId="22c400d3-190b-447e-957b-473fd4548ac6" providerId="ADAL" clId="{FBB72A26-970A-49D3-90C0-372D11965F13}" dt="2025-03-21T20:05:42.501" v="1426" actId="1037"/>
          <ac:spMkLst>
            <pc:docMk/>
            <pc:sldMk cId="707957541" sldId="269"/>
            <ac:spMk id="2" creationId="{71661BE4-70B9-C214-AB12-53CF149EB43A}"/>
          </ac:spMkLst>
        </pc:spChg>
        <pc:spChg chg="mod">
          <ac:chgData name="Lior Ben-Sidi" userId="22c400d3-190b-447e-957b-473fd4548ac6" providerId="ADAL" clId="{FBB72A26-970A-49D3-90C0-372D11965F13}" dt="2025-03-21T20:12:32.505" v="1505" actId="1076"/>
          <ac:spMkLst>
            <pc:docMk/>
            <pc:sldMk cId="707957541" sldId="269"/>
            <ac:spMk id="4" creationId="{41B06F1D-22A7-F0C3-8227-ACDB7243E1FD}"/>
          </ac:spMkLst>
        </pc:spChg>
        <pc:spChg chg="add mod">
          <ac:chgData name="Lior Ben-Sidi" userId="22c400d3-190b-447e-957b-473fd4548ac6" providerId="ADAL" clId="{FBB72A26-970A-49D3-90C0-372D11965F13}" dt="2025-03-21T20:14:12.411" v="1527" actId="207"/>
          <ac:spMkLst>
            <pc:docMk/>
            <pc:sldMk cId="707957541" sldId="269"/>
            <ac:spMk id="14" creationId="{9AE7B8AC-8B6F-3B6A-742C-D3DB038620F4}"/>
          </ac:spMkLst>
        </pc:spChg>
        <pc:graphicFrameChg chg="add mod modGraphic">
          <ac:chgData name="Lior Ben-Sidi" userId="22c400d3-190b-447e-957b-473fd4548ac6" providerId="ADAL" clId="{FBB72A26-970A-49D3-90C0-372D11965F13}" dt="2025-03-21T20:31:06.682" v="1937" actId="14734"/>
          <ac:graphicFrameMkLst>
            <pc:docMk/>
            <pc:sldMk cId="707957541" sldId="269"/>
            <ac:graphicFrameMk id="10" creationId="{337C18F3-BA98-C5F8-AD19-78174C4CD9FB}"/>
          </ac:graphicFrameMkLst>
        </pc:graphicFrameChg>
      </pc:sldChg>
      <pc:sldChg chg="addSp delSp modSp add mod modNotes modNotesTx">
        <pc:chgData name="Lior Ben-Sidi" userId="22c400d3-190b-447e-957b-473fd4548ac6" providerId="ADAL" clId="{FBB72A26-970A-49D3-90C0-372D11965F13}" dt="2025-03-23T01:26:24.726" v="4985" actId="20577"/>
        <pc:sldMkLst>
          <pc:docMk/>
          <pc:sldMk cId="2287435736" sldId="270"/>
        </pc:sldMkLst>
        <pc:spChg chg="mod">
          <ac:chgData name="Lior Ben-Sidi" userId="22c400d3-190b-447e-957b-473fd4548ac6" providerId="ADAL" clId="{FBB72A26-970A-49D3-90C0-372D11965F13}" dt="2025-03-21T20:20:09.879" v="1562" actId="20577"/>
          <ac:spMkLst>
            <pc:docMk/>
            <pc:sldMk cId="2287435736" sldId="270"/>
            <ac:spMk id="4" creationId="{E9046325-F3A4-AFF9-DF87-E326D18B9799}"/>
          </ac:spMkLst>
        </pc:spChg>
        <pc:spChg chg="add mod">
          <ac:chgData name="Lior Ben-Sidi" userId="22c400d3-190b-447e-957b-473fd4548ac6" providerId="ADAL" clId="{FBB72A26-970A-49D3-90C0-372D11965F13}" dt="2025-03-23T00:21:17.083" v="4187" actId="207"/>
          <ac:spMkLst>
            <pc:docMk/>
            <pc:sldMk cId="2287435736" sldId="270"/>
            <ac:spMk id="6" creationId="{A1B6CDAB-C1C8-388B-FAA1-2A461CDEBF04}"/>
          </ac:spMkLst>
        </pc:spChg>
        <pc:spChg chg="add mod">
          <ac:chgData name="Lior Ben-Sidi" userId="22c400d3-190b-447e-957b-473fd4548ac6" providerId="ADAL" clId="{FBB72A26-970A-49D3-90C0-372D11965F13}" dt="2025-03-23T00:21:20.031" v="4188" actId="207"/>
          <ac:spMkLst>
            <pc:docMk/>
            <pc:sldMk cId="2287435736" sldId="270"/>
            <ac:spMk id="11" creationId="{C543389D-CC3B-211C-87BB-15B1194BFE4C}"/>
          </ac:spMkLst>
        </pc:spChg>
        <pc:spChg chg="add mod">
          <ac:chgData name="Lior Ben-Sidi" userId="22c400d3-190b-447e-957b-473fd4548ac6" providerId="ADAL" clId="{FBB72A26-970A-49D3-90C0-372D11965F13}" dt="2025-03-23T01:26:24.726" v="4985" actId="20577"/>
          <ac:spMkLst>
            <pc:docMk/>
            <pc:sldMk cId="2287435736" sldId="270"/>
            <ac:spMk id="14" creationId="{A2C7F73D-6196-D6E7-320D-25B49831FBCB}"/>
          </ac:spMkLst>
        </pc:spChg>
        <pc:spChg chg="add mod">
          <ac:chgData name="Lior Ben-Sidi" userId="22c400d3-190b-447e-957b-473fd4548ac6" providerId="ADAL" clId="{FBB72A26-970A-49D3-90C0-372D11965F13}" dt="2025-03-23T00:21:25.295" v="4189" actId="207"/>
          <ac:spMkLst>
            <pc:docMk/>
            <pc:sldMk cId="2287435736" sldId="270"/>
            <ac:spMk id="15" creationId="{8ED503FD-451A-310F-9EF2-AD79A8554A31}"/>
          </ac:spMkLst>
        </pc:spChg>
        <pc:picChg chg="add mod">
          <ac:chgData name="Lior Ben-Sidi" userId="22c400d3-190b-447e-957b-473fd4548ac6" providerId="ADAL" clId="{FBB72A26-970A-49D3-90C0-372D11965F13}" dt="2025-03-21T20:25:32.915" v="1682" actId="1035"/>
          <ac:picMkLst>
            <pc:docMk/>
            <pc:sldMk cId="2287435736" sldId="270"/>
            <ac:picMk id="7" creationId="{DA82A8EF-1505-F3C5-6F14-11FB28E0B672}"/>
          </ac:picMkLst>
        </pc:picChg>
        <pc:picChg chg="add mod">
          <ac:chgData name="Lior Ben-Sidi" userId="22c400d3-190b-447e-957b-473fd4548ac6" providerId="ADAL" clId="{FBB72A26-970A-49D3-90C0-372D11965F13}" dt="2025-03-23T00:19:40.824" v="4172" actId="1036"/>
          <ac:picMkLst>
            <pc:docMk/>
            <pc:sldMk cId="2287435736" sldId="270"/>
            <ac:picMk id="8" creationId="{2464F4EE-FC4F-5D49-C408-2D59C21BFC38}"/>
          </ac:picMkLst>
        </pc:picChg>
        <pc:picChg chg="add mod">
          <ac:chgData name="Lior Ben-Sidi" userId="22c400d3-190b-447e-957b-473fd4548ac6" providerId="ADAL" clId="{FBB72A26-970A-49D3-90C0-372D11965F13}" dt="2025-03-21T20:25:32.915" v="1682" actId="1035"/>
          <ac:picMkLst>
            <pc:docMk/>
            <pc:sldMk cId="2287435736" sldId="270"/>
            <ac:picMk id="12" creationId="{2176D8C3-9190-242D-D48A-81E6EA3A4DF1}"/>
          </ac:picMkLst>
        </pc:picChg>
      </pc:sldChg>
      <pc:sldChg chg="addSp delSp modSp add mod ord modNotes modNotesTx">
        <pc:chgData name="Lior Ben-Sidi" userId="22c400d3-190b-447e-957b-473fd4548ac6" providerId="ADAL" clId="{FBB72A26-970A-49D3-90C0-372D11965F13}" dt="2025-03-23T01:26:03.509" v="4975"/>
        <pc:sldMkLst>
          <pc:docMk/>
          <pc:sldMk cId="1768462182" sldId="271"/>
        </pc:sldMkLst>
        <pc:spChg chg="mod">
          <ac:chgData name="Lior Ben-Sidi" userId="22c400d3-190b-447e-957b-473fd4548ac6" providerId="ADAL" clId="{FBB72A26-970A-49D3-90C0-372D11965F13}" dt="2025-03-21T20:34:09.403" v="1996" actId="1037"/>
          <ac:spMkLst>
            <pc:docMk/>
            <pc:sldMk cId="1768462182" sldId="271"/>
            <ac:spMk id="2" creationId="{AC747A85-7796-3620-62EE-D8F09C41233A}"/>
          </ac:spMkLst>
        </pc:spChg>
        <pc:spChg chg="mod">
          <ac:chgData name="Lior Ben-Sidi" userId="22c400d3-190b-447e-957b-473fd4548ac6" providerId="ADAL" clId="{FBB72A26-970A-49D3-90C0-372D11965F13}" dt="2025-03-21T20:34:56.339" v="2045" actId="27636"/>
          <ac:spMkLst>
            <pc:docMk/>
            <pc:sldMk cId="1768462182" sldId="271"/>
            <ac:spMk id="4" creationId="{BA79EE6A-A681-8D9B-5646-CCB918AEE62F}"/>
          </ac:spMkLst>
        </pc:spChg>
        <pc:picChg chg="add mod">
          <ac:chgData name="Lior Ben-Sidi" userId="22c400d3-190b-447e-957b-473fd4548ac6" providerId="ADAL" clId="{FBB72A26-970A-49D3-90C0-372D11965F13}" dt="2025-03-21T20:34:11.623" v="1999" actId="1036"/>
          <ac:picMkLst>
            <pc:docMk/>
            <pc:sldMk cId="1768462182" sldId="271"/>
            <ac:picMk id="5" creationId="{1CAC6F38-03D7-353C-4E5A-32BEE4395262}"/>
          </ac:picMkLst>
        </pc:picChg>
      </pc:sldChg>
      <pc:sldChg chg="addSp delSp modSp add mod ord modNotes modNotesTx">
        <pc:chgData name="Lior Ben-Sidi" userId="22c400d3-190b-447e-957b-473fd4548ac6" providerId="ADAL" clId="{FBB72A26-970A-49D3-90C0-372D11965F13}" dt="2025-03-23T01:26:33.742" v="4988" actId="20577"/>
        <pc:sldMkLst>
          <pc:docMk/>
          <pc:sldMk cId="949149888" sldId="272"/>
        </pc:sldMkLst>
        <pc:spChg chg="mod">
          <ac:chgData name="Lior Ben-Sidi" userId="22c400d3-190b-447e-957b-473fd4548ac6" providerId="ADAL" clId="{FBB72A26-970A-49D3-90C0-372D11965F13}" dt="2025-03-21T20:35:33.432" v="2059"/>
          <ac:spMkLst>
            <pc:docMk/>
            <pc:sldMk cId="949149888" sldId="272"/>
            <ac:spMk id="4" creationId="{873195BF-5F01-42B2-9F3E-1A986C0AA8BD}"/>
          </ac:spMkLst>
        </pc:spChg>
        <pc:spChg chg="add mod">
          <ac:chgData name="Lior Ben-Sidi" userId="22c400d3-190b-447e-957b-473fd4548ac6" providerId="ADAL" clId="{FBB72A26-970A-49D3-90C0-372D11965F13}" dt="2025-03-21T20:36:27.835" v="2074" actId="1076"/>
          <ac:spMkLst>
            <pc:docMk/>
            <pc:sldMk cId="949149888" sldId="272"/>
            <ac:spMk id="9" creationId="{4F026AA1-E91E-426C-AB4E-C38EF8DD6183}"/>
          </ac:spMkLst>
        </pc:spChg>
        <pc:spChg chg="add mod">
          <ac:chgData name="Lior Ben-Sidi" userId="22c400d3-190b-447e-957b-473fd4548ac6" providerId="ADAL" clId="{FBB72A26-970A-49D3-90C0-372D11965F13}" dt="2025-03-23T01:26:33.742" v="4988" actId="20577"/>
          <ac:spMkLst>
            <pc:docMk/>
            <pc:sldMk cId="949149888" sldId="272"/>
            <ac:spMk id="11" creationId="{02730187-23C4-8A7E-5A15-0223C09C61D0}"/>
          </ac:spMkLst>
        </pc:spChg>
        <pc:picChg chg="add mod">
          <ac:chgData name="Lior Ben-Sidi" userId="22c400d3-190b-447e-957b-473fd4548ac6" providerId="ADAL" clId="{FBB72A26-970A-49D3-90C0-372D11965F13}" dt="2025-03-21T20:36:09.248" v="2068" actId="1076"/>
          <ac:picMkLst>
            <pc:docMk/>
            <pc:sldMk cId="949149888" sldId="272"/>
            <ac:picMk id="3" creationId="{40563EA8-B80D-119C-43F5-E922FD3B9F1B}"/>
          </ac:picMkLst>
        </pc:picChg>
      </pc:sldChg>
      <pc:sldChg chg="addSp delSp modSp add mod ord modNotes modNotesTx">
        <pc:chgData name="Lior Ben-Sidi" userId="22c400d3-190b-447e-957b-473fd4548ac6" providerId="ADAL" clId="{FBB72A26-970A-49D3-90C0-372D11965F13}" dt="2025-03-23T01:19:55.115" v="4824"/>
        <pc:sldMkLst>
          <pc:docMk/>
          <pc:sldMk cId="1539863005" sldId="273"/>
        </pc:sldMkLst>
        <pc:spChg chg="mod">
          <ac:chgData name="Lior Ben-Sidi" userId="22c400d3-190b-447e-957b-473fd4548ac6" providerId="ADAL" clId="{FBB72A26-970A-49D3-90C0-372D11965F13}" dt="2025-03-21T20:38:21.860" v="2151" actId="20577"/>
          <ac:spMkLst>
            <pc:docMk/>
            <pc:sldMk cId="1539863005" sldId="273"/>
            <ac:spMk id="2" creationId="{33ED3D27-DCC3-57B3-C607-16BA9C05A490}"/>
          </ac:spMkLst>
        </pc:spChg>
        <pc:spChg chg="mod">
          <ac:chgData name="Lior Ben-Sidi" userId="22c400d3-190b-447e-957b-473fd4548ac6" providerId="ADAL" clId="{FBB72A26-970A-49D3-90C0-372D11965F13}" dt="2025-03-21T20:50:39.047" v="2493" actId="20577"/>
          <ac:spMkLst>
            <pc:docMk/>
            <pc:sldMk cId="1539863005" sldId="273"/>
            <ac:spMk id="4" creationId="{1DF2670A-CE82-1143-07AE-2A3350B1BD48}"/>
          </ac:spMkLst>
        </pc:spChg>
        <pc:spChg chg="add mod">
          <ac:chgData name="Lior Ben-Sidi" userId="22c400d3-190b-447e-957b-473fd4548ac6" providerId="ADAL" clId="{FBB72A26-970A-49D3-90C0-372D11965F13}" dt="2025-03-21T20:39:23.262" v="2169" actId="14100"/>
          <ac:spMkLst>
            <pc:docMk/>
            <pc:sldMk cId="1539863005" sldId="273"/>
            <ac:spMk id="11" creationId="{7F06AA64-6683-4326-8A70-AB4D8973D7D3}"/>
          </ac:spMkLst>
        </pc:spChg>
        <pc:spChg chg="add mod">
          <ac:chgData name="Lior Ben-Sidi" userId="22c400d3-190b-447e-957b-473fd4548ac6" providerId="ADAL" clId="{FBB72A26-970A-49D3-90C0-372D11965F13}" dt="2025-03-21T20:39:49.484" v="2173" actId="1076"/>
          <ac:spMkLst>
            <pc:docMk/>
            <pc:sldMk cId="1539863005" sldId="273"/>
            <ac:spMk id="13" creationId="{A8626486-E3E2-4BF6-231A-7DA147940F5F}"/>
          </ac:spMkLst>
        </pc:spChg>
        <pc:spChg chg="add mod">
          <ac:chgData name="Lior Ben-Sidi" userId="22c400d3-190b-447e-957b-473fd4548ac6" providerId="ADAL" clId="{FBB72A26-970A-49D3-90C0-372D11965F13}" dt="2025-03-21T20:44:08.486" v="2329" actId="5793"/>
          <ac:spMkLst>
            <pc:docMk/>
            <pc:sldMk cId="1539863005" sldId="273"/>
            <ac:spMk id="15" creationId="{FBFAD317-619B-8BA6-87D2-6A177E8E8384}"/>
          </ac:spMkLst>
        </pc:spChg>
        <pc:spChg chg="add mod">
          <ac:chgData name="Lior Ben-Sidi" userId="22c400d3-190b-447e-957b-473fd4548ac6" providerId="ADAL" clId="{FBB72A26-970A-49D3-90C0-372D11965F13}" dt="2025-03-21T20:44:19.415" v="2330" actId="1076"/>
          <ac:spMkLst>
            <pc:docMk/>
            <pc:sldMk cId="1539863005" sldId="273"/>
            <ac:spMk id="18" creationId="{433B5A95-38E2-3741-0D32-010DECB27D87}"/>
          </ac:spMkLst>
        </pc:spChg>
        <pc:spChg chg="add mod">
          <ac:chgData name="Lior Ben-Sidi" userId="22c400d3-190b-447e-957b-473fd4548ac6" providerId="ADAL" clId="{FBB72A26-970A-49D3-90C0-372D11965F13}" dt="2025-03-21T20:45:12.738" v="2346" actId="1036"/>
          <ac:spMkLst>
            <pc:docMk/>
            <pc:sldMk cId="1539863005" sldId="273"/>
            <ac:spMk id="20" creationId="{D91BB60D-3BF3-2946-F05B-74C9DAB6D4D2}"/>
          </ac:spMkLst>
        </pc:spChg>
      </pc:sldChg>
      <pc:sldChg chg="addSp delSp modSp add mod modNotes modNotesTx">
        <pc:chgData name="Lior Ben-Sidi" userId="22c400d3-190b-447e-957b-473fd4548ac6" providerId="ADAL" clId="{FBB72A26-970A-49D3-90C0-372D11965F13}" dt="2025-03-23T01:19:55.115" v="4824"/>
        <pc:sldMkLst>
          <pc:docMk/>
          <pc:sldMk cId="3552389944" sldId="274"/>
        </pc:sldMkLst>
        <pc:spChg chg="mod">
          <ac:chgData name="Lior Ben-Sidi" userId="22c400d3-190b-447e-957b-473fd4548ac6" providerId="ADAL" clId="{FBB72A26-970A-49D3-90C0-372D11965F13}" dt="2025-03-21T20:50:45.602" v="2498" actId="20577"/>
          <ac:spMkLst>
            <pc:docMk/>
            <pc:sldMk cId="3552389944" sldId="274"/>
            <ac:spMk id="4" creationId="{ADABA9D6-947E-B101-3738-8F3B5F00C097}"/>
          </ac:spMkLst>
        </pc:spChg>
        <pc:spChg chg="mod">
          <ac:chgData name="Lior Ben-Sidi" userId="22c400d3-190b-447e-957b-473fd4548ac6" providerId="ADAL" clId="{FBB72A26-970A-49D3-90C0-372D11965F13}" dt="2025-03-21T20:50:14.792" v="2490" actId="2711"/>
          <ac:spMkLst>
            <pc:docMk/>
            <pc:sldMk cId="3552389944" sldId="274"/>
            <ac:spMk id="11" creationId="{1EEA5C47-2F74-D047-A21F-77AAC8ECA707}"/>
          </ac:spMkLst>
        </pc:spChg>
        <pc:spChg chg="mod">
          <ac:chgData name="Lior Ben-Sidi" userId="22c400d3-190b-447e-957b-473fd4548ac6" providerId="ADAL" clId="{FBB72A26-970A-49D3-90C0-372D11965F13}" dt="2025-03-21T20:47:40.262" v="2385" actId="1076"/>
          <ac:spMkLst>
            <pc:docMk/>
            <pc:sldMk cId="3552389944" sldId="274"/>
            <ac:spMk id="13" creationId="{D6AC04D9-1D38-3E1E-91A1-BF77AB0D9E3D}"/>
          </ac:spMkLst>
        </pc:spChg>
        <pc:spChg chg="mod">
          <ac:chgData name="Lior Ben-Sidi" userId="22c400d3-190b-447e-957b-473fd4548ac6" providerId="ADAL" clId="{FBB72A26-970A-49D3-90C0-372D11965F13}" dt="2025-03-21T20:50:02.400" v="2487" actId="2711"/>
          <ac:spMkLst>
            <pc:docMk/>
            <pc:sldMk cId="3552389944" sldId="274"/>
            <ac:spMk id="15" creationId="{0E92838D-DC04-F0B8-3B0F-1280F191CDB8}"/>
          </ac:spMkLst>
        </pc:spChg>
        <pc:spChg chg="mod">
          <ac:chgData name="Lior Ben-Sidi" userId="22c400d3-190b-447e-957b-473fd4548ac6" providerId="ADAL" clId="{FBB72A26-970A-49D3-90C0-372D11965F13}" dt="2025-03-21T20:49:53.503" v="2486" actId="1036"/>
          <ac:spMkLst>
            <pc:docMk/>
            <pc:sldMk cId="3552389944" sldId="274"/>
            <ac:spMk id="18" creationId="{7AB83899-E21F-4EF0-8636-0984137D19ED}"/>
          </ac:spMkLst>
        </pc:spChg>
        <pc:spChg chg="mod">
          <ac:chgData name="Lior Ben-Sidi" userId="22c400d3-190b-447e-957b-473fd4548ac6" providerId="ADAL" clId="{FBB72A26-970A-49D3-90C0-372D11965F13}" dt="2025-03-21T20:49:37.588" v="2478" actId="1076"/>
          <ac:spMkLst>
            <pc:docMk/>
            <pc:sldMk cId="3552389944" sldId="274"/>
            <ac:spMk id="20" creationId="{46F7C7C9-D7D1-BDD4-EBE0-3F3C22D1DC3D}"/>
          </ac:spMkLst>
        </pc:spChg>
      </pc:sldChg>
      <pc:sldChg chg="modSp add mod modNotes modNotesTx">
        <pc:chgData name="Lior Ben-Sidi" userId="22c400d3-190b-447e-957b-473fd4548ac6" providerId="ADAL" clId="{FBB72A26-970A-49D3-90C0-372D11965F13}" dt="2025-03-23T01:19:55.115" v="4824"/>
        <pc:sldMkLst>
          <pc:docMk/>
          <pc:sldMk cId="1677331823" sldId="275"/>
        </pc:sldMkLst>
        <pc:spChg chg="mod">
          <ac:chgData name="Lior Ben-Sidi" userId="22c400d3-190b-447e-957b-473fd4548ac6" providerId="ADAL" clId="{FBB72A26-970A-49D3-90C0-372D11965F13}" dt="2025-03-21T20:52:55.869" v="2510" actId="27636"/>
          <ac:spMkLst>
            <pc:docMk/>
            <pc:sldMk cId="1677331823" sldId="275"/>
            <ac:spMk id="4" creationId="{8B3E13A2-31BA-3979-3A78-E12315656D86}"/>
          </ac:spMkLst>
        </pc:spChg>
        <pc:spChg chg="mod">
          <ac:chgData name="Lior Ben-Sidi" userId="22c400d3-190b-447e-957b-473fd4548ac6" providerId="ADAL" clId="{FBB72A26-970A-49D3-90C0-372D11965F13}" dt="2025-03-21T20:54:06.957" v="2580" actId="20577"/>
          <ac:spMkLst>
            <pc:docMk/>
            <pc:sldMk cId="1677331823" sldId="275"/>
            <ac:spMk id="11" creationId="{AFE0E508-BF9D-D42D-E489-159957317C48}"/>
          </ac:spMkLst>
        </pc:spChg>
        <pc:spChg chg="mod">
          <ac:chgData name="Lior Ben-Sidi" userId="22c400d3-190b-447e-957b-473fd4548ac6" providerId="ADAL" clId="{FBB72A26-970A-49D3-90C0-372D11965F13}" dt="2025-03-21T20:56:19.283" v="2676" actId="1035"/>
          <ac:spMkLst>
            <pc:docMk/>
            <pc:sldMk cId="1677331823" sldId="275"/>
            <ac:spMk id="13" creationId="{1F83A83F-DA8D-0F17-A01A-A13BE858427B}"/>
          </ac:spMkLst>
        </pc:spChg>
        <pc:spChg chg="mod">
          <ac:chgData name="Lior Ben-Sidi" userId="22c400d3-190b-447e-957b-473fd4548ac6" providerId="ADAL" clId="{FBB72A26-970A-49D3-90C0-372D11965F13}" dt="2025-03-21T20:56:11.548" v="2668" actId="1036"/>
          <ac:spMkLst>
            <pc:docMk/>
            <pc:sldMk cId="1677331823" sldId="275"/>
            <ac:spMk id="15" creationId="{458AF62F-792A-598F-3922-AE49B9E38040}"/>
          </ac:spMkLst>
        </pc:spChg>
        <pc:spChg chg="mod">
          <ac:chgData name="Lior Ben-Sidi" userId="22c400d3-190b-447e-957b-473fd4548ac6" providerId="ADAL" clId="{FBB72A26-970A-49D3-90C0-372D11965F13}" dt="2025-03-21T20:56:06.622" v="2658" actId="1035"/>
          <ac:spMkLst>
            <pc:docMk/>
            <pc:sldMk cId="1677331823" sldId="275"/>
            <ac:spMk id="18" creationId="{8F0EB5B2-0737-1C39-8783-7E360C2DCEA9}"/>
          </ac:spMkLst>
        </pc:spChg>
        <pc:spChg chg="mod">
          <ac:chgData name="Lior Ben-Sidi" userId="22c400d3-190b-447e-957b-473fd4548ac6" providerId="ADAL" clId="{FBB72A26-970A-49D3-90C0-372D11965F13}" dt="2025-03-21T20:56:46.572" v="2692"/>
          <ac:spMkLst>
            <pc:docMk/>
            <pc:sldMk cId="1677331823" sldId="275"/>
            <ac:spMk id="20" creationId="{75033CF9-9D27-8077-EB2D-082D3EEFC924}"/>
          </ac:spMkLst>
        </pc:spChg>
      </pc:sldChg>
      <pc:sldChg chg="addSp delSp modSp add mod modShow modNotes modNotesTx">
        <pc:chgData name="Lior Ben-Sidi" userId="22c400d3-190b-447e-957b-473fd4548ac6" providerId="ADAL" clId="{FBB72A26-970A-49D3-90C0-372D11965F13}" dt="2025-03-23T01:26:47.725" v="4991" actId="20577"/>
        <pc:sldMkLst>
          <pc:docMk/>
          <pc:sldMk cId="3058286230" sldId="276"/>
        </pc:sldMkLst>
        <pc:spChg chg="mod">
          <ac:chgData name="Lior Ben-Sidi" userId="22c400d3-190b-447e-957b-473fd4548ac6" providerId="ADAL" clId="{FBB72A26-970A-49D3-90C0-372D11965F13}" dt="2025-03-21T20:58:07.035" v="2700" actId="20577"/>
          <ac:spMkLst>
            <pc:docMk/>
            <pc:sldMk cId="3058286230" sldId="276"/>
            <ac:spMk id="2" creationId="{1B04F360-2358-E1AC-46ED-79488CE52183}"/>
          </ac:spMkLst>
        </pc:spChg>
        <pc:spChg chg="add mod">
          <ac:chgData name="Lior Ben-Sidi" userId="22c400d3-190b-447e-957b-473fd4548ac6" providerId="ADAL" clId="{FBB72A26-970A-49D3-90C0-372D11965F13}" dt="2025-03-21T21:00:44.283" v="2742" actId="20577"/>
          <ac:spMkLst>
            <pc:docMk/>
            <pc:sldMk cId="3058286230" sldId="276"/>
            <ac:spMk id="3" creationId="{29B33F12-4B16-2199-0664-989B071AAE37}"/>
          </ac:spMkLst>
        </pc:spChg>
        <pc:spChg chg="mod">
          <ac:chgData name="Lior Ben-Sidi" userId="22c400d3-190b-447e-957b-473fd4548ac6" providerId="ADAL" clId="{FBB72A26-970A-49D3-90C0-372D11965F13}" dt="2025-03-21T20:59:50.129" v="2726" actId="1036"/>
          <ac:spMkLst>
            <pc:docMk/>
            <pc:sldMk cId="3058286230" sldId="276"/>
            <ac:spMk id="4" creationId="{ADE8EB86-796E-1AD5-4351-CBA23A5E3FD2}"/>
          </ac:spMkLst>
        </pc:spChg>
        <pc:spChg chg="add mod">
          <ac:chgData name="Lior Ben-Sidi" userId="22c400d3-190b-447e-957b-473fd4548ac6" providerId="ADAL" clId="{FBB72A26-970A-49D3-90C0-372D11965F13}" dt="2025-03-23T00:27:08.226" v="4339" actId="1038"/>
          <ac:spMkLst>
            <pc:docMk/>
            <pc:sldMk cId="3058286230" sldId="276"/>
            <ac:spMk id="6" creationId="{C6AF2888-BB65-3822-2D79-094A8DAD6A81}"/>
          </ac:spMkLst>
        </pc:spChg>
        <pc:spChg chg="mod">
          <ac:chgData name="Lior Ben-Sidi" userId="22c400d3-190b-447e-957b-473fd4548ac6" providerId="ADAL" clId="{FBB72A26-970A-49D3-90C0-372D11965F13}" dt="2025-03-23T00:27:04.294" v="4332" actId="1038"/>
          <ac:spMkLst>
            <pc:docMk/>
            <pc:sldMk cId="3058286230" sldId="276"/>
            <ac:spMk id="11" creationId="{03EB1C83-928A-925D-49DB-ACC8655E827C}"/>
          </ac:spMkLst>
        </pc:spChg>
        <pc:spChg chg="add mod">
          <ac:chgData name="Lior Ben-Sidi" userId="22c400d3-190b-447e-957b-473fd4548ac6" providerId="ADAL" clId="{FBB72A26-970A-49D3-90C0-372D11965F13}" dt="2025-03-23T01:26:47.725" v="4991" actId="20577"/>
          <ac:spMkLst>
            <pc:docMk/>
            <pc:sldMk cId="3058286230" sldId="276"/>
            <ac:spMk id="12" creationId="{ED28ECD0-5DC4-A645-063B-FC6C933FE2E9}"/>
          </ac:spMkLst>
        </pc:spChg>
      </pc:sldChg>
      <pc:sldChg chg="addSp modSp add mod modNotes modNotesTx">
        <pc:chgData name="Lior Ben-Sidi" userId="22c400d3-190b-447e-957b-473fd4548ac6" providerId="ADAL" clId="{FBB72A26-970A-49D3-90C0-372D11965F13}" dt="2025-03-23T01:26:56.687" v="4994" actId="20577"/>
        <pc:sldMkLst>
          <pc:docMk/>
          <pc:sldMk cId="1296220425" sldId="277"/>
        </pc:sldMkLst>
        <pc:spChg chg="mod">
          <ac:chgData name="Lior Ben-Sidi" userId="22c400d3-190b-447e-957b-473fd4548ac6" providerId="ADAL" clId="{FBB72A26-970A-49D3-90C0-372D11965F13}" dt="2025-03-23T00:26:04.541" v="4311" actId="1038"/>
          <ac:spMkLst>
            <pc:docMk/>
            <pc:sldMk cId="1296220425" sldId="277"/>
            <ac:spMk id="3" creationId="{232FCE51-2D49-E108-4EEB-633DA6420A2F}"/>
          </ac:spMkLst>
        </pc:spChg>
        <pc:spChg chg="mod">
          <ac:chgData name="Lior Ben-Sidi" userId="22c400d3-190b-447e-957b-473fd4548ac6" providerId="ADAL" clId="{FBB72A26-970A-49D3-90C0-372D11965F13}" dt="2025-03-23T00:26:04.541" v="4311" actId="1038"/>
          <ac:spMkLst>
            <pc:docMk/>
            <pc:sldMk cId="1296220425" sldId="277"/>
            <ac:spMk id="4" creationId="{EF7E3EF9-8076-3EB4-7B83-B0C1ED3A79EA}"/>
          </ac:spMkLst>
        </pc:spChg>
        <pc:spChg chg="mod">
          <ac:chgData name="Lior Ben-Sidi" userId="22c400d3-190b-447e-957b-473fd4548ac6" providerId="ADAL" clId="{FBB72A26-970A-49D3-90C0-372D11965F13}" dt="2025-03-23T00:25:40.131" v="4296" actId="14100"/>
          <ac:spMkLst>
            <pc:docMk/>
            <pc:sldMk cId="1296220425" sldId="277"/>
            <ac:spMk id="6" creationId="{556E76D7-D106-82D4-5F23-A4AD8F5EA133}"/>
          </ac:spMkLst>
        </pc:spChg>
        <pc:spChg chg="mod">
          <ac:chgData name="Lior Ben-Sidi" userId="22c400d3-190b-447e-957b-473fd4548ac6" providerId="ADAL" clId="{FBB72A26-970A-49D3-90C0-372D11965F13}" dt="2025-03-23T00:24:47.922" v="4286" actId="255"/>
          <ac:spMkLst>
            <pc:docMk/>
            <pc:sldMk cId="1296220425" sldId="277"/>
            <ac:spMk id="11" creationId="{5D43EA9E-3902-601B-F638-AFEB74764B1B}"/>
          </ac:spMkLst>
        </pc:spChg>
        <pc:spChg chg="add mod">
          <ac:chgData name="Lior Ben-Sidi" userId="22c400d3-190b-447e-957b-473fd4548ac6" providerId="ADAL" clId="{FBB72A26-970A-49D3-90C0-372D11965F13}" dt="2025-03-23T01:26:56.687" v="4994" actId="20577"/>
          <ac:spMkLst>
            <pc:docMk/>
            <pc:sldMk cId="1296220425" sldId="277"/>
            <ac:spMk id="12" creationId="{94241501-E6FB-29CE-420B-7F4609EF5E37}"/>
          </ac:spMkLst>
        </pc:spChg>
      </pc:sldChg>
      <pc:sldChg chg="addSp delSp modSp add mod modNotes modNotesTx">
        <pc:chgData name="Lior Ben-Sidi" userId="22c400d3-190b-447e-957b-473fd4548ac6" providerId="ADAL" clId="{FBB72A26-970A-49D3-90C0-372D11965F13}" dt="2025-03-23T01:27:03.782" v="4997" actId="20577"/>
        <pc:sldMkLst>
          <pc:docMk/>
          <pc:sldMk cId="3915933846" sldId="278"/>
        </pc:sldMkLst>
        <pc:spChg chg="mod">
          <ac:chgData name="Lior Ben-Sidi" userId="22c400d3-190b-447e-957b-473fd4548ac6" providerId="ADAL" clId="{FBB72A26-970A-49D3-90C0-372D11965F13}" dt="2025-03-21T21:08:21.265" v="2892" actId="1076"/>
          <ac:spMkLst>
            <pc:docMk/>
            <pc:sldMk cId="3915933846" sldId="278"/>
            <ac:spMk id="4" creationId="{4DF44F84-831F-562E-AFA3-A4090AD71641}"/>
          </ac:spMkLst>
        </pc:spChg>
        <pc:spChg chg="add mod">
          <ac:chgData name="Lior Ben-Sidi" userId="22c400d3-190b-447e-957b-473fd4548ac6" providerId="ADAL" clId="{FBB72A26-970A-49D3-90C0-372D11965F13}" dt="2025-03-23T01:27:03.782" v="4997" actId="20577"/>
          <ac:spMkLst>
            <pc:docMk/>
            <pc:sldMk cId="3915933846" sldId="278"/>
            <ac:spMk id="9" creationId="{9104762F-9B9C-4F0F-E51C-41BA9B34E601}"/>
          </ac:spMkLst>
        </pc:spChg>
        <pc:spChg chg="mod">
          <ac:chgData name="Lior Ben-Sidi" userId="22c400d3-190b-447e-957b-473fd4548ac6" providerId="ADAL" clId="{FBB72A26-970A-49D3-90C0-372D11965F13}" dt="2025-03-21T21:09:41.315" v="2934" actId="1035"/>
          <ac:spMkLst>
            <pc:docMk/>
            <pc:sldMk cId="3915933846" sldId="278"/>
            <ac:spMk id="11" creationId="{4326EF45-E4B4-0F80-96DC-BD86833503E4}"/>
          </ac:spMkLst>
        </pc:spChg>
      </pc:sldChg>
      <pc:sldChg chg="addSp delSp modSp new mod setBg">
        <pc:chgData name="Lior Ben-Sidi" userId="22c400d3-190b-447e-957b-473fd4548ac6" providerId="ADAL" clId="{FBB72A26-970A-49D3-90C0-372D11965F13}" dt="2025-03-23T01:03:41.017" v="4766" actId="14100"/>
        <pc:sldMkLst>
          <pc:docMk/>
          <pc:sldMk cId="1573405627" sldId="279"/>
        </pc:sldMkLst>
        <pc:picChg chg="add mod">
          <ac:chgData name="Lior Ben-Sidi" userId="22c400d3-190b-447e-957b-473fd4548ac6" providerId="ADAL" clId="{FBB72A26-970A-49D3-90C0-372D11965F13}" dt="2025-03-23T01:03:41.017" v="4766" actId="14100"/>
          <ac:picMkLst>
            <pc:docMk/>
            <pc:sldMk cId="1573405627" sldId="279"/>
            <ac:picMk id="1026" creationId="{E3E3D6A1-80BA-56C6-C72E-AB1C37114035}"/>
          </ac:picMkLst>
        </pc:picChg>
      </pc:sldChg>
    </pc:docChg>
  </pc:docChgLst>
  <pc:docChgLst>
    <pc:chgData name="Lior Ben-Sidi" userId="22c400d3-190b-447e-957b-473fd4548ac6" providerId="ADAL" clId="{BC146F18-F8D8-4869-A274-5A09E56F7D91}"/>
    <pc:docChg chg="modSld">
      <pc:chgData name="Lior Ben-Sidi" userId="22c400d3-190b-447e-957b-473fd4548ac6" providerId="ADAL" clId="{BC146F18-F8D8-4869-A274-5A09E56F7D91}" dt="2025-03-23T10:04:23.743" v="7" actId="20577"/>
      <pc:docMkLst>
        <pc:docMk/>
      </pc:docMkLst>
      <pc:sldChg chg="modSp mod">
        <pc:chgData name="Lior Ben-Sidi" userId="22c400d3-190b-447e-957b-473fd4548ac6" providerId="ADAL" clId="{BC146F18-F8D8-4869-A274-5A09E56F7D91}" dt="2025-03-23T10:04:23.743" v="7" actId="20577"/>
        <pc:sldMkLst>
          <pc:docMk/>
          <pc:sldMk cId="3058286230" sldId="276"/>
        </pc:sldMkLst>
        <pc:spChg chg="mod">
          <ac:chgData name="Lior Ben-Sidi" userId="22c400d3-190b-447e-957b-473fd4548ac6" providerId="ADAL" clId="{BC146F18-F8D8-4869-A274-5A09E56F7D91}" dt="2025-03-23T10:04:23.743" v="7" actId="20577"/>
          <ac:spMkLst>
            <pc:docMk/>
            <pc:sldMk cId="3058286230" sldId="276"/>
            <ac:spMk id="6" creationId="{C6AF2888-BB65-3822-2D79-094A8DAD6A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3C60E7-6D38-88BF-90FB-11F9547B65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a:extLst>
              <a:ext uri="{FF2B5EF4-FFF2-40B4-BE49-F238E27FC236}">
                <a16:creationId xmlns:a16="http://schemas.microsoft.com/office/drawing/2014/main" id="{D293B3BB-B108-E0EE-C426-C5E80D8E4F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5BEBB872-1F35-4DC7-8757-FD609C88D6C9}" type="datetimeFigureOut">
              <a:rPr lang="he-IL" smtClean="0"/>
              <a:t>י"א/ניסן/תשפ"ה</a:t>
            </a:fld>
            <a:endParaRPr lang="he-IL"/>
          </a:p>
        </p:txBody>
      </p:sp>
      <p:sp>
        <p:nvSpPr>
          <p:cNvPr id="4" name="Footer Placeholder 3">
            <a:extLst>
              <a:ext uri="{FF2B5EF4-FFF2-40B4-BE49-F238E27FC236}">
                <a16:creationId xmlns:a16="http://schemas.microsoft.com/office/drawing/2014/main" id="{C89F2420-4AE5-BCE1-DE10-46D211DC97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a:extLst>
              <a:ext uri="{FF2B5EF4-FFF2-40B4-BE49-F238E27FC236}">
                <a16:creationId xmlns:a16="http://schemas.microsoft.com/office/drawing/2014/main" id="{39687929-91F7-BAE0-45BE-AEAFAFCFD8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CC1DDED2-FD47-425D-BFA7-BEACE66BC9CB}" type="slidenum">
              <a:rPr lang="he-IL" smtClean="0"/>
              <a:t>‹#›</a:t>
            </a:fld>
            <a:endParaRPr lang="he-IL"/>
          </a:p>
        </p:txBody>
      </p:sp>
    </p:spTree>
    <p:extLst>
      <p:ext uri="{BB962C8B-B14F-4D97-AF65-F5344CB8AC3E}">
        <p14:creationId xmlns:p14="http://schemas.microsoft.com/office/powerpoint/2010/main" val="2193555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F3CBF98-1CD8-45E9-A52F-360BE2931E44}" type="datetimeFigureOut">
              <a:rPr lang="he-IL" smtClean="0"/>
              <a:t>י"א/ניסן/תשפ"ה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6C28ACF-D440-4B86-AADC-EBCCE3AE5831}" type="slidenum">
              <a:rPr lang="he-IL" smtClean="0"/>
              <a:t>‹#›</a:t>
            </a:fld>
            <a:endParaRPr lang="he-IL"/>
          </a:p>
        </p:txBody>
      </p:sp>
    </p:spTree>
    <p:extLst>
      <p:ext uri="{BB962C8B-B14F-4D97-AF65-F5344CB8AC3E}">
        <p14:creationId xmlns:p14="http://schemas.microsoft.com/office/powerpoint/2010/main" val="445703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chnion.zoom.us/rec/share/uZ-bDsR9OpwOo59ogZoVCxl9Xju2NbMqmZ59sf0v6YK-OrZry7fwkao56qWhKogA.FvJGjvULMSFlZHDz?startTime=1742285355000"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technion.zoom.us/rec/share/hCVcBPFPDtdq1VNgO4qtJphLifbl5Za67232AbtRJK33IsRPqzUOsnImcsoKm5T2.etDC2AfQlXKwYmYL?startTime=1742315940000" TargetMode="External"/><Relationship Id="rId5" Type="http://schemas.openxmlformats.org/officeDocument/2006/relationships/hyperlink" Target="https://screenrec.com/share/FSpnLvxjEI" TargetMode="External"/><Relationship Id="rId4" Type="http://schemas.openxmlformats.org/officeDocument/2006/relationships/hyperlink" Target="https://technion.zoom.us/rec/share/hCVcBPFPDtdq1VNgO4qtJphLifbl5Za67232AbtRJK33IsRPqzUOsnImcsoKm5T2.etDC2AfQlXKwYmYL?startTime=174231286500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r" rtl="1">
              <a:lnSpc>
                <a:spcPct val="150000"/>
              </a:lnSpc>
              <a:spcAft>
                <a:spcPts val="800"/>
              </a:spcAft>
              <a:buFont typeface="+mj-lt"/>
              <a:buAutoNum type="arabicPeriod"/>
            </a:pPr>
            <a:r>
              <a:rPr lang="he-IL" sz="1200" b="1" u="sng" kern="100" dirty="0">
                <a:effectLst/>
                <a:latin typeface="Calibri" panose="020F0502020204030204" pitchFamily="34" charset="0"/>
                <a:ea typeface="Calibri" panose="020F0502020204030204" pitchFamily="34" charset="0"/>
                <a:cs typeface="+mn-cs"/>
              </a:rPr>
              <a:t>קלות לימוד </a:t>
            </a:r>
            <a:r>
              <a:rPr lang="en-US" sz="1200" b="1" kern="100" dirty="0">
                <a:effectLst/>
                <a:latin typeface="Calibri" panose="020F0502020204030204" pitchFamily="34" charset="0"/>
                <a:ea typeface="Calibri" panose="020F0502020204030204" pitchFamily="34" charset="0"/>
                <a:cs typeface="+mn-cs"/>
              </a:rPr>
              <a:t> </a:t>
            </a:r>
            <a:r>
              <a:rPr lang="en-US" sz="1200" b="1" u="sng" kern="100" dirty="0">
                <a:effectLst/>
                <a:latin typeface="Arial" panose="020B0604020202020204" pitchFamily="34" charset="0"/>
                <a:ea typeface="Calibri" panose="020F0502020204030204" pitchFamily="34" charset="0"/>
                <a:cs typeface="+mn-cs"/>
              </a:rPr>
              <a:t>:(Learnability)</a:t>
            </a:r>
            <a:br>
              <a:rPr lang="en-US" sz="1200" b="0" u="sng" kern="100" dirty="0">
                <a:effectLst/>
                <a:latin typeface="Arial" panose="020B0604020202020204" pitchFamily="34" charset="0"/>
                <a:ea typeface="Calibri" panose="020F0502020204030204" pitchFamily="34" charset="0"/>
                <a:cs typeface="+mn-cs"/>
              </a:rPr>
            </a:br>
            <a:r>
              <a:rPr lang="he-IL" sz="1200" b="0" u="sng" kern="100" dirty="0">
                <a:effectLst/>
                <a:latin typeface="Arial" panose="020B0604020202020204" pitchFamily="34" charset="0"/>
                <a:ea typeface="Calibri" panose="020F0502020204030204" pitchFamily="34" charset="0"/>
                <a:cs typeface="+mn-cs"/>
              </a:rPr>
              <a:t>הגדרה:</a:t>
            </a:r>
            <a:r>
              <a:rPr lang="he-IL" sz="1200" b="1" u="none" kern="100" dirty="0">
                <a:effectLst/>
                <a:latin typeface="Arial" panose="020B0604020202020204" pitchFamily="34" charset="0"/>
                <a:ea typeface="Calibri" panose="020F0502020204030204" pitchFamily="34" charset="0"/>
                <a:cs typeface="+mn-cs"/>
              </a:rPr>
              <a:t> </a:t>
            </a:r>
            <a:r>
              <a:rPr lang="he-IL" sz="1200" dirty="0">
                <a:cs typeface="+mn-cs"/>
              </a:rPr>
              <a:t>על המערכת להיות קלה ללמידה, כך שהמשתמש יוכל לעבוד עימה במהירות.</a:t>
            </a:r>
            <a:br>
              <a:rPr lang="en-US" sz="1200" dirty="0">
                <a:cs typeface="+mn-cs"/>
              </a:rPr>
            </a:br>
            <a:r>
              <a:rPr lang="he-IL" sz="1200" u="sng" dirty="0">
                <a:cs typeface="+mn-cs"/>
              </a:rPr>
              <a:t>הסבר לבחירת היעד:</a:t>
            </a:r>
            <a:r>
              <a:rPr lang="he-IL" sz="1200" dirty="0">
                <a:cs typeface="+mn-cs"/>
              </a:rPr>
              <a:t> </a:t>
            </a:r>
            <a:r>
              <a:rPr lang="he-IL" sz="1200" kern="100" dirty="0">
                <a:effectLst/>
                <a:latin typeface="Calibri" panose="020F0502020204030204" pitchFamily="34" charset="0"/>
                <a:ea typeface="Calibri" panose="020F0502020204030204" pitchFamily="34" charset="0"/>
                <a:cs typeface="Arial" panose="020B0604020202020204" pitchFamily="34" charset="0"/>
              </a:rPr>
              <a:t>המערכת מיועדת לשימוש נדיר, בעיקר לקראת סיום התואר. לפיכך, היא צריכה להיות קלה ללמידה עבור משתמשים מזדמנים, כך שניתן יהיה להבין את תפעולה במהירות וללא צורך בניסיון קודם</a:t>
            </a:r>
            <a:r>
              <a:rPr lang="en-US" sz="1200" kern="100" dirty="0">
                <a:effectLst/>
                <a:latin typeface="Arial" panose="020B0604020202020204" pitchFamily="34" charset="0"/>
                <a:ea typeface="Calibri" panose="020F0502020204030204" pitchFamily="34" charset="0"/>
                <a:cs typeface="Arial" panose="020B0604020202020204" pitchFamily="34" charset="0"/>
              </a:rPr>
              <a:t>.</a:t>
            </a:r>
            <a:endParaRPr lang="he-IL" sz="1200" dirty="0">
              <a:cs typeface="+mn-cs"/>
            </a:endParaRPr>
          </a:p>
          <a:p>
            <a:pPr marL="342900" lvl="0" indent="-342900" algn="r" rtl="1">
              <a:lnSpc>
                <a:spcPct val="150000"/>
              </a:lnSpc>
              <a:spcAft>
                <a:spcPts val="800"/>
              </a:spcAft>
              <a:buFont typeface="+mj-lt"/>
              <a:buAutoNum type="arabicPeriod"/>
            </a:pPr>
            <a:r>
              <a:rPr lang="he-IL" sz="1200" b="1" u="sng" kern="100" dirty="0">
                <a:effectLst/>
                <a:latin typeface="Calibri" panose="020F0502020204030204" pitchFamily="34" charset="0"/>
                <a:ea typeface="Calibri" panose="020F0502020204030204" pitchFamily="34" charset="0"/>
                <a:cs typeface="+mn-cs"/>
              </a:rPr>
              <a:t>מיעוט טעויות</a:t>
            </a:r>
            <a:r>
              <a:rPr lang="en-US" sz="1200" b="1" kern="100" dirty="0">
                <a:effectLst/>
                <a:latin typeface="Calibri" panose="020F0502020204030204" pitchFamily="34" charset="0"/>
                <a:ea typeface="Calibri" panose="020F0502020204030204" pitchFamily="34" charset="0"/>
                <a:cs typeface="+mn-cs"/>
              </a:rPr>
              <a:t> </a:t>
            </a:r>
            <a:r>
              <a:rPr lang="en-US" sz="1200" b="1" u="sng" kern="100" dirty="0">
                <a:effectLst/>
                <a:latin typeface="Arial" panose="020B0604020202020204" pitchFamily="34" charset="0"/>
                <a:ea typeface="Calibri" panose="020F0502020204030204" pitchFamily="34" charset="0"/>
                <a:cs typeface="+mn-cs"/>
              </a:rPr>
              <a:t>:(Errors)</a:t>
            </a:r>
            <a:r>
              <a:rPr lang="en-US" sz="1200" u="sng" kern="100" dirty="0">
                <a:effectLst/>
                <a:latin typeface="Arial" panose="020B0604020202020204" pitchFamily="34" charset="0"/>
                <a:ea typeface="Calibri" panose="020F0502020204030204" pitchFamily="34" charset="0"/>
                <a:cs typeface="+mn-cs"/>
              </a:rPr>
              <a:t> </a:t>
            </a:r>
            <a:br>
              <a:rPr lang="en-US" sz="1200" u="sng" kern="100" dirty="0">
                <a:effectLst/>
                <a:latin typeface="Arial" panose="020B0604020202020204" pitchFamily="34" charset="0"/>
                <a:ea typeface="Calibri" panose="020F0502020204030204" pitchFamily="34" charset="0"/>
                <a:cs typeface="+mn-cs"/>
              </a:rPr>
            </a:br>
            <a:r>
              <a:rPr lang="he-IL" sz="1200" b="0" u="sng" kern="100" dirty="0">
                <a:effectLst/>
                <a:latin typeface="Arial" panose="020B0604020202020204" pitchFamily="34" charset="0"/>
                <a:ea typeface="Calibri" panose="020F0502020204030204" pitchFamily="34" charset="0"/>
                <a:cs typeface="+mn-cs"/>
              </a:rPr>
              <a:t>הגדרה:</a:t>
            </a:r>
            <a:r>
              <a:rPr lang="he-IL" sz="1200" b="1" u="none" kern="100" dirty="0">
                <a:effectLst/>
                <a:latin typeface="Arial" panose="020B0604020202020204" pitchFamily="34" charset="0"/>
                <a:ea typeface="Calibri" panose="020F0502020204030204" pitchFamily="34" charset="0"/>
                <a:cs typeface="+mn-cs"/>
              </a:rPr>
              <a:t> </a:t>
            </a:r>
            <a:r>
              <a:rPr lang="he-IL" sz="1200" kern="100" dirty="0">
                <a:latin typeface="Arial" panose="020B0604020202020204" pitchFamily="34" charset="0"/>
                <a:ea typeface="Calibri" panose="020F0502020204030204" pitchFamily="34" charset="0"/>
                <a:cs typeface="+mn-cs"/>
              </a:rPr>
              <a:t>על המערכת להיות בעלת שיעור טעויות נמוך וקלות היחלצות מטעויות.</a:t>
            </a:r>
            <a:br>
              <a:rPr lang="en-US" sz="1200" kern="100" dirty="0">
                <a:latin typeface="Arial" panose="020B0604020202020204" pitchFamily="34" charset="0"/>
                <a:ea typeface="Calibri" panose="020F0502020204030204" pitchFamily="34" charset="0"/>
                <a:cs typeface="+mn-cs"/>
              </a:rPr>
            </a:br>
            <a:r>
              <a:rPr lang="he-IL" sz="1200" u="sng" dirty="0">
                <a:cs typeface="+mn-cs"/>
              </a:rPr>
              <a:t>הסבר לבחירת היעד:</a:t>
            </a:r>
            <a:r>
              <a:rPr lang="he-IL" sz="1200" dirty="0">
                <a:cs typeface="+mn-cs"/>
              </a:rPr>
              <a:t> מאחר שההליך משמש להגשת בקשת גמר תואר, טעויות במילוי הבקשה עלולות להוביל לשיבוץ קורסים שגוי ולפגוע בתהליך ההגשה הקריטי לקבלת תעודת סיום התואר. לכן, המערכת צריכה לכלול מנגנונים למניעת טעויות ולהנחות את המשתמש באופן ברור.</a:t>
            </a:r>
            <a:endParaRPr lang="he-IL" sz="1200" kern="100" dirty="0">
              <a:latin typeface="Arial" panose="020B0604020202020204" pitchFamily="34" charset="0"/>
              <a:ea typeface="Calibri" panose="020F0502020204030204" pitchFamily="34" charset="0"/>
              <a:cs typeface="+mn-cs"/>
            </a:endParaRPr>
          </a:p>
          <a:p>
            <a:pPr marL="342900" indent="-342900" algn="r" rtl="1">
              <a:lnSpc>
                <a:spcPct val="150000"/>
              </a:lnSpc>
              <a:spcAft>
                <a:spcPts val="800"/>
              </a:spcAft>
              <a:buFont typeface="+mj-lt"/>
              <a:buAutoNum type="arabicPeriod"/>
            </a:pPr>
            <a:r>
              <a:rPr lang="he-IL" sz="1200" b="1" u="sng" kern="100" dirty="0">
                <a:effectLst/>
                <a:latin typeface="Calibri" panose="020F0502020204030204" pitchFamily="34" charset="0"/>
                <a:ea typeface="Calibri" panose="020F0502020204030204" pitchFamily="34" charset="0"/>
                <a:cs typeface="+mn-cs"/>
              </a:rPr>
              <a:t>שביעות רצון סובייקטיבית</a:t>
            </a:r>
            <a:r>
              <a:rPr lang="en-US" sz="1200" b="1" u="sng" kern="100" dirty="0">
                <a:effectLst/>
                <a:latin typeface="Arial" panose="020B0604020202020204" pitchFamily="34" charset="0"/>
                <a:ea typeface="Calibri" panose="020F0502020204030204" pitchFamily="34" charset="0"/>
                <a:cs typeface="+mn-cs"/>
              </a:rPr>
              <a:t>:(Satisfaction)</a:t>
            </a:r>
            <a:r>
              <a:rPr lang="en-US" sz="1200" u="sng" kern="100" dirty="0">
                <a:effectLst/>
                <a:latin typeface="Arial" panose="020B0604020202020204" pitchFamily="34" charset="0"/>
                <a:ea typeface="Calibri" panose="020F0502020204030204" pitchFamily="34" charset="0"/>
                <a:cs typeface="+mn-cs"/>
              </a:rPr>
              <a:t> </a:t>
            </a:r>
            <a:r>
              <a:rPr lang="he-IL" sz="1200" kern="100" dirty="0">
                <a:effectLst/>
                <a:latin typeface="Arial" panose="020B0604020202020204" pitchFamily="34" charset="0"/>
                <a:ea typeface="Calibri" panose="020F0502020204030204" pitchFamily="34" charset="0"/>
                <a:cs typeface="+mn-cs"/>
              </a:rPr>
              <a:t> </a:t>
            </a:r>
            <a:br>
              <a:rPr lang="en-US" sz="1200" kern="100" dirty="0">
                <a:effectLst/>
                <a:latin typeface="Arial" panose="020B0604020202020204" pitchFamily="34" charset="0"/>
                <a:ea typeface="Calibri" panose="020F0502020204030204" pitchFamily="34" charset="0"/>
                <a:cs typeface="+mn-cs"/>
              </a:rPr>
            </a:br>
            <a:r>
              <a:rPr lang="he-IL" sz="1200" b="0" u="sng" kern="100" dirty="0">
                <a:effectLst/>
                <a:latin typeface="Arial" panose="020B0604020202020204" pitchFamily="34" charset="0"/>
                <a:ea typeface="Calibri" panose="020F0502020204030204" pitchFamily="34" charset="0"/>
                <a:cs typeface="+mn-cs"/>
              </a:rPr>
              <a:t>הגדרה:</a:t>
            </a:r>
            <a:r>
              <a:rPr lang="he-IL" sz="1200" b="1" u="none" kern="100" dirty="0">
                <a:effectLst/>
                <a:latin typeface="Arial" panose="020B0604020202020204" pitchFamily="34" charset="0"/>
                <a:ea typeface="Calibri" panose="020F0502020204030204" pitchFamily="34" charset="0"/>
                <a:cs typeface="+mn-cs"/>
              </a:rPr>
              <a:t> </a:t>
            </a:r>
            <a:r>
              <a:rPr lang="he-IL" sz="1200" kern="100" dirty="0">
                <a:effectLst/>
                <a:latin typeface="Arial" panose="020B0604020202020204" pitchFamily="34" charset="0"/>
                <a:ea typeface="Calibri" panose="020F0502020204030204" pitchFamily="34" charset="0"/>
                <a:cs typeface="+mn-cs"/>
              </a:rPr>
              <a:t>על המערכת להיות נעימה לשימוש, כך שהמשתמשים יהיו שבעי רצון בזמן השימוש עימה.</a:t>
            </a:r>
            <a:br>
              <a:rPr lang="en-US" sz="1200" kern="100" dirty="0">
                <a:effectLst/>
                <a:latin typeface="Arial" panose="020B0604020202020204" pitchFamily="34" charset="0"/>
                <a:ea typeface="Calibri" panose="020F0502020204030204" pitchFamily="34" charset="0"/>
                <a:cs typeface="+mn-cs"/>
              </a:rPr>
            </a:br>
            <a:r>
              <a:rPr lang="he-IL" sz="1200" u="sng" kern="100" dirty="0">
                <a:latin typeface="Arial" panose="020B0604020202020204" pitchFamily="34" charset="0"/>
                <a:ea typeface="Calibri" panose="020F0502020204030204" pitchFamily="34" charset="0"/>
                <a:cs typeface="+mn-cs"/>
              </a:rPr>
              <a:t>הסבר לבחירת היעד:</a:t>
            </a:r>
            <a:r>
              <a:rPr lang="he-IL" sz="1200" kern="100" dirty="0">
                <a:latin typeface="Arial" panose="020B0604020202020204" pitchFamily="34" charset="0"/>
                <a:ea typeface="Calibri" panose="020F0502020204030204" pitchFamily="34" charset="0"/>
                <a:cs typeface="+mn-cs"/>
              </a:rPr>
              <a:t> </a:t>
            </a:r>
            <a:r>
              <a:rPr lang="he-IL" sz="1200" kern="100" dirty="0">
                <a:effectLst/>
                <a:latin typeface="Arial" panose="020B0604020202020204" pitchFamily="34" charset="0"/>
                <a:ea typeface="Calibri" panose="020F0502020204030204" pitchFamily="34" charset="0"/>
                <a:cs typeface="+mn-cs"/>
              </a:rPr>
              <a:t>כהליך המסמן את סיום התואר, המערכת צריכה להיות נוחה וידידותית לשימוש, במטרה להבטיח חוויה חיובית שתסייע למשתמשים להשלים את התהליך בצורה נעימה וללא תסכול.</a:t>
            </a:r>
            <a:endParaRPr lang="en-US" sz="1200" dirty="0">
              <a:cs typeface="+mn-cs"/>
            </a:endParaRPr>
          </a:p>
          <a:p>
            <a:pPr marL="342900" lvl="0" indent="-342900" algn="r" rtl="1">
              <a:lnSpc>
                <a:spcPct val="150000"/>
              </a:lnSpc>
              <a:spcAft>
                <a:spcPts val="800"/>
              </a:spcAft>
              <a:buFont typeface="+mj-lt"/>
              <a:buAutoNum type="arabicPeriod"/>
            </a:pPr>
            <a:endParaRPr lang="he-IL" sz="1200" kern="100" dirty="0">
              <a:effectLst/>
              <a:latin typeface="Calibri" panose="020F0502020204030204" pitchFamily="34" charset="0"/>
              <a:ea typeface="Calibri" panose="020F0502020204030204" pitchFamily="34" charset="0"/>
              <a:cs typeface="+mn-cs"/>
            </a:endParaRPr>
          </a:p>
          <a:p>
            <a:pPr marL="342900" lvl="0" indent="-342900" algn="r" rtl="1">
              <a:lnSpc>
                <a:spcPct val="150000"/>
              </a:lnSpc>
              <a:spcAft>
                <a:spcPts val="800"/>
              </a:spcAft>
              <a:buFont typeface="+mj-lt"/>
              <a:buAutoNum type="arabicPeriod"/>
            </a:pPr>
            <a:endParaRPr lang="he-IL" sz="1200" kern="100" dirty="0">
              <a:effectLst/>
              <a:latin typeface="Calibri" panose="020F0502020204030204" pitchFamily="34" charset="0"/>
              <a:ea typeface="Calibri" panose="020F0502020204030204" pitchFamily="34" charset="0"/>
              <a:cs typeface="+mn-cs"/>
            </a:endParaRPr>
          </a:p>
          <a:p>
            <a:pPr marL="0" marR="0" lvl="0" indent="0" algn="r" defTabSz="914400" rtl="1" eaLnBrk="1" fontAlgn="auto" latinLnBrk="0" hangingPunct="1">
              <a:lnSpc>
                <a:spcPct val="150000"/>
              </a:lnSpc>
              <a:spcBef>
                <a:spcPts val="0"/>
              </a:spcBef>
              <a:spcAft>
                <a:spcPts val="800"/>
              </a:spcAft>
              <a:buClrTx/>
              <a:buSzTx/>
              <a:buFont typeface="+mj-lt"/>
              <a:buNone/>
              <a:tabLst/>
              <a:defRPr/>
            </a:pPr>
            <a:r>
              <a:rPr lang="he-IL" sz="1200" dirty="0"/>
              <a:t>ההגדרות מתרגול 9, שקופית 9.</a:t>
            </a:r>
          </a:p>
          <a:p>
            <a:pPr marL="0" lvl="0" indent="0" algn="r" rtl="1">
              <a:lnSpc>
                <a:spcPct val="150000"/>
              </a:lnSpc>
              <a:spcAft>
                <a:spcPts val="800"/>
              </a:spcAft>
              <a:buFont typeface="+mj-lt"/>
              <a:buNone/>
            </a:pPr>
            <a:endParaRPr lang="en-US" sz="1200" kern="100" dirty="0">
              <a:effectLst/>
              <a:latin typeface="Calibri" panose="020F0502020204030204" pitchFamily="34" charset="0"/>
              <a:ea typeface="Calibri" panose="020F0502020204030204" pitchFamily="34" charset="0"/>
              <a:cs typeface="+mn-cs"/>
            </a:endParaRPr>
          </a:p>
          <a:p>
            <a:pPr marL="0" lvl="0" indent="0" algn="r" rtl="1">
              <a:lnSpc>
                <a:spcPct val="150000"/>
              </a:lnSpc>
              <a:spcAft>
                <a:spcPts val="800"/>
              </a:spcAft>
              <a:buFont typeface="+mj-lt"/>
              <a:buNone/>
            </a:pPr>
            <a:endParaRPr lang="en-US" sz="1200" kern="100" dirty="0">
              <a:effectLst/>
              <a:latin typeface="Calibri" panose="020F0502020204030204" pitchFamily="34" charset="0"/>
              <a:ea typeface="Calibri" panose="020F0502020204030204" pitchFamily="34" charset="0"/>
              <a:cs typeface="+mn-cs"/>
            </a:endParaRPr>
          </a:p>
        </p:txBody>
      </p:sp>
      <p:sp>
        <p:nvSpPr>
          <p:cNvPr id="4" name="Slide Number Placeholder 3"/>
          <p:cNvSpPr>
            <a:spLocks noGrp="1"/>
          </p:cNvSpPr>
          <p:nvPr>
            <p:ph type="sldNum" sz="quarter" idx="5"/>
          </p:nvPr>
        </p:nvSpPr>
        <p:spPr/>
        <p:txBody>
          <a:bodyPr/>
          <a:lstStyle/>
          <a:p>
            <a:fld id="{66C28ACF-D440-4B86-AADC-EBCCE3AE5831}" type="slidenum">
              <a:rPr lang="he-IL" smtClean="0"/>
              <a:t>2</a:t>
            </a:fld>
            <a:endParaRPr lang="he-IL"/>
          </a:p>
        </p:txBody>
      </p:sp>
    </p:spTree>
    <p:extLst>
      <p:ext uri="{BB962C8B-B14F-4D97-AF65-F5344CB8AC3E}">
        <p14:creationId xmlns:p14="http://schemas.microsoft.com/office/powerpoint/2010/main" val="221382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BB18F-4064-9C43-BA8A-FF20D1CD9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148FB3-9F8F-8FBA-AD71-628A07867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F9345D-989A-FAE0-E2E6-74D0830AAD19}"/>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295737E9-DAFA-3813-1646-93D659F6FFCE}"/>
              </a:ext>
            </a:extLst>
          </p:cNvPr>
          <p:cNvSpPr>
            <a:spLocks noGrp="1"/>
          </p:cNvSpPr>
          <p:nvPr>
            <p:ph type="sldNum" sz="quarter" idx="5"/>
          </p:nvPr>
        </p:nvSpPr>
        <p:spPr/>
        <p:txBody>
          <a:bodyPr/>
          <a:lstStyle/>
          <a:p>
            <a:fld id="{66C28ACF-D440-4B86-AADC-EBCCE3AE5831}" type="slidenum">
              <a:rPr lang="he-IL" smtClean="0"/>
              <a:t>11</a:t>
            </a:fld>
            <a:endParaRPr lang="he-IL"/>
          </a:p>
        </p:txBody>
      </p:sp>
    </p:spTree>
    <p:extLst>
      <p:ext uri="{BB962C8B-B14F-4D97-AF65-F5344CB8AC3E}">
        <p14:creationId xmlns:p14="http://schemas.microsoft.com/office/powerpoint/2010/main" val="3352203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353D5-B936-4743-834A-D6C77E37F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C3D8F-3008-BE43-DD7C-9F523318CE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A625A-4934-3401-0062-878B04F013C1}"/>
              </a:ext>
            </a:extLst>
          </p:cNvPr>
          <p:cNvSpPr>
            <a:spLocks noGrp="1"/>
          </p:cNvSpPr>
          <p:nvPr>
            <p:ph type="body" idx="1"/>
          </p:nvPr>
        </p:nvSpPr>
        <p:spPr/>
        <p:txBody>
          <a:bodyPr/>
          <a:lstStyle/>
          <a:p>
            <a:pPr algn="r" rtl="1">
              <a:lnSpc>
                <a:spcPct val="107000"/>
              </a:lnSpc>
              <a:spcAft>
                <a:spcPts val="800"/>
              </a:spcAft>
              <a:buNone/>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1. מדד זמן ביצוע המשימה:</a:t>
            </a:r>
            <a:r>
              <a:rPr lang="he-IL" sz="1800" kern="100" dirty="0">
                <a:effectLst/>
                <a:latin typeface="Calibri" panose="020F0502020204030204" pitchFamily="34" charset="0"/>
                <a:ea typeface="Calibri" panose="020F0502020204030204" pitchFamily="34" charset="0"/>
                <a:cs typeface="Arial" panose="020B0604020202020204" pitchFamily="34" charset="0"/>
              </a:rPr>
              <a:t> הזמן הנדרש לכל אחד מהנבדקים על מנת להשלים את שלבי התהליך.</a:t>
            </a:r>
            <a:br>
              <a:rPr lang="he-IL" sz="1800" b="1" u="sng"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קריטריון הצלחה:</a:t>
            </a:r>
            <a:r>
              <a:rPr lang="he-IL" sz="1800" kern="100" dirty="0">
                <a:effectLst/>
                <a:latin typeface="Calibri" panose="020F0502020204030204" pitchFamily="34" charset="0"/>
                <a:ea typeface="Calibri" panose="020F0502020204030204" pitchFamily="34" charset="0"/>
                <a:cs typeface="Arial" panose="020B0604020202020204" pitchFamily="34" charset="0"/>
              </a:rPr>
              <a:t> הפחתה של לפחות 30% בזמן הביצוע, בהשוואה למערכת הסאפ המקורית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buNone/>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2. מדד כמות השגיאות:</a:t>
            </a:r>
            <a:r>
              <a:rPr lang="he-IL" sz="1800" kern="100" dirty="0">
                <a:effectLst/>
                <a:latin typeface="Calibri" panose="020F0502020204030204" pitchFamily="34" charset="0"/>
                <a:ea typeface="Calibri" panose="020F0502020204030204" pitchFamily="34" charset="0"/>
                <a:cs typeface="Arial" panose="020B0604020202020204" pitchFamily="34" charset="0"/>
              </a:rPr>
              <a:t> מספר הפעמים שנבדקים מבצעים טעות(בוחרים "שינוי"/"התמחות" לפני שבחרו "קטלוג", בוחרים "התמחות" לפני שבחרו "שינוי", מחקו את הסימולציה ללא כוונה, לא הוסיפו/הסירו קורסים כדי לעמוד בדרישת לשונית).</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קריטריון הצלחה:</a:t>
            </a:r>
            <a:r>
              <a:rPr lang="he-IL" sz="1800" kern="100" dirty="0">
                <a:effectLst/>
                <a:latin typeface="Calibri" panose="020F0502020204030204" pitchFamily="34" charset="0"/>
                <a:ea typeface="Calibri" panose="020F0502020204030204" pitchFamily="34" charset="0"/>
                <a:cs typeface="Arial" panose="020B0604020202020204" pitchFamily="34" charset="0"/>
              </a:rPr>
              <a:t> ירידה של לפחות 40% במספר השגיאות, בהשוואה למערכת הסאפ המקורית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buNone/>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3. מדד כמות הקליקים:</a:t>
            </a:r>
            <a:r>
              <a:rPr lang="he-IL" sz="1800" kern="100" dirty="0">
                <a:effectLst/>
                <a:latin typeface="Calibri" panose="020F0502020204030204" pitchFamily="34" charset="0"/>
                <a:ea typeface="Calibri" panose="020F0502020204030204" pitchFamily="34" charset="0"/>
                <a:cs typeface="Arial" panose="020B0604020202020204" pitchFamily="34" charset="0"/>
              </a:rPr>
              <a:t> מספר הקליקים (בעכבר) הנדרש להשלמת המשימות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קריטריון הצלחה:</a:t>
            </a:r>
            <a:r>
              <a:rPr lang="he-IL" sz="1800" kern="100" dirty="0">
                <a:effectLst/>
                <a:latin typeface="Calibri" panose="020F0502020204030204" pitchFamily="34" charset="0"/>
                <a:ea typeface="Calibri" panose="020F0502020204030204" pitchFamily="34" charset="0"/>
                <a:cs typeface="Arial" panose="020B0604020202020204" pitchFamily="34" charset="0"/>
              </a:rPr>
              <a:t> צמצום כמות הקליקים בלפחות 25%, בהשוואה למערכת הסאפ המקורית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4. מדד שביעות רצון:</a:t>
            </a:r>
            <a:r>
              <a:rPr lang="he-IL" sz="1800" kern="100" dirty="0">
                <a:effectLst/>
                <a:latin typeface="Calibri" panose="020F0502020204030204" pitchFamily="34" charset="0"/>
                <a:ea typeface="Calibri" panose="020F0502020204030204" pitchFamily="34" charset="0"/>
                <a:cs typeface="Arial" panose="020B0604020202020204" pitchFamily="34" charset="0"/>
              </a:rPr>
              <a:t> ציון ממוצע של שביעות רצון בשאלון (בסולם של </a:t>
            </a:r>
            <a:r>
              <a:rPr lang="en-US" sz="1800" kern="100" dirty="0">
                <a:effectLst/>
                <a:latin typeface="Calibri" panose="020F0502020204030204" pitchFamily="34" charset="0"/>
                <a:ea typeface="Calibri" panose="020F0502020204030204" pitchFamily="34" charset="0"/>
                <a:cs typeface="Arial" panose="020B0604020202020204" pitchFamily="34" charset="0"/>
              </a:rPr>
              <a:t>1 - 7</a:t>
            </a:r>
            <a:r>
              <a:rPr lang="he-IL"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קריטריון הצלחה:</a:t>
            </a:r>
            <a:r>
              <a:rPr lang="he-IL" sz="1800" kern="100" dirty="0">
                <a:effectLst/>
                <a:latin typeface="Calibri" panose="020F0502020204030204" pitchFamily="34" charset="0"/>
                <a:ea typeface="Calibri" panose="020F0502020204030204" pitchFamily="34" charset="0"/>
                <a:cs typeface="Arial" panose="020B0604020202020204" pitchFamily="34" charset="0"/>
              </a:rPr>
              <a:t> ציון ממוצע גבוה מ-4.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lnSpc>
                <a:spcPct val="107000"/>
              </a:lnSpc>
              <a:spcAft>
                <a:spcPts val="800"/>
              </a:spcAft>
              <a:buFont typeface="Symbol" panose="05050102010706020507" pitchFamily="18" charset="2"/>
              <a:buNone/>
            </a:pPr>
            <a:endParaRPr lang="he-IL" sz="1800" dirty="0"/>
          </a:p>
          <a:p>
            <a:pPr marL="0" lvl="0" indent="0" algn="r" rtl="1">
              <a:lnSpc>
                <a:spcPct val="107000"/>
              </a:lnSpc>
              <a:spcAft>
                <a:spcPts val="800"/>
              </a:spcAft>
              <a:buFont typeface="Symbol" panose="05050102010706020507" pitchFamily="18" charset="2"/>
              <a:buNone/>
            </a:pPr>
            <a:r>
              <a:rPr lang="he-IL" sz="1800" b="1" u="sng" dirty="0"/>
              <a:t>שיטה - </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ניסוי מבחן:</a:t>
            </a:r>
          </a:p>
          <a:p>
            <a:pPr marL="0" lvl="0" indent="0" algn="r" rtl="1">
              <a:lnSpc>
                <a:spcPct val="107000"/>
              </a:lnSpc>
              <a:spcAft>
                <a:spcPts val="800"/>
              </a:spcAft>
              <a:buFont typeface="Symbol" panose="05050102010706020507" pitchFamily="18" charset="2"/>
              <a:buNone/>
            </a:pPr>
            <a:r>
              <a:rPr lang="he-IL" sz="1800" kern="100" dirty="0">
                <a:effectLst/>
                <a:latin typeface="Calibri" panose="020F0502020204030204" pitchFamily="34" charset="0"/>
                <a:ea typeface="Calibri" panose="020F0502020204030204" pitchFamily="34" charset="0"/>
                <a:cs typeface="Arial" panose="020B0604020202020204" pitchFamily="34" charset="0"/>
              </a:rPr>
              <a:t>נבצע ניסוי עם ארבעה נבדקים, כאשר כל נבדק יתבקש לבצע את הפעולות הבאות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יצירת סימולציה:</a:t>
            </a:r>
            <a:r>
              <a:rPr lang="he-IL" sz="1800" kern="100" dirty="0">
                <a:effectLst/>
                <a:latin typeface="Calibri" panose="020F0502020204030204" pitchFamily="34" charset="0"/>
                <a:ea typeface="Calibri" panose="020F0502020204030204" pitchFamily="34" charset="0"/>
                <a:cs typeface="Arial" panose="020B0604020202020204" pitchFamily="34" charset="0"/>
              </a:rPr>
              <a:t> בחירת קטלוג שנת לימודים ושרשרת התמחות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ווידוא נכונות סיווג אוטומטי של קורסים:</a:t>
            </a:r>
            <a:r>
              <a:rPr lang="he-IL" sz="1800" kern="100" dirty="0">
                <a:effectLst/>
                <a:latin typeface="Calibri" panose="020F0502020204030204" pitchFamily="34" charset="0"/>
                <a:ea typeface="Calibri" panose="020F0502020204030204" pitchFamily="34" charset="0"/>
                <a:cs typeface="Arial" panose="020B0604020202020204" pitchFamily="34" charset="0"/>
              </a:rPr>
              <a:t> בדיקת הקורסים אשר אוטומטית על ידי המערכת, עבור כל לשונית.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הוספת/הסרת קורסים:</a:t>
            </a:r>
            <a:r>
              <a:rPr lang="he-IL" sz="1800" kern="100" dirty="0">
                <a:effectLst/>
                <a:latin typeface="Calibri" panose="020F0502020204030204" pitchFamily="34" charset="0"/>
                <a:ea typeface="Calibri" panose="020F0502020204030204" pitchFamily="34" charset="0"/>
                <a:cs typeface="Arial" panose="020B0604020202020204" pitchFamily="34" charset="0"/>
              </a:rPr>
              <a:t> </a:t>
            </a:r>
            <a:r>
              <a:rPr lang="he-IL" sz="1800" kern="0" dirty="0">
                <a:effectLst/>
                <a:latin typeface="ArialMT"/>
                <a:ea typeface="Calibri" panose="020F0502020204030204" pitchFamily="34" charset="0"/>
                <a:cs typeface="ArialMT"/>
              </a:rPr>
              <a:t>הוספת/הסרת קורסים בהתאם לדרישת הלשונית, לקורסים זמינים להם לבחירה והעדפותיהם.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לחיצה על כפתור "סיכום בדיקת גמר"</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kern="100" dirty="0">
                <a:effectLst/>
                <a:latin typeface="Calibri" panose="020F0502020204030204" pitchFamily="34" charset="0"/>
                <a:ea typeface="Calibri" panose="020F0502020204030204" pitchFamily="34" charset="0"/>
                <a:cs typeface="Arial" panose="020B0604020202020204" pitchFamily="34" charset="0"/>
              </a:rPr>
              <a:t>"</a:t>
            </a:r>
            <a:r>
              <a:rPr lang="he-IL" sz="1800" b="1" kern="100" dirty="0">
                <a:effectLst/>
                <a:latin typeface="Calibri" panose="020F0502020204030204" pitchFamily="34" charset="0"/>
                <a:ea typeface="Calibri" panose="020F0502020204030204" pitchFamily="34" charset="0"/>
                <a:cs typeface="Arial" panose="020B0604020202020204" pitchFamily="34" charset="0"/>
              </a:rPr>
              <a:t>צור סימולציה</a:t>
            </a:r>
            <a:r>
              <a:rPr lang="he-IL" sz="1800" kern="100" dirty="0">
                <a:effectLst/>
                <a:latin typeface="Calibri" panose="020F0502020204030204" pitchFamily="34" charset="0"/>
                <a:ea typeface="Calibri" panose="020F0502020204030204" pitchFamily="34" charset="0"/>
                <a:cs typeface="Arial" panose="020B0604020202020204" pitchFamily="34" charset="0"/>
              </a:rPr>
              <a:t> בהתאם לקטלוג וההתמחות של התואר שלך. לאחר מכן, </a:t>
            </a:r>
            <a:r>
              <a:rPr lang="he-IL" sz="1800" b="1" kern="100" dirty="0">
                <a:effectLst/>
                <a:latin typeface="Calibri" panose="020F0502020204030204" pitchFamily="34" charset="0"/>
                <a:ea typeface="Calibri" panose="020F0502020204030204" pitchFamily="34" charset="0"/>
                <a:cs typeface="Arial" panose="020B0604020202020204" pitchFamily="34" charset="0"/>
              </a:rPr>
              <a:t>עבור על כל הלשוניות כדי לוודא</a:t>
            </a:r>
            <a:r>
              <a:rPr lang="he-IL" sz="1800" kern="100" dirty="0">
                <a:effectLst/>
                <a:latin typeface="Calibri" panose="020F0502020204030204" pitchFamily="34" charset="0"/>
                <a:ea typeface="Calibri" panose="020F0502020204030204" pitchFamily="34" charset="0"/>
                <a:cs typeface="Arial" panose="020B0604020202020204" pitchFamily="34" charset="0"/>
              </a:rPr>
              <a:t>, כך שאם ישנם קורסים בעמודת הישגים מותרים שהיית רוצה שיחשבו לך בסיום התואר או קורסים שנדרשים לסיום התואר, </a:t>
            </a:r>
            <a:r>
              <a:rPr lang="he-IL" sz="1800" b="1" kern="100" dirty="0">
                <a:effectLst/>
                <a:latin typeface="Calibri" panose="020F0502020204030204" pitchFamily="34" charset="0"/>
                <a:ea typeface="Calibri" panose="020F0502020204030204" pitchFamily="34" charset="0"/>
                <a:cs typeface="Arial" panose="020B0604020202020204" pitchFamily="34" charset="0"/>
              </a:rPr>
              <a:t>תוסיף</a:t>
            </a:r>
            <a:r>
              <a:rPr lang="he-IL" sz="1800" kern="100" dirty="0">
                <a:effectLst/>
                <a:latin typeface="Calibri" panose="020F0502020204030204" pitchFamily="34" charset="0"/>
                <a:ea typeface="Calibri" panose="020F0502020204030204" pitchFamily="34" charset="0"/>
                <a:cs typeface="Arial" panose="020B0604020202020204" pitchFamily="34" charset="0"/>
              </a:rPr>
              <a:t> אותם לעמודת קורסים שנבחרו ובאותו אופן </a:t>
            </a:r>
            <a:r>
              <a:rPr lang="he-IL" sz="1800" b="1" kern="100" dirty="0">
                <a:effectLst/>
                <a:latin typeface="Calibri" panose="020F0502020204030204" pitchFamily="34" charset="0"/>
                <a:ea typeface="Calibri" panose="020F0502020204030204" pitchFamily="34" charset="0"/>
                <a:cs typeface="Arial" panose="020B0604020202020204" pitchFamily="34" charset="0"/>
              </a:rPr>
              <a:t>הסר</a:t>
            </a:r>
            <a:r>
              <a:rPr lang="he-IL" sz="1800" kern="100" dirty="0">
                <a:effectLst/>
                <a:latin typeface="Calibri" panose="020F0502020204030204" pitchFamily="34" charset="0"/>
                <a:ea typeface="Calibri" panose="020F0502020204030204" pitchFamily="34" charset="0"/>
                <a:cs typeface="Arial" panose="020B0604020202020204" pitchFamily="34" charset="0"/>
              </a:rPr>
              <a:t> קורסים שלא היית רוצה שיחשבו. </a:t>
            </a:r>
            <a:r>
              <a:rPr lang="he-IL" sz="1800" b="1" kern="100" dirty="0">
                <a:effectLst/>
                <a:latin typeface="Calibri" panose="020F0502020204030204" pitchFamily="34" charset="0"/>
                <a:ea typeface="Calibri" panose="020F0502020204030204" pitchFamily="34" charset="0"/>
                <a:cs typeface="Arial" panose="020B0604020202020204" pitchFamily="34" charset="0"/>
              </a:rPr>
              <a:t>כשסיימת</a:t>
            </a:r>
            <a:r>
              <a:rPr lang="he-IL" sz="1800" kern="100" dirty="0">
                <a:effectLst/>
                <a:latin typeface="Calibri" panose="020F0502020204030204" pitchFamily="34" charset="0"/>
                <a:ea typeface="Calibri" panose="020F0502020204030204" pitchFamily="34" charset="0"/>
                <a:cs typeface="Arial" panose="020B0604020202020204" pitchFamily="34" charset="0"/>
              </a:rPr>
              <a:t>, לחץ על כפתור "סיכום בדיקת גמר".</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7A944F64-BE3D-AD04-2C6F-89DC08AC3141}"/>
              </a:ext>
            </a:extLst>
          </p:cNvPr>
          <p:cNvSpPr>
            <a:spLocks noGrp="1"/>
          </p:cNvSpPr>
          <p:nvPr>
            <p:ph type="sldNum" sz="quarter" idx="5"/>
          </p:nvPr>
        </p:nvSpPr>
        <p:spPr/>
        <p:txBody>
          <a:bodyPr/>
          <a:lstStyle/>
          <a:p>
            <a:fld id="{66C28ACF-D440-4B86-AADC-EBCCE3AE5831}" type="slidenum">
              <a:rPr lang="he-IL" smtClean="0"/>
              <a:t>12</a:t>
            </a:fld>
            <a:endParaRPr lang="he-IL"/>
          </a:p>
        </p:txBody>
      </p:sp>
    </p:spTree>
    <p:extLst>
      <p:ext uri="{BB962C8B-B14F-4D97-AF65-F5344CB8AC3E}">
        <p14:creationId xmlns:p14="http://schemas.microsoft.com/office/powerpoint/2010/main" val="242269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39358-DC8C-507E-5D5C-DFB54C9A7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C8A40-8A5A-B83E-CF1A-3D6DC003E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32A0F3-05A8-506A-1152-4CA386318F96}"/>
              </a:ext>
            </a:extLst>
          </p:cNvPr>
          <p:cNvSpPr>
            <a:spLocks noGrp="1"/>
          </p:cNvSpPr>
          <p:nvPr>
            <p:ph type="body" idx="1"/>
          </p:nvPr>
        </p:nvSpPr>
        <p:spPr/>
        <p:txBody>
          <a:bodyPr/>
          <a:lstStyle/>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45263B2-F740-C94F-BD08-20DFF713C612}"/>
              </a:ext>
            </a:extLst>
          </p:cNvPr>
          <p:cNvSpPr>
            <a:spLocks noGrp="1"/>
          </p:cNvSpPr>
          <p:nvPr>
            <p:ph type="sldNum" sz="quarter" idx="5"/>
          </p:nvPr>
        </p:nvSpPr>
        <p:spPr/>
        <p:txBody>
          <a:bodyPr/>
          <a:lstStyle/>
          <a:p>
            <a:fld id="{66C28ACF-D440-4B86-AADC-EBCCE3AE5831}" type="slidenum">
              <a:rPr lang="he-IL" smtClean="0"/>
              <a:t>13</a:t>
            </a:fld>
            <a:endParaRPr lang="he-IL"/>
          </a:p>
        </p:txBody>
      </p:sp>
    </p:spTree>
    <p:extLst>
      <p:ext uri="{BB962C8B-B14F-4D97-AF65-F5344CB8AC3E}">
        <p14:creationId xmlns:p14="http://schemas.microsoft.com/office/powerpoint/2010/main" val="500486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F350-7710-6648-C0AA-99382023A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27545D-1216-0AB8-4E26-5AF46F8B8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D243F-9E35-F600-42F2-92F5385E7133}"/>
              </a:ext>
            </a:extLst>
          </p:cNvPr>
          <p:cNvSpPr>
            <a:spLocks noGrp="1"/>
          </p:cNvSpPr>
          <p:nvPr>
            <p:ph type="body" idx="1"/>
          </p:nvPr>
        </p:nvSpPr>
        <p:spPr/>
        <p:txBody>
          <a:bodyPr/>
          <a:lstStyle/>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קישורים להקלטות: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sng" kern="100" dirty="0">
                <a:effectLst/>
                <a:latin typeface="Calibri" panose="020F0502020204030204" pitchFamily="34" charset="0"/>
                <a:ea typeface="Calibri" panose="020F0502020204030204" pitchFamily="34" charset="0"/>
                <a:cs typeface="Arial" panose="020B0604020202020204" pitchFamily="34" charset="0"/>
              </a:rPr>
              <a:t>קבוצה 1 – אבטיפוס:</a:t>
            </a: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נבדקת 1.1(חדשה) – מטר רביץ: </a:t>
            </a:r>
            <a:r>
              <a:rPr lang="he-IL" sz="1800" b="1"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קישור לסרטון</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r>
              <a:rPr lang="en-US" sz="1800" u="sng" kern="100" dirty="0">
                <a:effectLst/>
                <a:latin typeface="Arial" panose="020B0604020202020204" pitchFamily="34" charset="0"/>
                <a:ea typeface="Calibri" panose="020F0502020204030204" pitchFamily="34" charset="0"/>
                <a:cs typeface="Arial" panose="020B0604020202020204" pitchFamily="34" charset="0"/>
              </a:rPr>
              <a:t>Passcode: &amp;$11I8m@</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br>
              <a:rPr lang="he-IL" sz="1800" b="1" u="sng"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מאפייני המשתמש/ת:</a:t>
            </a:r>
            <a:r>
              <a:rPr lang="he-IL" sz="1800" kern="100" dirty="0">
                <a:effectLst/>
                <a:latin typeface="Calibri" panose="020F0502020204030204" pitchFamily="34" charset="0"/>
                <a:ea typeface="Calibri" panose="020F0502020204030204" pitchFamily="34" charset="0"/>
                <a:cs typeface="Arial" panose="020B0604020202020204" pitchFamily="34" charset="0"/>
              </a:rPr>
              <a:t>  סטודנטית להנדסת מערכות מידע, באמצע שנה שלישית, בת 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buNone/>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משך התצפית:</a:t>
            </a:r>
            <a:r>
              <a:rPr lang="he-IL" sz="1800" kern="100" dirty="0">
                <a:effectLst/>
                <a:latin typeface="Calibri" panose="020F0502020204030204" pitchFamily="34" charset="0"/>
                <a:ea typeface="Calibri" panose="020F0502020204030204" pitchFamily="34" charset="0"/>
                <a:cs typeface="Arial" panose="020B0604020202020204" pitchFamily="34" charset="0"/>
              </a:rPr>
              <a:t> 10 דקות ו-13 שניות (613 שניות)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נבדק 1.2(מנוסה) – אלעד נחליאלי: </a:t>
            </a:r>
            <a:r>
              <a:rPr lang="he-IL" sz="1800" b="1"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קישור לסרטון</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r>
              <a:rPr lang="en-US" sz="1800" u="sng" kern="100" dirty="0">
                <a:effectLst/>
                <a:latin typeface="Arial" panose="020B0604020202020204" pitchFamily="34" charset="0"/>
                <a:ea typeface="Calibri" panose="020F0502020204030204" pitchFamily="34" charset="0"/>
                <a:cs typeface="Arial" panose="020B0604020202020204" pitchFamily="34" charset="0"/>
              </a:rPr>
              <a:t>Passcode: #h8qYe7d</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br>
              <a:rPr lang="he-IL" sz="1800" b="1" u="sng"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מאפייני המשתמש/ת:</a:t>
            </a:r>
            <a:r>
              <a:rPr lang="he-IL" sz="1800" kern="100" dirty="0">
                <a:effectLst/>
                <a:latin typeface="Calibri" panose="020F0502020204030204" pitchFamily="34" charset="0"/>
                <a:ea typeface="Calibri" panose="020F0502020204030204" pitchFamily="34" charset="0"/>
                <a:cs typeface="Arial" panose="020B0604020202020204" pitchFamily="34" charset="0"/>
              </a:rPr>
              <a:t>  סטודנט להנדסת מערכות מידע, באמצע שנה שלישית, בן 26.</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buNone/>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משך התצפית:</a:t>
            </a:r>
            <a:r>
              <a:rPr lang="he-IL" sz="1800" kern="100" dirty="0">
                <a:effectLst/>
                <a:latin typeface="Calibri" panose="020F0502020204030204" pitchFamily="34" charset="0"/>
                <a:ea typeface="Calibri" panose="020F0502020204030204" pitchFamily="34" charset="0"/>
                <a:cs typeface="Arial" panose="020B0604020202020204" pitchFamily="34" charset="0"/>
              </a:rPr>
              <a:t> 4 דקות ו-27 שניות (267 שניות)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sng" kern="100" dirty="0">
                <a:effectLst/>
                <a:latin typeface="Calibri" panose="020F0502020204030204" pitchFamily="34" charset="0"/>
                <a:ea typeface="Calibri" panose="020F0502020204030204" pitchFamily="34" charset="0"/>
                <a:cs typeface="Arial" panose="020B0604020202020204" pitchFamily="34" charset="0"/>
              </a:rPr>
              <a:t>קבוצה 2 – מערכת מקורית:</a:t>
            </a: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נבדקת 2.1(חדש) – עמית </a:t>
            </a:r>
            <a:r>
              <a:rPr lang="he-IL" sz="1800" b="1" u="sng" kern="100" dirty="0" err="1">
                <a:effectLst/>
                <a:latin typeface="Calibri" panose="020F0502020204030204" pitchFamily="34" charset="0"/>
                <a:ea typeface="Calibri" panose="020F0502020204030204" pitchFamily="34" charset="0"/>
                <a:cs typeface="Arial" panose="020B0604020202020204" pitchFamily="34" charset="0"/>
              </a:rPr>
              <a:t>חקון</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 </a:t>
            </a:r>
            <a:r>
              <a:rPr lang="he-IL" sz="1800" b="1"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קישור לסרטון</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r>
              <a:rPr lang="he-IL" sz="1800" u="sng" kern="100" dirty="0">
                <a:effectLst/>
                <a:latin typeface="Calibri" panose="020F0502020204030204" pitchFamily="34" charset="0"/>
                <a:ea typeface="Calibri" panose="020F0502020204030204" pitchFamily="34" charset="0"/>
                <a:cs typeface="Arial" panose="020B0604020202020204" pitchFamily="34" charset="0"/>
              </a:rPr>
              <a:t>אין סיסמה</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br>
              <a:rPr lang="he-IL" sz="1800" b="1" u="sng"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מאפייני המשתמש/ת:</a:t>
            </a:r>
            <a:r>
              <a:rPr lang="he-IL" sz="1800" kern="100" dirty="0">
                <a:effectLst/>
                <a:latin typeface="Calibri" panose="020F0502020204030204" pitchFamily="34" charset="0"/>
                <a:ea typeface="Calibri" panose="020F0502020204030204" pitchFamily="34" charset="0"/>
                <a:cs typeface="Arial" panose="020B0604020202020204" pitchFamily="34" charset="0"/>
              </a:rPr>
              <a:t>  סטודנט להנדסת מערכות מידע, בסמסטר האחרון לתואר, בן 29.</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buNone/>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משך התצפית:</a:t>
            </a:r>
            <a:r>
              <a:rPr lang="he-IL" sz="1800" kern="100" dirty="0">
                <a:effectLst/>
                <a:latin typeface="Calibri" panose="020F0502020204030204" pitchFamily="34" charset="0"/>
                <a:ea typeface="Calibri" panose="020F0502020204030204" pitchFamily="34" charset="0"/>
                <a:cs typeface="Arial" panose="020B0604020202020204" pitchFamily="34" charset="0"/>
              </a:rPr>
              <a:t> 14 דקות ו-34 שניות (874 שניות)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נבדק 2.2(מנוסה) – נדב הילה: </a:t>
            </a:r>
            <a:r>
              <a:rPr lang="he-IL" sz="1800" b="1" u="sng" kern="100"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6"/>
              </a:rPr>
              <a:t>קישור לסרטון</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r>
              <a:rPr lang="en-US" sz="1800" u="sng" kern="100" dirty="0">
                <a:effectLst/>
                <a:latin typeface="Arial" panose="020B0604020202020204" pitchFamily="34" charset="0"/>
                <a:ea typeface="Calibri" panose="020F0502020204030204" pitchFamily="34" charset="0"/>
                <a:cs typeface="Arial" panose="020B0604020202020204" pitchFamily="34" charset="0"/>
              </a:rPr>
              <a:t>Passcode: #h8qYe7d</a:t>
            </a:r>
            <a:r>
              <a:rPr lang="he-IL" sz="1800" b="1" u="sng" kern="100" dirty="0">
                <a:effectLst/>
                <a:latin typeface="Calibri" panose="020F0502020204030204" pitchFamily="34" charset="0"/>
                <a:ea typeface="Calibri" panose="020F0502020204030204" pitchFamily="34" charset="0"/>
                <a:cs typeface="Arial" panose="020B0604020202020204" pitchFamily="34" charset="0"/>
              </a:rPr>
              <a:t>):</a:t>
            </a:r>
            <a:br>
              <a:rPr lang="he-IL" sz="1800" b="1" u="sng"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מאפייני המשתמש/ת:</a:t>
            </a:r>
            <a:r>
              <a:rPr lang="he-IL" sz="1800" kern="100" dirty="0">
                <a:effectLst/>
                <a:latin typeface="Calibri" panose="020F0502020204030204" pitchFamily="34" charset="0"/>
                <a:ea typeface="Calibri" panose="020F0502020204030204" pitchFamily="34" charset="0"/>
                <a:cs typeface="Arial" panose="020B0604020202020204" pitchFamily="34" charset="0"/>
              </a:rPr>
              <a:t>  סטודנט להנדסת מערכות מידע, באמצע שנה שלישית, בן 29.</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משך התצפית:</a:t>
            </a:r>
            <a:r>
              <a:rPr lang="he-IL" sz="1800" kern="100" dirty="0">
                <a:effectLst/>
                <a:latin typeface="Calibri" panose="020F0502020204030204" pitchFamily="34" charset="0"/>
                <a:ea typeface="Calibri" panose="020F0502020204030204" pitchFamily="34" charset="0"/>
                <a:cs typeface="Arial" panose="020B0604020202020204" pitchFamily="34" charset="0"/>
              </a:rPr>
              <a:t> 3 דקות ו-22 שניות (202 שניות)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he-IL"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he-IL"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טבלה מסכמת של הנתונים:</a:t>
            </a:r>
          </a:p>
          <a:p>
            <a:pPr marL="0" marR="0" lvl="0" indent="0" algn="r" defTabSz="914400" rtl="1" eaLnBrk="1" fontAlgn="auto" latinLnBrk="0" hangingPunct="1">
              <a:lnSpc>
                <a:spcPct val="107000"/>
              </a:lnSpc>
              <a:spcBef>
                <a:spcPts val="0"/>
              </a:spcBef>
              <a:spcAft>
                <a:spcPts val="80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מקרא:</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kern="100" dirty="0">
                <a:effectLst/>
                <a:latin typeface="Calibri" panose="020F0502020204030204" pitchFamily="34" charset="0"/>
                <a:ea typeface="Calibri" panose="020F0502020204030204" pitchFamily="34" charset="0"/>
                <a:cs typeface="Arial" panose="020B0604020202020204" pitchFamily="34" charset="0"/>
              </a:rPr>
              <a:t>א' - משך ביצוע(בשניות)</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kern="100" dirty="0">
                <a:effectLst/>
                <a:latin typeface="Calibri" panose="020F0502020204030204" pitchFamily="34" charset="0"/>
                <a:ea typeface="Calibri" panose="020F0502020204030204" pitchFamily="34" charset="0"/>
                <a:cs typeface="Arial" panose="020B0604020202020204" pitchFamily="34" charset="0"/>
              </a:rPr>
              <a:t>ב' - כמות קליקים</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kern="100" dirty="0">
                <a:effectLst/>
                <a:latin typeface="Calibri" panose="020F0502020204030204" pitchFamily="34" charset="0"/>
                <a:ea typeface="Calibri" panose="020F0502020204030204" pitchFamily="34" charset="0"/>
                <a:cs typeface="Arial" panose="020B0604020202020204" pitchFamily="34" charset="0"/>
              </a:rPr>
              <a:t>ג' - כמות שגיאות</a:t>
            </a:r>
          </a:p>
          <a:p>
            <a:pPr marL="0" marR="0" lvl="0" indent="0" algn="r" defTabSz="914400" rtl="1" eaLnBrk="1" fontAlgn="auto" latinLnBrk="0" hangingPunct="1">
              <a:lnSpc>
                <a:spcPct val="107000"/>
              </a:lnSpc>
              <a:spcBef>
                <a:spcPts val="0"/>
              </a:spcBef>
              <a:spcAft>
                <a:spcPts val="800"/>
              </a:spcAft>
              <a:buClrTx/>
              <a:buSzTx/>
              <a:buFontTx/>
              <a:buNone/>
              <a:tabLst/>
              <a:defRPr/>
            </a:pP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u="sng" kern="100" dirty="0">
                <a:effectLst/>
                <a:latin typeface="Calibri" panose="020F0502020204030204" pitchFamily="34" charset="0"/>
                <a:ea typeface="Calibri" panose="020F0502020204030204" pitchFamily="34" charset="0"/>
                <a:cs typeface="Arial" panose="020B0604020202020204" pitchFamily="34" charset="0"/>
              </a:rPr>
              <a:t>סוגי טעויות:</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a:t>
            </a:r>
            <a:r>
              <a:rPr lang="he-IL" sz="1800" kern="100" dirty="0">
                <a:effectLst/>
                <a:latin typeface="Calibri" panose="020F0502020204030204" pitchFamily="34" charset="0"/>
                <a:ea typeface="Calibri" panose="020F0502020204030204" pitchFamily="34" charset="0"/>
                <a:cs typeface="Arial" panose="020B0604020202020204" pitchFamily="34" charset="0"/>
              </a:rPr>
              <a:t>. בוחרים "שינוי"/"התמחות" לפני שבחרו "קטלוג".</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B</a:t>
            </a:r>
            <a:r>
              <a:rPr lang="he-IL" sz="1800" kern="100" dirty="0">
                <a:effectLst/>
                <a:latin typeface="Calibri" panose="020F0502020204030204" pitchFamily="34" charset="0"/>
                <a:ea typeface="Calibri" panose="020F0502020204030204" pitchFamily="34" charset="0"/>
                <a:cs typeface="Arial" panose="020B0604020202020204" pitchFamily="34" charset="0"/>
              </a:rPr>
              <a:t>. בוחרים "התמחות" לפני שבחרו "שינוי".</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C</a:t>
            </a:r>
            <a:r>
              <a:rPr lang="he-IL" sz="1800" kern="100" dirty="0">
                <a:effectLst/>
                <a:latin typeface="Calibri" panose="020F0502020204030204" pitchFamily="34" charset="0"/>
                <a:ea typeface="Calibri" panose="020F0502020204030204" pitchFamily="34" charset="0"/>
                <a:cs typeface="Arial" panose="020B0604020202020204" pitchFamily="34" charset="0"/>
              </a:rPr>
              <a:t>. מחקו את הסימולציה ללא כוונה.</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D</a:t>
            </a:r>
            <a:r>
              <a:rPr lang="he-IL" sz="1800" kern="100" dirty="0">
                <a:effectLst/>
                <a:latin typeface="Calibri" panose="020F0502020204030204" pitchFamily="34" charset="0"/>
                <a:ea typeface="Calibri" panose="020F0502020204030204" pitchFamily="34" charset="0"/>
                <a:cs typeface="Arial" panose="020B0604020202020204" pitchFamily="34" charset="0"/>
              </a:rPr>
              <a:t>. לא הוסיפו/הסירו קורסים כדי לעמוד בדרישת לשונית.</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E</a:t>
            </a:r>
            <a:r>
              <a:rPr lang="he-IL" sz="1800" kern="100" dirty="0">
                <a:effectLst/>
                <a:latin typeface="Calibri" panose="020F0502020204030204" pitchFamily="34" charset="0"/>
                <a:ea typeface="Calibri" panose="020F0502020204030204" pitchFamily="34" charset="0"/>
                <a:cs typeface="Arial" panose="020B0604020202020204" pitchFamily="34" charset="0"/>
              </a:rPr>
              <a:t>. הוסיפו/הסירו את אותו קורס יותר מפעם אחת(אם הוסיף קורס ואז הסיר אותו, או להיפך. נספר פעם אחת בלבד לנבדק).</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F</a:t>
            </a:r>
            <a:r>
              <a:rPr lang="he-IL" sz="1800" kern="100" dirty="0">
                <a:effectLst/>
                <a:latin typeface="Calibri" panose="020F0502020204030204" pitchFamily="34" charset="0"/>
                <a:ea typeface="Calibri" panose="020F0502020204030204" pitchFamily="34" charset="0"/>
                <a:cs typeface="Arial" panose="020B0604020202020204" pitchFamily="34" charset="0"/>
              </a:rPr>
              <a:t>. נכנסים לאותה לשונית יותר מפעם אחת(נספר פעם אחת בלבד לנבדק).</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G</a:t>
            </a:r>
            <a:r>
              <a:rPr lang="he-IL" sz="1800" kern="100" dirty="0">
                <a:effectLst/>
                <a:latin typeface="Calibri" panose="020F0502020204030204" pitchFamily="34" charset="0"/>
                <a:ea typeface="Calibri" panose="020F0502020204030204" pitchFamily="34" charset="0"/>
                <a:cs typeface="Arial" panose="020B0604020202020204" pitchFamily="34" charset="0"/>
              </a:rPr>
              <a:t>. התבלבל בין עמודת 'קורסים שנבחרו לדרישה זו' לבין עמודת 'הישגים מותרים'.</a:t>
            </a:r>
          </a:p>
          <a:p>
            <a:pPr marL="0" marR="0" lvl="0" indent="0" algn="r" defTabSz="914400" rtl="1" eaLnBrk="1" fontAlgn="auto" latinLnBrk="0" hangingPunct="1">
              <a:lnSpc>
                <a:spcPct val="107000"/>
              </a:lnSpc>
              <a:spcBef>
                <a:spcPts val="0"/>
              </a:spcBef>
              <a:spcAft>
                <a:spcPts val="800"/>
              </a:spcAft>
              <a:buClrTx/>
              <a:buSzTx/>
              <a:buFontTx/>
              <a:buNone/>
              <a:tabLst/>
              <a:defRPr/>
            </a:pP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b="1" kern="100" dirty="0">
                <a:effectLst/>
                <a:latin typeface="Calibri" panose="020F0502020204030204" pitchFamily="34" charset="0"/>
                <a:ea typeface="Calibri" panose="020F0502020204030204" pitchFamily="34" charset="0"/>
                <a:cs typeface="Arial" panose="020B0604020202020204" pitchFamily="34" charset="0"/>
              </a:rPr>
              <a:t>*</a:t>
            </a:r>
            <a:r>
              <a:rPr lang="he-IL" sz="1800" kern="100" dirty="0">
                <a:effectLst/>
                <a:latin typeface="Calibri" panose="020F0502020204030204" pitchFamily="34" charset="0"/>
                <a:ea typeface="Calibri" panose="020F0502020204030204" pitchFamily="34" charset="0"/>
                <a:cs typeface="Arial" panose="020B0604020202020204" pitchFamily="34" charset="0"/>
              </a:rPr>
              <a:t>יצר סימולציה עם קטלוג 2021 ואחרי זה הוא החליט שמעדיף שהסימולציה תהיה עם קטלוג 2020, אז מחק את הסימולציה ויצר סימולציה חדשה. אחרי 10 דקות הוא בחר שוב למחוק את הסימולציה הקודמת ויצר סימולציה חדשה עם קטלוג 2022.</a:t>
            </a:r>
            <a:br>
              <a:rPr lang="he-IL" sz="1800" kern="100" dirty="0">
                <a:effectLst/>
                <a:latin typeface="Calibri" panose="020F0502020204030204" pitchFamily="34" charset="0"/>
                <a:ea typeface="Calibri" panose="020F0502020204030204" pitchFamily="34" charset="0"/>
                <a:cs typeface="Arial" panose="020B0604020202020204" pitchFamily="34" charset="0"/>
              </a:rPr>
            </a:br>
            <a:r>
              <a:rPr lang="he-IL" sz="1800" kern="100" dirty="0">
                <a:effectLst/>
                <a:latin typeface="Calibri" panose="020F0502020204030204" pitchFamily="34" charset="0"/>
                <a:ea typeface="Calibri" panose="020F0502020204030204" pitchFamily="34" charset="0"/>
                <a:cs typeface="Arial" panose="020B0604020202020204" pitchFamily="34" charset="0"/>
              </a:rPr>
              <a:t>**נכנס ללופ של מס' דקות במהלך בחירת הקורסי ספורט ובחירה חופשית שרצה שייחשבו לו בסיום התואר.</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he-IL"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he-IL"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73DA651-618E-81DA-1071-513D90FCE729}"/>
              </a:ext>
            </a:extLst>
          </p:cNvPr>
          <p:cNvSpPr>
            <a:spLocks noGrp="1"/>
          </p:cNvSpPr>
          <p:nvPr>
            <p:ph type="sldNum" sz="quarter" idx="5"/>
          </p:nvPr>
        </p:nvSpPr>
        <p:spPr/>
        <p:txBody>
          <a:bodyPr/>
          <a:lstStyle/>
          <a:p>
            <a:fld id="{66C28ACF-D440-4B86-AADC-EBCCE3AE5831}" type="slidenum">
              <a:rPr lang="he-IL" smtClean="0"/>
              <a:t>14</a:t>
            </a:fld>
            <a:endParaRPr lang="he-IL"/>
          </a:p>
        </p:txBody>
      </p:sp>
    </p:spTree>
    <p:extLst>
      <p:ext uri="{BB962C8B-B14F-4D97-AF65-F5344CB8AC3E}">
        <p14:creationId xmlns:p14="http://schemas.microsoft.com/office/powerpoint/2010/main" val="712706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76FCC-55BF-9170-2FB1-517D500A3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0FAD7C-A35A-33A9-CDA0-32BF8638C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64BB9-388D-081F-F577-C000D4FB4A2E}"/>
              </a:ext>
            </a:extLst>
          </p:cNvPr>
          <p:cNvSpPr>
            <a:spLocks noGrp="1"/>
          </p:cNvSpPr>
          <p:nvPr>
            <p:ph type="body" idx="1"/>
          </p:nvPr>
        </p:nvSpPr>
        <p:spPr/>
        <p:txBody>
          <a:bodyPr/>
          <a:lstStyle/>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השוואת ממוצעים לכל משימה ולכל מדד בנפרד:</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משימה 1: יצירת סימולציה:</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none" dirty="0">
                <a:effectLst/>
                <a:latin typeface="Calibri" panose="020F0502020204030204" pitchFamily="34" charset="0"/>
                <a:ea typeface="Calibri" panose="020F0502020204030204" pitchFamily="34" charset="0"/>
                <a:cs typeface="Arial" panose="020B0604020202020204" pitchFamily="34" charset="0"/>
              </a:rPr>
              <a:t>א' - זמן הביצוע התקצר מ-84 שניות ל-49 שניות (41.7% ירידה).</a:t>
            </a:r>
          </a:p>
          <a:p>
            <a:pPr algn="r" rtl="1">
              <a:lnSpc>
                <a:spcPct val="107000"/>
              </a:lnSpc>
              <a:spcAft>
                <a:spcPts val="800"/>
              </a:spcAft>
              <a:buNone/>
            </a:pPr>
            <a:r>
              <a:rPr lang="he-IL" sz="1800" b="0" u="none" dirty="0">
                <a:effectLst/>
                <a:latin typeface="Calibri" panose="020F0502020204030204" pitchFamily="34" charset="0"/>
                <a:ea typeface="Calibri" panose="020F0502020204030204" pitchFamily="34" charset="0"/>
                <a:cs typeface="Arial" panose="020B0604020202020204" pitchFamily="34" charset="0"/>
              </a:rPr>
              <a:t>ב' -</a:t>
            </a:r>
            <a:r>
              <a:rPr lang="he-IL" sz="1800" b="0" u="none" dirty="0">
                <a:effectLst/>
                <a:ea typeface="Calibri" panose="020F0502020204030204" pitchFamily="34" charset="0"/>
                <a:cs typeface="Arial" panose="020B0604020202020204" pitchFamily="34" charset="0"/>
              </a:rPr>
              <a:t> מספר הקליקים ירד מ-17 ל-8 קליקים(52.94% ירידה).</a:t>
            </a:r>
          </a:p>
          <a:p>
            <a:pPr algn="r" rtl="1">
              <a:lnSpc>
                <a:spcPct val="107000"/>
              </a:lnSpc>
              <a:spcAft>
                <a:spcPts val="800"/>
              </a:spcAft>
              <a:buNone/>
            </a:pPr>
            <a:r>
              <a:rPr lang="he-IL" sz="1800" b="0" u="none" dirty="0">
                <a:effectLst/>
                <a:ea typeface="Calibri" panose="020F0502020204030204" pitchFamily="34" charset="0"/>
                <a:cs typeface="Arial" panose="020B0604020202020204" pitchFamily="34" charset="0"/>
              </a:rPr>
              <a:t>ג' - מספר השגיאות ירד מ-0.5 ל-0 (</a:t>
            </a:r>
            <a:r>
              <a:rPr lang="he-IL" sz="1800" b="0" u="none" dirty="0">
                <a:effectLst/>
                <a:latin typeface="Calibri" panose="020F0502020204030204" pitchFamily="34" charset="0"/>
                <a:ea typeface="Calibri" panose="020F0502020204030204" pitchFamily="34" charset="0"/>
                <a:cs typeface="Arial" panose="020B0604020202020204" pitchFamily="34" charset="0"/>
              </a:rPr>
              <a:t>100% ירידה).</a:t>
            </a: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משימה 2: ווידוא נכונות סיווג אוטומטי של קורסים: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none" dirty="0">
                <a:effectLst/>
                <a:latin typeface="Calibri" panose="020F0502020204030204" pitchFamily="34" charset="0"/>
                <a:ea typeface="Calibri" panose="020F0502020204030204" pitchFamily="34" charset="0"/>
                <a:cs typeface="Arial" panose="020B0604020202020204" pitchFamily="34" charset="0"/>
              </a:rPr>
              <a:t>א' - זמן הביצוע התארך מ-152.5 שניות ל-280.5 שניות (45.6% עלייה).</a:t>
            </a:r>
          </a:p>
          <a:p>
            <a:pPr algn="r" rtl="1">
              <a:lnSpc>
                <a:spcPct val="107000"/>
              </a:lnSpc>
              <a:spcAft>
                <a:spcPts val="800"/>
              </a:spcAft>
              <a:buNone/>
            </a:pPr>
            <a:r>
              <a:rPr lang="he-IL" sz="1800" b="0" u="none" dirty="0">
                <a:effectLst/>
                <a:latin typeface="Calibri" panose="020F0502020204030204" pitchFamily="34" charset="0"/>
                <a:ea typeface="Calibri" panose="020F0502020204030204" pitchFamily="34" charset="0"/>
                <a:cs typeface="Arial" panose="020B0604020202020204" pitchFamily="34" charset="0"/>
              </a:rPr>
              <a:t>ב' - </a:t>
            </a:r>
            <a:r>
              <a:rPr lang="he-IL" sz="1800" b="0" u="none" dirty="0">
                <a:effectLst/>
                <a:ea typeface="Calibri" panose="020F0502020204030204" pitchFamily="34" charset="0"/>
                <a:cs typeface="Arial" panose="020B0604020202020204" pitchFamily="34" charset="0"/>
              </a:rPr>
              <a:t>מספר הקליקים עלה מ-22.5 ל-27 קליקים(16.7% עלייה).</a:t>
            </a:r>
          </a:p>
          <a:p>
            <a:pPr algn="r" rtl="1">
              <a:lnSpc>
                <a:spcPct val="107000"/>
              </a:lnSpc>
              <a:spcAft>
                <a:spcPts val="800"/>
              </a:spcAft>
              <a:buNone/>
            </a:pPr>
            <a:r>
              <a:rPr lang="he-IL" sz="1800" b="0" u="none" dirty="0">
                <a:effectLst/>
                <a:ea typeface="Calibri" panose="020F0502020204030204" pitchFamily="34" charset="0"/>
                <a:cs typeface="Arial" panose="020B0604020202020204" pitchFamily="34" charset="0"/>
              </a:rPr>
              <a:t>ג' - מספר השגיאות נותר זהה – שגיאה אחת.</a:t>
            </a: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משימה 3: הוספת/הסרת קורסים: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א' - זמן הביצוע התקצר מ-301.5 שניות ל-110.5 שניות (63.3% ירידה).</a:t>
            </a: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ב' - מספר הקליקים ירד מ-27.5 ל-16 קליקים(41.8% ירידה).</a:t>
            </a: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ג' - מספר השגיאות עלה מ-1.5 ל-2.5 (66.7% עלייה).</a:t>
            </a: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השוואת כוללת של כל המשימות יחדיו בכל המדדים בין המערכת הישנה לאבטיפוס (כל מדד בנפרד):</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א' - זמן הביצוע התקצר מ-538 שניות ל-440 שניות (18.2% ירידה).</a:t>
            </a: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ב' - מספר הקליקים ירד מ-63 ל-51 קליקים(19% ירידה).</a:t>
            </a:r>
          </a:p>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ג' - מספר השגיאות עלה מ-3 ל-3.5 (16.7% עלייה).</a:t>
            </a:r>
          </a:p>
          <a:p>
            <a:pPr algn="r" rtl="1">
              <a:lnSpc>
                <a:spcPct val="107000"/>
              </a:lnSpc>
              <a:spcAft>
                <a:spcPts val="800"/>
              </a:spcAft>
              <a:buNone/>
            </a:pPr>
            <a:endParaRPr lang="he-IL" sz="1800" b="0" u="none"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לסיכום:</a:t>
            </a:r>
            <a:r>
              <a:rPr lang="he-IL" sz="1800" kern="100" dirty="0">
                <a:effectLst/>
                <a:latin typeface="Calibri" panose="020F0502020204030204" pitchFamily="34" charset="0"/>
                <a:ea typeface="Calibri" panose="020F0502020204030204" pitchFamily="34" charset="0"/>
                <a:cs typeface="Arial" panose="020B0604020202020204" pitchFamily="34" charset="0"/>
              </a:rPr>
              <a:t> עבור יצירת הסימולציה קיבלנו ירידה בכל אחד מהמדדים, כאשר עבור ווידוא נכונות סיווג אוטומטי של קורסים קיבלנו דווקא עליה בכל אחד מהמדדים או שלא היה שינוי ועבור הוספת/הסרת קורסים קיבלנו ירידה במדד של הזמן וכמות הקליקים אבל עלייה במס' השגיאות. עבור ההשוואה הכוללת קיבלנו ירידה בכל אחד מהמדדים.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b="0" u="none"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07B4284-43E8-EA0B-07C4-295F60A3876F}"/>
              </a:ext>
            </a:extLst>
          </p:cNvPr>
          <p:cNvSpPr>
            <a:spLocks noGrp="1"/>
          </p:cNvSpPr>
          <p:nvPr>
            <p:ph type="sldNum" sz="quarter" idx="5"/>
          </p:nvPr>
        </p:nvSpPr>
        <p:spPr/>
        <p:txBody>
          <a:bodyPr/>
          <a:lstStyle/>
          <a:p>
            <a:fld id="{66C28ACF-D440-4B86-AADC-EBCCE3AE5831}" type="slidenum">
              <a:rPr lang="he-IL" smtClean="0"/>
              <a:t>15</a:t>
            </a:fld>
            <a:endParaRPr lang="he-IL"/>
          </a:p>
        </p:txBody>
      </p:sp>
    </p:spTree>
    <p:extLst>
      <p:ext uri="{BB962C8B-B14F-4D97-AF65-F5344CB8AC3E}">
        <p14:creationId xmlns:p14="http://schemas.microsoft.com/office/powerpoint/2010/main" val="358955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D804E-5834-4324-2DAD-644E30D34D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924ADB-D46F-32DD-8868-1818FE9F7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329A72-5739-FF77-39A4-16D59774EA3C}"/>
              </a:ext>
            </a:extLst>
          </p:cNvPr>
          <p:cNvSpPr>
            <a:spLocks noGrp="1"/>
          </p:cNvSpPr>
          <p:nvPr>
            <p:ph type="body" idx="1"/>
          </p:nvPr>
        </p:nvSpPr>
        <p:spPr/>
        <p:txBody>
          <a:bodyPr/>
          <a:lstStyle/>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E0DFD92-B1D5-DB4E-858D-EF68247A8086}"/>
              </a:ext>
            </a:extLst>
          </p:cNvPr>
          <p:cNvSpPr>
            <a:spLocks noGrp="1"/>
          </p:cNvSpPr>
          <p:nvPr>
            <p:ph type="sldNum" sz="quarter" idx="5"/>
          </p:nvPr>
        </p:nvSpPr>
        <p:spPr/>
        <p:txBody>
          <a:bodyPr/>
          <a:lstStyle/>
          <a:p>
            <a:fld id="{66C28ACF-D440-4B86-AADC-EBCCE3AE5831}" type="slidenum">
              <a:rPr lang="he-IL" smtClean="0"/>
              <a:t>16</a:t>
            </a:fld>
            <a:endParaRPr lang="he-IL"/>
          </a:p>
        </p:txBody>
      </p:sp>
    </p:spTree>
    <p:extLst>
      <p:ext uri="{BB962C8B-B14F-4D97-AF65-F5344CB8AC3E}">
        <p14:creationId xmlns:p14="http://schemas.microsoft.com/office/powerpoint/2010/main" val="2281110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2F8B0-20BB-1BF7-D810-1ACC548D7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B30177-DE4E-C3E5-F6BD-A850A7EDF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78880-938C-451B-0077-330BBD927F03}"/>
              </a:ext>
            </a:extLst>
          </p:cNvPr>
          <p:cNvSpPr>
            <a:spLocks noGrp="1"/>
          </p:cNvSpPr>
          <p:nvPr>
            <p:ph type="body" idx="1"/>
          </p:nvPr>
        </p:nvSpPr>
        <p:spPr/>
        <p:txBody>
          <a:bodyPr/>
          <a:lstStyle/>
          <a:p>
            <a:pPr algn="r" rtl="1">
              <a:lnSpc>
                <a:spcPct val="107000"/>
              </a:lnSpc>
              <a:spcAft>
                <a:spcPts val="800"/>
              </a:spcAft>
              <a:buNone/>
            </a:pPr>
            <a:r>
              <a:rPr lang="he-IL" sz="1800" b="0" u="none" kern="100" dirty="0">
                <a:effectLst/>
                <a:latin typeface="Calibri" panose="020F0502020204030204" pitchFamily="34" charset="0"/>
                <a:ea typeface="Calibri" panose="020F0502020204030204" pitchFamily="34" charset="0"/>
                <a:cs typeface="Arial" panose="020B0604020202020204" pitchFamily="34" charset="0"/>
              </a:rPr>
              <a:t>הפוכה =&gt; מדובר בשאלה שלילית ולכן עשינו "7 פחות" הציון המקורי.</a:t>
            </a:r>
          </a:p>
          <a:p>
            <a:pPr marL="0" marR="0" lvl="0" indent="0" algn="r" defTabSz="914400" rtl="1" eaLnBrk="1" fontAlgn="auto" latinLnBrk="0" hangingPunct="1">
              <a:lnSpc>
                <a:spcPct val="107000"/>
              </a:lnSpc>
              <a:spcBef>
                <a:spcPts val="0"/>
              </a:spcBef>
              <a:spcAft>
                <a:spcPts val="800"/>
              </a:spcAft>
              <a:buClrTx/>
              <a:buSzTx/>
              <a:buFontTx/>
              <a:buNone/>
              <a:tabLst/>
              <a:defRPr/>
            </a:pPr>
            <a:endParaRPr lang="he-IL" sz="1800" u="sng"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לסיכום:</a:t>
            </a:r>
            <a:r>
              <a:rPr lang="he-IL" sz="1800" kern="100" dirty="0">
                <a:effectLst/>
                <a:latin typeface="Calibri" panose="020F0502020204030204" pitchFamily="34" charset="0"/>
                <a:ea typeface="Calibri" panose="020F0502020204030204" pitchFamily="34" charset="0"/>
                <a:cs typeface="Arial" panose="020B0604020202020204" pitchFamily="34" charset="0"/>
              </a:rPr>
              <a:t> המשתמשים סיפקו תובנות מגוונות על חוויית השימוש במערכת, עם הערות חיוביות ושליליות בנוגע לממשק, להבנה של תהליכי העבודה, ולתחושת הביטחון בביצוע המשימות, כאשר הציון הממוצע במד שביעות הרצון נמצא זהה(3.6/7).</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b="0" u="none"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1378B6-61DA-E08C-71A5-B800FDB8A892}"/>
              </a:ext>
            </a:extLst>
          </p:cNvPr>
          <p:cNvSpPr>
            <a:spLocks noGrp="1"/>
          </p:cNvSpPr>
          <p:nvPr>
            <p:ph type="sldNum" sz="quarter" idx="5"/>
          </p:nvPr>
        </p:nvSpPr>
        <p:spPr/>
        <p:txBody>
          <a:bodyPr/>
          <a:lstStyle/>
          <a:p>
            <a:fld id="{66C28ACF-D440-4B86-AADC-EBCCE3AE5831}" type="slidenum">
              <a:rPr lang="he-IL" smtClean="0"/>
              <a:t>17</a:t>
            </a:fld>
            <a:endParaRPr lang="he-IL"/>
          </a:p>
        </p:txBody>
      </p:sp>
    </p:spTree>
    <p:extLst>
      <p:ext uri="{BB962C8B-B14F-4D97-AF65-F5344CB8AC3E}">
        <p14:creationId xmlns:p14="http://schemas.microsoft.com/office/powerpoint/2010/main" val="3987734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E841B-F996-400A-68E6-593C3863D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27474-C67C-514A-9EB7-40533A70B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4A8CB-04AE-B3EB-EC27-78B8CA50C6D1}"/>
              </a:ext>
            </a:extLst>
          </p:cNvPr>
          <p:cNvSpPr>
            <a:spLocks noGrp="1"/>
          </p:cNvSpPr>
          <p:nvPr>
            <p:ph type="body" idx="1"/>
          </p:nvPr>
        </p:nvSpPr>
        <p:spPr/>
        <p:txBody>
          <a:bodyPr/>
          <a:lstStyle/>
          <a:p>
            <a:pPr algn="r" rtl="1">
              <a:lnSpc>
                <a:spcPct val="115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עמידה ביעדי השמישות לפי הקריטריונים שהוגדרו</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זמן ביצוע (30% קיצור נדרש)</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במבט כולל על שלוש המשימות יחד, חלה ירידה של כ־18.2% בלבד בסך הכול (פחות מה־30% הנדרשים). יחד עם זאת, במשימות בודדות (1 ו־3) נרשמה ירידה גדולה מ־30%, כך שההצלחה חלקית</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מיעוט טעויות (40% הפחתה)</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בממוצע הכללי הייתה עלייה במספר הטעויות (מ־3 ל־3.5). לפיכך, לא הושג היעד</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שביעות רצון &gt;4:</a:t>
            </a:r>
            <a:r>
              <a:rPr lang="he-IL" sz="1800" kern="100" dirty="0">
                <a:effectLst/>
                <a:latin typeface="Calibri" panose="020F0502020204030204" pitchFamily="34" charset="0"/>
                <a:ea typeface="Calibri" panose="020F0502020204030204" pitchFamily="34" charset="0"/>
                <a:cs typeface="Arial" panose="020B0604020202020204" pitchFamily="34" charset="0"/>
              </a:rPr>
              <a:t> הציון הממוצע היה 3.6/7 הן בגרסה הישנה והן בגרסה החדשה, כך שהיעד לא הושג</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Arial" panose="020B0604020202020204" pitchFamily="34" charset="0"/>
              </a:rPr>
              <a:t>סיכום לשיפור זה</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השמות הברורים תרמו ללמידה ולהתמצאות בחלק מהמשימות (ניכר בזמן הביצוע), אך לא הביאו לשיפור גורף בהפחתת טעויות ולא הצליחו להעלות את שביעות הרצון הממוצעת</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943D333-DF9C-C9F9-277A-3F384B822571}"/>
              </a:ext>
            </a:extLst>
          </p:cNvPr>
          <p:cNvSpPr>
            <a:spLocks noGrp="1"/>
          </p:cNvSpPr>
          <p:nvPr>
            <p:ph type="sldNum" sz="quarter" idx="5"/>
          </p:nvPr>
        </p:nvSpPr>
        <p:spPr/>
        <p:txBody>
          <a:bodyPr/>
          <a:lstStyle/>
          <a:p>
            <a:fld id="{66C28ACF-D440-4B86-AADC-EBCCE3AE5831}" type="slidenum">
              <a:rPr lang="he-IL" smtClean="0"/>
              <a:t>18</a:t>
            </a:fld>
            <a:endParaRPr lang="he-IL"/>
          </a:p>
        </p:txBody>
      </p:sp>
    </p:spTree>
    <p:extLst>
      <p:ext uri="{BB962C8B-B14F-4D97-AF65-F5344CB8AC3E}">
        <p14:creationId xmlns:p14="http://schemas.microsoft.com/office/powerpoint/2010/main" val="294459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E26EA-8E7F-6453-3009-F713CB53BC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17C4F-8121-EA27-DC02-CCE892E69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247F6-94EC-7945-C244-49CAE33514B4}"/>
              </a:ext>
            </a:extLst>
          </p:cNvPr>
          <p:cNvSpPr>
            <a:spLocks noGrp="1"/>
          </p:cNvSpPr>
          <p:nvPr>
            <p:ph type="body" idx="1"/>
          </p:nvPr>
        </p:nvSpPr>
        <p:spPr/>
        <p:txBody>
          <a:bodyPr/>
          <a:lstStyle/>
          <a:p>
            <a:pPr algn="r" rtl="1">
              <a:lnSpc>
                <a:spcPct val="115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עמידה ביעדי השמישות לפי הקריטריונים</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הפחתת טעויות (40% נדרש)</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לא רק שלא הופחתו טעויות, אלא הייתה עלייה. אין עמידה ביעד</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שביעות רצון &gt;4:</a:t>
            </a:r>
            <a:r>
              <a:rPr lang="he-IL" sz="1800" kern="100" dirty="0">
                <a:effectLst/>
                <a:latin typeface="Calibri" panose="020F0502020204030204" pitchFamily="34" charset="0"/>
                <a:ea typeface="Calibri" panose="020F0502020204030204" pitchFamily="34" charset="0"/>
                <a:cs typeface="Arial" panose="020B0604020202020204" pitchFamily="34" charset="0"/>
              </a:rPr>
              <a:t> לא הושג</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זמן וקליקים</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גם כאן לא הושגה הפחתה מספקת במשוקלל הכולל</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Arial" panose="020B0604020202020204" pitchFamily="34" charset="0"/>
              </a:rPr>
              <a:t>סיכום לשיפור זה</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הודעות משוב מיידיות הן חשובות עקרונית עבור צמצום טעויות ועידוד ביטחון המשתמש, אך כנראה שנדרש לחדד את אופן ההצגה (אולי לוודא שהן מופיעות בזמן ובמיקום מתאים, ושלא ניתן לפספס אותן). בניסוי הנוכחי, לא נצפתה הצלחה בקריטריונים שנקבעו</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20EE0D-16EE-4574-16D9-812B4CFA0BC2}"/>
              </a:ext>
            </a:extLst>
          </p:cNvPr>
          <p:cNvSpPr>
            <a:spLocks noGrp="1"/>
          </p:cNvSpPr>
          <p:nvPr>
            <p:ph type="sldNum" sz="quarter" idx="5"/>
          </p:nvPr>
        </p:nvSpPr>
        <p:spPr/>
        <p:txBody>
          <a:bodyPr/>
          <a:lstStyle/>
          <a:p>
            <a:fld id="{66C28ACF-D440-4B86-AADC-EBCCE3AE5831}" type="slidenum">
              <a:rPr lang="he-IL" smtClean="0"/>
              <a:t>19</a:t>
            </a:fld>
            <a:endParaRPr lang="he-IL"/>
          </a:p>
        </p:txBody>
      </p:sp>
    </p:spTree>
    <p:extLst>
      <p:ext uri="{BB962C8B-B14F-4D97-AF65-F5344CB8AC3E}">
        <p14:creationId xmlns:p14="http://schemas.microsoft.com/office/powerpoint/2010/main" val="392142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F7EAA-0C70-6187-3DA9-F12734A78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E52E1-0A20-7F1E-EEB6-202F61CDDA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E4BD02-EBB5-7471-A7F5-9AFF4481BC36}"/>
              </a:ext>
            </a:extLst>
          </p:cNvPr>
          <p:cNvSpPr>
            <a:spLocks noGrp="1"/>
          </p:cNvSpPr>
          <p:nvPr>
            <p:ph type="body" idx="1"/>
          </p:nvPr>
        </p:nvSpPr>
        <p:spPr/>
        <p:txBody>
          <a:bodyPr/>
          <a:lstStyle/>
          <a:p>
            <a:pPr algn="r" rtl="1">
              <a:lnSpc>
                <a:spcPct val="115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עמידה ביעדי השמישות</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זמן ביצוע</a:t>
            </a:r>
            <a:r>
              <a:rPr lang="en-IL" sz="1800" b="1" kern="100" dirty="0">
                <a:effectLst/>
                <a:latin typeface="Arial" panose="020B0604020202020204" pitchFamily="34" charset="0"/>
                <a:ea typeface="Calibri" panose="020F0502020204030204" pitchFamily="34" charset="0"/>
                <a:cs typeface="Arial" panose="020B0604020202020204" pitchFamily="34" charset="0"/>
              </a:rPr>
              <a:t> (30%):</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יש הצלחות נקודתיות במשימות 1 ו־3, אך סך כל הזמן (כשמחברים את כל המשימות) לא עמד ביעד</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טעויות (40% הפחתה)</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לא הושג, כאמור</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800" b="1" kern="100" dirty="0">
                <a:effectLst/>
                <a:latin typeface="Calibri" panose="020F0502020204030204" pitchFamily="34" charset="0"/>
                <a:ea typeface="Calibri" panose="020F0502020204030204" pitchFamily="34" charset="0"/>
                <a:cs typeface="Arial" panose="020B0604020202020204" pitchFamily="34" charset="0"/>
              </a:rPr>
              <a:t>שביעות רצון &gt;4:</a:t>
            </a:r>
            <a:r>
              <a:rPr lang="he-IL" sz="1800" kern="100" dirty="0">
                <a:effectLst/>
                <a:latin typeface="Calibri" panose="020F0502020204030204" pitchFamily="34" charset="0"/>
                <a:ea typeface="Calibri" panose="020F0502020204030204" pitchFamily="34" charset="0"/>
                <a:cs typeface="Arial" panose="020B0604020202020204" pitchFamily="34" charset="0"/>
              </a:rPr>
              <a:t> לא הושג אף הוא</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Arial" panose="020B0604020202020204" pitchFamily="34" charset="0"/>
              </a:rPr>
              <a:t>סיכום לשיפור זה</a:t>
            </a:r>
            <a:r>
              <a:rPr lang="en-IL" sz="1800" b="1" kern="100" dirty="0">
                <a:effectLst/>
                <a:latin typeface="Arial" panose="020B0604020202020204" pitchFamily="34" charset="0"/>
                <a:ea typeface="Calibri" panose="020F0502020204030204" pitchFamily="34" charset="0"/>
                <a:cs typeface="Arial" panose="020B0604020202020204" pitchFamily="34" charset="0"/>
              </a:rPr>
              <a:t>:</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הרמזים הדינמיים עזרו לקיצור הזמן בחלק מהמשימות, אך במשימות אחרות האריכו את התהליך או לא הצליחו למנוע טעויות; בסופו של דבר לא הביאו לשיפור כולל ביעדים הכמותיים ובסקר שביעות הרצון</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6472F84-2701-E646-B693-7C32A1B8F1B8}"/>
              </a:ext>
            </a:extLst>
          </p:cNvPr>
          <p:cNvSpPr>
            <a:spLocks noGrp="1"/>
          </p:cNvSpPr>
          <p:nvPr>
            <p:ph type="sldNum" sz="quarter" idx="5"/>
          </p:nvPr>
        </p:nvSpPr>
        <p:spPr/>
        <p:txBody>
          <a:bodyPr/>
          <a:lstStyle/>
          <a:p>
            <a:fld id="{66C28ACF-D440-4B86-AADC-EBCCE3AE5831}" type="slidenum">
              <a:rPr lang="he-IL" smtClean="0"/>
              <a:t>20</a:t>
            </a:fld>
            <a:endParaRPr lang="he-IL"/>
          </a:p>
        </p:txBody>
      </p:sp>
    </p:spTree>
    <p:extLst>
      <p:ext uri="{BB962C8B-B14F-4D97-AF65-F5344CB8AC3E}">
        <p14:creationId xmlns:p14="http://schemas.microsoft.com/office/powerpoint/2010/main" val="45152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F531-DC61-8F2D-0173-7C6BAA4E8C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210A0-C102-0E3B-3DC4-3C771C45F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1A715-746C-DE46-ECF7-C6ACB92EA4E0}"/>
              </a:ext>
            </a:extLst>
          </p:cNvPr>
          <p:cNvSpPr>
            <a:spLocks noGrp="1"/>
          </p:cNvSpPr>
          <p:nvPr>
            <p:ph type="body" idx="1"/>
          </p:nvPr>
        </p:nvSpPr>
        <p:spPr/>
        <p:txBody>
          <a:bodyPr/>
          <a:lstStyle/>
          <a:p>
            <a:pPr marL="342900" lvl="0" indent="-342900" algn="r" rtl="1">
              <a:lnSpc>
                <a:spcPct val="107000"/>
              </a:lnSpc>
              <a:spcAft>
                <a:spcPts val="800"/>
              </a:spcAft>
              <a:buFont typeface="Symbol" panose="05050102010706020507" pitchFamily="18" charset="2"/>
              <a:buChar char=""/>
            </a:pPr>
            <a:r>
              <a:rPr lang="he-IL" sz="1800" kern="100" dirty="0">
                <a:effectLst/>
                <a:latin typeface="Calibri" panose="020F0502020204030204" pitchFamily="34" charset="0"/>
                <a:ea typeface="Calibri" panose="020F0502020204030204" pitchFamily="34" charset="0"/>
                <a:cs typeface="Arial" panose="020B0604020202020204" pitchFamily="34" charset="0"/>
              </a:rPr>
              <a:t>חשוב לנו לציין שעקב המעבר לתהליך אחר, הבעיות שאנו מציגים פה נובעות רק מחלק 2 של הפרויקט.</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קלות לימוד</a:t>
            </a:r>
            <a:r>
              <a:rPr lang="en-US" sz="1800" b="1" kern="100" dirty="0">
                <a:effectLst/>
                <a:latin typeface="Calibri" panose="020F0502020204030204" pitchFamily="34" charset="0"/>
                <a:ea typeface="Calibri" panose="020F0502020204030204" pitchFamily="34" charset="0"/>
                <a:cs typeface="Arial" panose="020B0604020202020204" pitchFamily="34" charset="0"/>
              </a:rPr>
              <a:t> :(Learnability)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Times New Roman" panose="02020603050405020304" pitchFamily="18" charset="0"/>
              <a:buAutoNum type="arabicPeriod"/>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שמות לשוניות לא אחידים ולא אינפורמטיביים</a:t>
            </a:r>
            <a:r>
              <a:rPr lang="en-US" sz="1800" u="sng"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kern="100" dirty="0">
                <a:effectLst/>
                <a:latin typeface="Calibri" panose="020F0502020204030204" pitchFamily="34" charset="0"/>
                <a:ea typeface="Calibri" panose="020F0502020204030204" pitchFamily="34" charset="0"/>
                <a:cs typeface="Arial" panose="020B0604020202020204" pitchFamily="34" charset="0"/>
              </a:rPr>
              <a:t>שמות הלשוניות אינם ברורים או עקביים ולעיתים לא משקפים באופן מלא את התוכן שנמצא בהן.</a:t>
            </a:r>
          </a:p>
          <a:p>
            <a:pPr marL="0" lvl="0" indent="0" algn="r" rtl="1">
              <a:lnSpc>
                <a:spcPct val="107000"/>
              </a:lnSpc>
              <a:spcAft>
                <a:spcPts val="800"/>
              </a:spcAft>
              <a:buFont typeface="Symbol" panose="05050102010706020507" pitchFamily="18" charset="2"/>
              <a:buNone/>
            </a:pPr>
            <a:r>
              <a:rPr lang="he-IL" sz="1800" u="none" kern="100" dirty="0">
                <a:effectLst/>
                <a:latin typeface="Calibri" panose="020F0502020204030204" pitchFamily="34" charset="0"/>
                <a:ea typeface="Calibri" panose="020F0502020204030204" pitchFamily="34" charset="0"/>
                <a:cs typeface="Arial" panose="020B0604020202020204" pitchFamily="34" charset="0"/>
              </a:rPr>
              <a:t>2.      </a:t>
            </a:r>
            <a:r>
              <a:rPr lang="he-IL" sz="1800" u="sng" kern="100" dirty="0">
                <a:effectLst/>
                <a:latin typeface="Calibri" panose="020F0502020204030204" pitchFamily="34" charset="0"/>
                <a:ea typeface="Calibri" panose="020F0502020204030204" pitchFamily="34" charset="0"/>
                <a:cs typeface="Arial" panose="020B0604020202020204" pitchFamily="34" charset="0"/>
              </a:rPr>
              <a:t>חוסר הדרכה למשתמשים חדשים</a:t>
            </a:r>
            <a:r>
              <a:rPr lang="en-US" sz="1800" u="sng"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kern="100" dirty="0">
                <a:effectLst/>
                <a:latin typeface="Calibri" panose="020F0502020204030204" pitchFamily="34" charset="0"/>
                <a:ea typeface="Calibri" panose="020F0502020204030204" pitchFamily="34" charset="0"/>
                <a:cs typeface="Arial" panose="020B0604020202020204" pitchFamily="34" charset="0"/>
              </a:rPr>
              <a:t>המערכת אינה כוללת הנחיות ברורות או הדרכה מובנית לשימוש ראשוני, דבר המקשה על משתמשים מזדמנים או חדשים להבין את שלבי התהליך</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מיעוט טעויות </a:t>
            </a:r>
            <a:r>
              <a:rPr lang="en-US" sz="1800" b="1" kern="100" dirty="0">
                <a:effectLst/>
                <a:latin typeface="Arial" panose="020B0604020202020204" pitchFamily="34" charset="0"/>
                <a:ea typeface="Calibri" panose="020F0502020204030204" pitchFamily="34" charset="0"/>
                <a:cs typeface="Arial" panose="020B0604020202020204" pitchFamily="34" charset="0"/>
              </a:rPr>
              <a:t>:(Errors)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mj-lt"/>
              <a:buAutoNum type="arabicPeriod"/>
            </a:pPr>
            <a:r>
              <a:rPr lang="he-IL" sz="1800" u="sng" strike="noStrike" kern="100" dirty="0">
                <a:effectLst/>
                <a:latin typeface="Calibri" panose="020F0502020204030204" pitchFamily="34" charset="0"/>
                <a:ea typeface="Calibri" panose="020F0502020204030204" pitchFamily="34" charset="0"/>
                <a:cs typeface="Arial" panose="020B0604020202020204" pitchFamily="34" charset="0"/>
              </a:rPr>
              <a:t>מחיקת נתונים ללא אזהרה מוקדמת:</a:t>
            </a: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בחירה באפשרות "שינוי" גורמת למחיקת שרשרת ההתמחות ללא הודעת אזהרה, מה שמוביל לשגיאות קריטיות ולתסכול המשתמש</a:t>
            </a:r>
            <a:r>
              <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rPr>
              <a:t>.</a:t>
            </a:r>
          </a:p>
          <a:p>
            <a:pPr marL="0" lvl="0" indent="0" algn="r" rtl="1">
              <a:lnSpc>
                <a:spcPct val="107000"/>
              </a:lnSpc>
              <a:spcAft>
                <a:spcPts val="800"/>
              </a:spcAft>
              <a:buFont typeface="+mj-lt"/>
              <a:buNone/>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2.      </a:t>
            </a:r>
            <a:r>
              <a:rPr lang="he-IL" sz="1800" u="sng" strike="noStrike" kern="100" dirty="0">
                <a:effectLst/>
                <a:latin typeface="Calibri" panose="020F0502020204030204" pitchFamily="34" charset="0"/>
                <a:ea typeface="Calibri" panose="020F0502020204030204" pitchFamily="34" charset="0"/>
                <a:cs typeface="Arial" panose="020B0604020202020204" pitchFamily="34" charset="0"/>
              </a:rPr>
              <a:t>משוב לא מספק:</a:t>
            </a: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המערכת אינה מספקת משוב ברור לאחר פעולות כמו הוספת או הסרת קורסים, מה שגורם למשתמשים לא להיות בטוחים אם הפעולה הושלמה</a:t>
            </a:r>
            <a:r>
              <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buNone/>
            </a:pPr>
            <a:r>
              <a:rPr lang="he-IL" sz="1800" b="1" kern="100" dirty="0">
                <a:effectLst/>
                <a:latin typeface="Calibri" panose="020F0502020204030204" pitchFamily="34" charset="0"/>
                <a:ea typeface="Calibri" panose="020F0502020204030204" pitchFamily="34" charset="0"/>
                <a:cs typeface="Arial" panose="020B0604020202020204" pitchFamily="34" charset="0"/>
              </a:rPr>
              <a:t>שביעות רצון סובייקטיבית  </a:t>
            </a:r>
            <a:r>
              <a:rPr lang="en-US" sz="1800" b="1" kern="100" dirty="0">
                <a:effectLst/>
                <a:latin typeface="Arial" panose="020B0604020202020204" pitchFamily="34" charset="0"/>
                <a:ea typeface="Calibri" panose="020F0502020204030204" pitchFamily="34" charset="0"/>
                <a:cs typeface="Arial" panose="020B0604020202020204" pitchFamily="34" charset="0"/>
              </a:rPr>
              <a:t>:(Satisfaction)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Times New Roman" panose="02020603050405020304" pitchFamily="18" charset="0"/>
              <a:buAutoNum type="arabicPeriod"/>
            </a:pPr>
            <a:r>
              <a:rPr lang="he-IL" sz="1800" u="sng" kern="100" dirty="0">
                <a:effectLst/>
                <a:latin typeface="Calibri" panose="020F0502020204030204" pitchFamily="34" charset="0"/>
                <a:ea typeface="Calibri" panose="020F0502020204030204" pitchFamily="34" charset="0"/>
                <a:cs typeface="Arial" panose="020B0604020202020204" pitchFamily="34" charset="0"/>
              </a:rPr>
              <a:t>עומס קוגניטיבי גבוה:</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המשתמשים נדרשים להתמודד עם מידע רב, לעבור בין לשוניות מרובות. דבר זה עלול להוביל לתסכול ולתחושת הצפה אצל המשתמש, במיוחד כאשר מדובר במשתמשים מזדמנים או חסרי ניסיון</a:t>
            </a:r>
            <a:r>
              <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rPr>
              <a:t>.</a:t>
            </a:r>
          </a:p>
          <a:p>
            <a:pPr marL="0" lvl="0" indent="0" algn="r" rtl="1">
              <a:lnSpc>
                <a:spcPct val="107000"/>
              </a:lnSpc>
              <a:spcAft>
                <a:spcPts val="800"/>
              </a:spcAft>
              <a:buFont typeface="Times New Roman" panose="02020603050405020304" pitchFamily="18" charset="0"/>
              <a:buNone/>
            </a:pPr>
            <a:r>
              <a:rPr lang="he-IL" sz="1800" u="none" kern="100" dirty="0">
                <a:effectLst/>
                <a:latin typeface="Calibri" panose="020F0502020204030204" pitchFamily="34" charset="0"/>
                <a:ea typeface="Calibri" panose="020F0502020204030204" pitchFamily="34" charset="0"/>
                <a:cs typeface="Arial" panose="020B0604020202020204" pitchFamily="34" charset="0"/>
              </a:rPr>
              <a:t>2.      </a:t>
            </a:r>
            <a:r>
              <a:rPr lang="he-IL" sz="1800" u="sng" kern="100" dirty="0">
                <a:effectLst/>
                <a:latin typeface="Calibri" panose="020F0502020204030204" pitchFamily="34" charset="0"/>
                <a:ea typeface="Calibri" panose="020F0502020204030204" pitchFamily="34" charset="0"/>
                <a:cs typeface="Arial" panose="020B0604020202020204" pitchFamily="34" charset="0"/>
              </a:rPr>
              <a:t>חוסר משוב מספק:</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המערכת לא מספקת משוב ברור או מיידי על פעולות שבוצעו, כגון הוספת או הסרת קורסים, או אישור על הצלחת הפעולה</a:t>
            </a:r>
            <a:r>
              <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gn="r" rtl="1">
              <a:lnSpc>
                <a:spcPct val="107000"/>
              </a:lnSpc>
              <a:spcAft>
                <a:spcPts val="800"/>
              </a:spcAft>
              <a:buFont typeface="Symbol" panose="05050102010706020507" pitchFamily="18" charset="2"/>
              <a:buChar char=""/>
            </a:pP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7000"/>
              </a:lnSpc>
              <a:spcBef>
                <a:spcPts val="0"/>
              </a:spcBef>
              <a:spcAft>
                <a:spcPts val="800"/>
              </a:spcAft>
              <a:buClrTx/>
              <a:buSzTx/>
              <a:buFont typeface="Symbol" panose="05050102010706020507" pitchFamily="18" charset="2"/>
              <a:buNone/>
              <a:tabLst/>
              <a:defRPr/>
            </a:pPr>
            <a:r>
              <a:rPr lang="he-IL" sz="1800" b="1" u="sng" kern="100" dirty="0">
                <a:effectLst/>
                <a:latin typeface="Calibri" panose="020F0502020204030204" pitchFamily="34" charset="0"/>
                <a:ea typeface="Calibri" panose="020F0502020204030204" pitchFamily="34" charset="0"/>
                <a:cs typeface="Arial" panose="020B0604020202020204" pitchFamily="34" charset="0"/>
              </a:rPr>
              <a:t>הבעיות שנבחרנו הן:</a:t>
            </a: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Times New Roman" panose="02020603050405020304" pitchFamily="18" charset="0"/>
              <a:buAutoNum type="arabicPeriod"/>
            </a:pPr>
            <a:r>
              <a:rPr lang="he-IL" sz="1800" u="sng" strike="noStrike" kern="100" dirty="0">
                <a:effectLst/>
                <a:latin typeface="Calibri" panose="020F0502020204030204" pitchFamily="34" charset="0"/>
                <a:ea typeface="Calibri" panose="020F0502020204030204" pitchFamily="34" charset="0"/>
                <a:cs typeface="Arial" panose="020B0604020202020204" pitchFamily="34" charset="0"/>
              </a:rPr>
              <a:t>שמות לשוניות לא אחידים ולא אינפורמטיביים</a:t>
            </a:r>
            <a:r>
              <a:rPr lang="en-US" sz="1800" u="sng" strike="noStrike" kern="100" dirty="0">
                <a:effectLst/>
                <a:latin typeface="Calibri" panose="020F0502020204030204" pitchFamily="34" charset="0"/>
                <a:ea typeface="Calibri" panose="020F0502020204030204" pitchFamily="34" charset="0"/>
                <a:cs typeface="Arial" panose="020B0604020202020204" pitchFamily="34" charset="0"/>
              </a:rPr>
              <a:t>:</a:t>
            </a: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buNone/>
            </a:pPr>
            <a:r>
              <a:rPr lang="he-IL" sz="1800" kern="100" dirty="0">
                <a:effectLst/>
                <a:latin typeface="Calibri" panose="020F0502020204030204" pitchFamily="34" charset="0"/>
                <a:ea typeface="Calibri" panose="020F0502020204030204" pitchFamily="34" charset="0"/>
                <a:cs typeface="Arial" panose="020B0604020202020204" pitchFamily="34" charset="0"/>
              </a:rPr>
              <a:t>בעיה זו משפיעה ישירות על יכולת המשתמשים להתמצא במערכת ולבצע משימות במהירות ובקלות. שם לא אינפורמטיבי גורם לעיכובים מיותרים ולתחושת תסכול, במיוחד עבור משתמשים מזדמנים שאינם מכירים את המערכת והם רוב קהל היעד של המערכת.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lnSpc>
                <a:spcPct val="107000"/>
              </a:lnSpc>
              <a:spcAft>
                <a:spcPts val="800"/>
              </a:spcAft>
              <a:buFont typeface="Times New Roman" panose="02020603050405020304" pitchFamily="18" charset="0"/>
              <a:buNone/>
            </a:pPr>
            <a:r>
              <a:rPr lang="he-IL" sz="1800" u="none" strike="noStrike" kern="100" dirty="0">
                <a:effectLst/>
                <a:latin typeface="Calibri" panose="020F0502020204030204" pitchFamily="34" charset="0"/>
                <a:ea typeface="Calibri" panose="020F0502020204030204" pitchFamily="34" charset="0"/>
                <a:cs typeface="Arial" panose="020B0604020202020204" pitchFamily="34" charset="0"/>
              </a:rPr>
              <a:t>2.     </a:t>
            </a:r>
            <a:r>
              <a:rPr lang="he-IL" sz="1800" u="sng" strike="noStrike" kern="100" dirty="0">
                <a:effectLst/>
                <a:latin typeface="Calibri" panose="020F0502020204030204" pitchFamily="34" charset="0"/>
                <a:ea typeface="Calibri" panose="020F0502020204030204" pitchFamily="34" charset="0"/>
                <a:cs typeface="Arial" panose="020B0604020202020204" pitchFamily="34" charset="0"/>
              </a:rPr>
              <a:t>חוסר משוב מספק:</a:t>
            </a: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a:p>
            <a:pPr marL="457200" algn="r" rtl="1">
              <a:lnSpc>
                <a:spcPct val="107000"/>
              </a:lnSpc>
              <a:spcAft>
                <a:spcPts val="800"/>
              </a:spcAft>
              <a:buNone/>
            </a:pPr>
            <a:r>
              <a:rPr lang="he-IL" sz="1800" kern="100" dirty="0">
                <a:effectLst/>
                <a:latin typeface="Calibri" panose="020F0502020204030204" pitchFamily="34" charset="0"/>
                <a:ea typeface="Calibri" panose="020F0502020204030204" pitchFamily="34" charset="0"/>
                <a:cs typeface="Arial" panose="020B0604020202020204" pitchFamily="34" charset="0"/>
              </a:rPr>
              <a:t>הבעיה עלתה במהלך ניתוח התצפיות, חוסר משוב פוגע באופן ישיר בחוויית המשתמש ומוביל לטעויות, במיוחד כאשר מדובר בפעולות קריטיות כמו הוספת או מחיקת קורסים. בעיה זו חיונית לטיפול כדי למנוע טעויות ולהגביר את תחושת השליטה של המשתמש במערכת</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lvl="0" indent="0" algn="r" rtl="1">
              <a:lnSpc>
                <a:spcPct val="107000"/>
              </a:lnSpc>
              <a:spcAft>
                <a:spcPts val="800"/>
              </a:spcAft>
              <a:buFont typeface="Times New Roman" panose="02020603050405020304" pitchFamily="18" charset="0"/>
              <a:buNone/>
            </a:pPr>
            <a:r>
              <a:rPr lang="he-IL" sz="1800" u="none" kern="100" dirty="0">
                <a:effectLst/>
                <a:latin typeface="Calibri" panose="020F0502020204030204" pitchFamily="34" charset="0"/>
                <a:ea typeface="Calibri" panose="020F0502020204030204" pitchFamily="34" charset="0"/>
                <a:cs typeface="Arial" panose="020B0604020202020204" pitchFamily="34" charset="0"/>
              </a:rPr>
              <a:t>3.     </a:t>
            </a:r>
            <a:r>
              <a:rPr lang="he-IL" sz="1800" u="sng" kern="100" dirty="0">
                <a:effectLst/>
                <a:latin typeface="Calibri" panose="020F0502020204030204" pitchFamily="34" charset="0"/>
                <a:ea typeface="Calibri" panose="020F0502020204030204" pitchFamily="34" charset="0"/>
                <a:cs typeface="Arial" panose="020B0604020202020204" pitchFamily="34" charset="0"/>
              </a:rPr>
              <a:t>חוסר הדרכה למשתמשים מזדמנים</a:t>
            </a:r>
            <a:r>
              <a:rPr lang="en-US" sz="1800" u="sng"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457200" algn="r" rtl="1">
              <a:lnSpc>
                <a:spcPct val="107000"/>
              </a:lnSpc>
              <a:spcAft>
                <a:spcPts val="800"/>
              </a:spcAft>
            </a:pPr>
            <a:r>
              <a:rPr lang="he-IL" sz="1800" kern="100" dirty="0">
                <a:effectLst/>
                <a:latin typeface="Calibri" panose="020F0502020204030204" pitchFamily="34" charset="0"/>
                <a:ea typeface="Calibri" panose="020F0502020204030204" pitchFamily="34" charset="0"/>
                <a:cs typeface="Arial" panose="020B0604020202020204" pitchFamily="34" charset="0"/>
              </a:rPr>
              <a:t>חוסר ההדרכה בולט במיוחד עבור משתמשים מזדמנים, שמייצגים חלק משמעותי מקהל היעד של המערכת (שימוש חד-פעמי או מועט). בעיה זו קריטית לפתרון כדי להבטיח שהמערכת תהיה נגישה וברורה לכלל המשתמשים, ולא רק למשתמשים מנוסים</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lvl="0" indent="0" algn="r" rtl="1">
              <a:lnSpc>
                <a:spcPct val="107000"/>
              </a:lnSpc>
              <a:spcAft>
                <a:spcPts val="800"/>
              </a:spcAft>
              <a:buFont typeface="Symbol" panose="05050102010706020507" pitchFamily="18" charset="2"/>
              <a:buNone/>
            </a:pPr>
            <a:endParaRPr lang="he-IL" sz="1800" dirty="0"/>
          </a:p>
          <a:p>
            <a:pPr marL="0" lvl="0" indent="0" algn="r" rtl="1">
              <a:lnSpc>
                <a:spcPct val="107000"/>
              </a:lnSpc>
              <a:spcAft>
                <a:spcPts val="800"/>
              </a:spcAft>
              <a:buFont typeface="Symbol" panose="05050102010706020507" pitchFamily="18" charset="2"/>
              <a:buNone/>
            </a:pPr>
            <a:endParaRPr lang="en-US" sz="1800" u="none" strike="noStrike"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2F54A38-78D9-01E1-2385-270030987206}"/>
              </a:ext>
            </a:extLst>
          </p:cNvPr>
          <p:cNvSpPr>
            <a:spLocks noGrp="1"/>
          </p:cNvSpPr>
          <p:nvPr>
            <p:ph type="sldNum" sz="quarter" idx="5"/>
          </p:nvPr>
        </p:nvSpPr>
        <p:spPr/>
        <p:txBody>
          <a:bodyPr/>
          <a:lstStyle/>
          <a:p>
            <a:fld id="{66C28ACF-D440-4B86-AADC-EBCCE3AE5831}" type="slidenum">
              <a:rPr lang="he-IL" smtClean="0"/>
              <a:t>3</a:t>
            </a:fld>
            <a:endParaRPr lang="he-IL"/>
          </a:p>
        </p:txBody>
      </p:sp>
    </p:spTree>
    <p:extLst>
      <p:ext uri="{BB962C8B-B14F-4D97-AF65-F5344CB8AC3E}">
        <p14:creationId xmlns:p14="http://schemas.microsoft.com/office/powerpoint/2010/main" val="1344061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FD410-75E0-1442-9501-A5A9AE6BF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DABA9-DD4E-4EA9-059C-BFBCF2A41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AA5E5-5818-AD6A-9096-E9B9805B36A7}"/>
              </a:ext>
            </a:extLst>
          </p:cNvPr>
          <p:cNvSpPr>
            <a:spLocks noGrp="1"/>
          </p:cNvSpPr>
          <p:nvPr>
            <p:ph type="body" idx="1"/>
          </p:nvPr>
        </p:nvSpPr>
        <p:spPr/>
        <p:txBody>
          <a:bodyPr/>
          <a:lstStyle/>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838B0C7-8153-C16E-B057-3E642C694414}"/>
              </a:ext>
            </a:extLst>
          </p:cNvPr>
          <p:cNvSpPr>
            <a:spLocks noGrp="1"/>
          </p:cNvSpPr>
          <p:nvPr>
            <p:ph type="sldNum" sz="quarter" idx="5"/>
          </p:nvPr>
        </p:nvSpPr>
        <p:spPr/>
        <p:txBody>
          <a:bodyPr/>
          <a:lstStyle/>
          <a:p>
            <a:fld id="{66C28ACF-D440-4B86-AADC-EBCCE3AE5831}" type="slidenum">
              <a:rPr lang="he-IL" smtClean="0"/>
              <a:t>21</a:t>
            </a:fld>
            <a:endParaRPr lang="he-IL"/>
          </a:p>
        </p:txBody>
      </p:sp>
    </p:spTree>
    <p:extLst>
      <p:ext uri="{BB962C8B-B14F-4D97-AF65-F5344CB8AC3E}">
        <p14:creationId xmlns:p14="http://schemas.microsoft.com/office/powerpoint/2010/main" val="1368146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D8D28-AAB6-71D4-2BA5-25D96663F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1955DE-F111-BE6F-B26A-BAC2EB929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01C78-EA5F-E0E2-96CB-2C50890FCAA6}"/>
              </a:ext>
            </a:extLst>
          </p:cNvPr>
          <p:cNvSpPr>
            <a:spLocks noGrp="1"/>
          </p:cNvSpPr>
          <p:nvPr>
            <p:ph type="body" idx="1"/>
          </p:nvPr>
        </p:nvSpPr>
        <p:spPr/>
        <p:txBody>
          <a:bodyPr/>
          <a:lstStyle/>
          <a:p>
            <a:pPr marL="0" marR="0" lvl="0" indent="0" algn="r" defTabSz="914400" rtl="1" eaLnBrk="1" fontAlgn="auto" latinLnBrk="0" hangingPunct="1">
              <a:lnSpc>
                <a:spcPct val="107000"/>
              </a:lnSpc>
              <a:spcBef>
                <a:spcPts val="0"/>
              </a:spcBef>
              <a:spcAft>
                <a:spcPts val="800"/>
              </a:spcAft>
              <a:buClrTx/>
              <a:buSzTx/>
              <a:buFontTx/>
              <a:buNone/>
              <a:tabLst/>
              <a:defRPr/>
            </a:pPr>
            <a:r>
              <a:rPr lang="he-IL" sz="1800" kern="100" dirty="0">
                <a:effectLst/>
                <a:latin typeface="Calibri" panose="020F0502020204030204" pitchFamily="34" charset="0"/>
                <a:ea typeface="Calibri" panose="020F0502020204030204" pitchFamily="34" charset="0"/>
                <a:cs typeface="Arial" panose="020B0604020202020204" pitchFamily="34" charset="0"/>
              </a:rPr>
              <a:t>למרות שיש הצלחות חלקיות (בפרט במשימות 1 ו־3), המערכת המשופרת עדיין לא עומדת בקריטריונים בממוצע הכולל</a:t>
            </a:r>
            <a:r>
              <a:rPr lang="en-IL" sz="1800" kern="100" dirty="0">
                <a:effectLst/>
                <a:latin typeface="Arial" panose="020B0604020202020204" pitchFamily="34" charset="0"/>
                <a:ea typeface="Calibri" panose="020F0502020204030204" pitchFamily="34" charset="0"/>
                <a:cs typeface="Arial" panose="020B0604020202020204" pitchFamily="34" charset="0"/>
              </a:rPr>
              <a:t>. </a:t>
            </a:r>
            <a:r>
              <a:rPr lang="he-IL" sz="1800" kern="100" dirty="0">
                <a:effectLst/>
                <a:latin typeface="Calibri" panose="020F0502020204030204" pitchFamily="34" charset="0"/>
                <a:ea typeface="Calibri" panose="020F0502020204030204" pitchFamily="34" charset="0"/>
                <a:cs typeface="Arial" panose="020B0604020202020204" pitchFamily="34" charset="0"/>
              </a:rPr>
              <a:t>הדבר מרמז שעל אף שהפתרונות בכיוון הנכון, יש ללטשם/לשפרם (למשל להגדיר טוב יותר את הודעות המשוב, להקטין עומס או להכין מסך הדרכה אוטומטי שיכוון את המשתמש אך לא יאריך תהליכים)</a:t>
            </a:r>
            <a:r>
              <a:rPr lang="en-IL" sz="1800" kern="100" dirty="0">
                <a:effectLst/>
                <a:latin typeface="Arial" panose="020B060402020202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C61AEAD-5A91-3C7F-8353-2B5102D5A183}"/>
              </a:ext>
            </a:extLst>
          </p:cNvPr>
          <p:cNvSpPr>
            <a:spLocks noGrp="1"/>
          </p:cNvSpPr>
          <p:nvPr>
            <p:ph type="sldNum" sz="quarter" idx="5"/>
          </p:nvPr>
        </p:nvSpPr>
        <p:spPr/>
        <p:txBody>
          <a:bodyPr/>
          <a:lstStyle/>
          <a:p>
            <a:fld id="{66C28ACF-D440-4B86-AADC-EBCCE3AE5831}" type="slidenum">
              <a:rPr lang="he-IL" smtClean="0"/>
              <a:t>22</a:t>
            </a:fld>
            <a:endParaRPr lang="he-IL"/>
          </a:p>
        </p:txBody>
      </p:sp>
    </p:spTree>
    <p:extLst>
      <p:ext uri="{BB962C8B-B14F-4D97-AF65-F5344CB8AC3E}">
        <p14:creationId xmlns:p14="http://schemas.microsoft.com/office/powerpoint/2010/main" val="3546498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78B24-A7E3-0A9A-1C23-BF1822ADE5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0995E-A32F-0999-6A94-8FD4E38A1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5544C-B5F2-4515-5D2A-74FA99CFAD41}"/>
              </a:ext>
            </a:extLst>
          </p:cNvPr>
          <p:cNvSpPr>
            <a:spLocks noGrp="1"/>
          </p:cNvSpPr>
          <p:nvPr>
            <p:ph type="body" idx="1"/>
          </p:nvPr>
        </p:nvSpPr>
        <p:spPr/>
        <p:txBody>
          <a:bodyPr/>
          <a:lstStyle/>
          <a:p>
            <a:pPr algn="r" rtl="1">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D390F99-8352-3161-E30E-237A7CAFE60A}"/>
              </a:ext>
            </a:extLst>
          </p:cNvPr>
          <p:cNvSpPr>
            <a:spLocks noGrp="1"/>
          </p:cNvSpPr>
          <p:nvPr>
            <p:ph type="sldNum" sz="quarter" idx="5"/>
          </p:nvPr>
        </p:nvSpPr>
        <p:spPr/>
        <p:txBody>
          <a:bodyPr/>
          <a:lstStyle/>
          <a:p>
            <a:fld id="{66C28ACF-D440-4B86-AADC-EBCCE3AE5831}" type="slidenum">
              <a:rPr lang="he-IL" smtClean="0"/>
              <a:t>23</a:t>
            </a:fld>
            <a:endParaRPr lang="he-IL"/>
          </a:p>
        </p:txBody>
      </p:sp>
    </p:spTree>
    <p:extLst>
      <p:ext uri="{BB962C8B-B14F-4D97-AF65-F5344CB8AC3E}">
        <p14:creationId xmlns:p14="http://schemas.microsoft.com/office/powerpoint/2010/main" val="55553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372EA-F716-1F5F-A680-DFB114F198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CC0E4-CFC5-AB2C-7D26-768704A6E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3E1E3-E946-29E1-971C-64CC8B2EC65F}"/>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CA60277A-1C5F-935E-E236-24DDEF5EDD3F}"/>
              </a:ext>
            </a:extLst>
          </p:cNvPr>
          <p:cNvSpPr>
            <a:spLocks noGrp="1"/>
          </p:cNvSpPr>
          <p:nvPr>
            <p:ph type="sldNum" sz="quarter" idx="5"/>
          </p:nvPr>
        </p:nvSpPr>
        <p:spPr/>
        <p:txBody>
          <a:bodyPr/>
          <a:lstStyle/>
          <a:p>
            <a:fld id="{66C28ACF-D440-4B86-AADC-EBCCE3AE5831}" type="slidenum">
              <a:rPr lang="he-IL" smtClean="0"/>
              <a:t>4</a:t>
            </a:fld>
            <a:endParaRPr lang="he-IL"/>
          </a:p>
        </p:txBody>
      </p:sp>
    </p:spTree>
    <p:extLst>
      <p:ext uri="{BB962C8B-B14F-4D97-AF65-F5344CB8AC3E}">
        <p14:creationId xmlns:p14="http://schemas.microsoft.com/office/powerpoint/2010/main" val="111589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FC514-68A6-A0CF-193B-92FB79925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0E79A-3348-F30D-5DC7-2E09297D4B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9025E-A127-9297-3622-CD35B46D90C7}"/>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13662362-4AF7-5355-1662-58DFB684F189}"/>
              </a:ext>
            </a:extLst>
          </p:cNvPr>
          <p:cNvSpPr>
            <a:spLocks noGrp="1"/>
          </p:cNvSpPr>
          <p:nvPr>
            <p:ph type="sldNum" sz="quarter" idx="5"/>
          </p:nvPr>
        </p:nvSpPr>
        <p:spPr/>
        <p:txBody>
          <a:bodyPr/>
          <a:lstStyle/>
          <a:p>
            <a:fld id="{66C28ACF-D440-4B86-AADC-EBCCE3AE5831}" type="slidenum">
              <a:rPr lang="he-IL" smtClean="0"/>
              <a:t>5</a:t>
            </a:fld>
            <a:endParaRPr lang="he-IL"/>
          </a:p>
        </p:txBody>
      </p:sp>
    </p:spTree>
    <p:extLst>
      <p:ext uri="{BB962C8B-B14F-4D97-AF65-F5344CB8AC3E}">
        <p14:creationId xmlns:p14="http://schemas.microsoft.com/office/powerpoint/2010/main" val="321503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0B715-1CA0-D0DE-F626-75023182C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91EF97-4FC4-A445-4D42-273A3FE21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AB0C05-E3E6-CE25-E5DD-46BE161DC8A6}"/>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F07F81F3-E6B9-B2DA-B179-461EDB813065}"/>
              </a:ext>
            </a:extLst>
          </p:cNvPr>
          <p:cNvSpPr>
            <a:spLocks noGrp="1"/>
          </p:cNvSpPr>
          <p:nvPr>
            <p:ph type="sldNum" sz="quarter" idx="5"/>
          </p:nvPr>
        </p:nvSpPr>
        <p:spPr/>
        <p:txBody>
          <a:bodyPr/>
          <a:lstStyle/>
          <a:p>
            <a:fld id="{66C28ACF-D440-4B86-AADC-EBCCE3AE5831}" type="slidenum">
              <a:rPr lang="he-IL" smtClean="0"/>
              <a:t>6</a:t>
            </a:fld>
            <a:endParaRPr lang="he-IL"/>
          </a:p>
        </p:txBody>
      </p:sp>
    </p:spTree>
    <p:extLst>
      <p:ext uri="{BB962C8B-B14F-4D97-AF65-F5344CB8AC3E}">
        <p14:creationId xmlns:p14="http://schemas.microsoft.com/office/powerpoint/2010/main" val="356580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C7A4C-DFAB-85A3-2BF8-E21D0DDC4E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217C0-E7EB-BF88-189C-7D546ACCE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E52B8-3433-5FC4-FAD4-B436777A2825}"/>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r>
              <a:rPr lang="he-IL" sz="1800" dirty="0"/>
              <a:t>בהתאם לניתוח ה-</a:t>
            </a:r>
            <a:r>
              <a:rPr lang="en-US" sz="1800" dirty="0"/>
              <a:t>QFD:</a:t>
            </a:r>
          </a:p>
          <a:p>
            <a:pPr marL="0" lvl="0" indent="0" algn="r" rtl="1">
              <a:lnSpc>
                <a:spcPct val="107000"/>
              </a:lnSpc>
              <a:spcAft>
                <a:spcPts val="800"/>
              </a:spcAft>
              <a:buFont typeface="Symbol" panose="05050102010706020507" pitchFamily="18" charset="2"/>
              <a:buNone/>
            </a:pPr>
            <a:r>
              <a:rPr lang="he-IL" sz="1800" dirty="0"/>
              <a:t>עבור בעיה א' – נבחרה הצעה 1 - שימוש בשמות ברורים ותיאוריים.</a:t>
            </a:r>
          </a:p>
          <a:p>
            <a:pPr marL="0" lvl="0" indent="0" algn="r" rtl="1">
              <a:lnSpc>
                <a:spcPct val="107000"/>
              </a:lnSpc>
              <a:spcAft>
                <a:spcPts val="800"/>
              </a:spcAft>
              <a:buFont typeface="Symbol" panose="05050102010706020507" pitchFamily="18" charset="2"/>
              <a:buNone/>
            </a:pPr>
            <a:r>
              <a:rPr lang="he-IL" sz="1800" dirty="0"/>
              <a:t>עבור בעיה ב' – נבחרה הצעה 1 - הודעות משוב מיידיות.</a:t>
            </a:r>
          </a:p>
          <a:p>
            <a:pPr marL="0" lvl="0" indent="0" algn="r" rtl="1">
              <a:lnSpc>
                <a:spcPct val="107000"/>
              </a:lnSpc>
              <a:spcAft>
                <a:spcPts val="800"/>
              </a:spcAft>
              <a:buFont typeface="Symbol" panose="05050102010706020507" pitchFamily="18" charset="2"/>
              <a:buNone/>
            </a:pPr>
            <a:r>
              <a:rPr lang="he-IL" sz="1800" dirty="0"/>
              <a:t>עבור בעיה ג' – התקבל שוויון בניקוד בין הצעה 1(מדריך אינטראקטיבי ראשוני) לבין הצעה 2(רמזים דינמיים במהלך השימוש).</a:t>
            </a:r>
          </a:p>
          <a:p>
            <a:pPr marL="0" lvl="0" indent="0" algn="r" rtl="1">
              <a:lnSpc>
                <a:spcPct val="107000"/>
              </a:lnSpc>
              <a:spcAft>
                <a:spcPts val="800"/>
              </a:spcAft>
              <a:buFont typeface="Symbol" panose="05050102010706020507" pitchFamily="18" charset="2"/>
              <a:buNone/>
            </a:pPr>
            <a:r>
              <a:rPr lang="he-IL" sz="1800" dirty="0"/>
              <a:t>בחרנו בהצעה 2 על פני הצעה 1, מאחר שהמערכת מיועדת בעיקר למשתמשים מזדמנים, אשר משתמשים בה לעיתים רחוקות. לכן, לדעתנו, רמזים דינמיים שיופיעו באופן קבוע במהלך השימוש – ללא תלות בכך שמדובר בשימוש ראשון – יסייעו למשתמשים אלו יותר מאשר מדריך אינטראקטיבי, הדורש מהם להפעילו באופן יזום.</a:t>
            </a:r>
          </a:p>
        </p:txBody>
      </p:sp>
      <p:sp>
        <p:nvSpPr>
          <p:cNvPr id="4" name="Slide Number Placeholder 3">
            <a:extLst>
              <a:ext uri="{FF2B5EF4-FFF2-40B4-BE49-F238E27FC236}">
                <a16:creationId xmlns:a16="http://schemas.microsoft.com/office/drawing/2014/main" id="{50302B96-5C56-02D2-39A5-6A4A6D10A506}"/>
              </a:ext>
            </a:extLst>
          </p:cNvPr>
          <p:cNvSpPr>
            <a:spLocks noGrp="1"/>
          </p:cNvSpPr>
          <p:nvPr>
            <p:ph type="sldNum" sz="quarter" idx="5"/>
          </p:nvPr>
        </p:nvSpPr>
        <p:spPr/>
        <p:txBody>
          <a:bodyPr/>
          <a:lstStyle/>
          <a:p>
            <a:fld id="{66C28ACF-D440-4B86-AADC-EBCCE3AE5831}" type="slidenum">
              <a:rPr lang="he-IL" smtClean="0"/>
              <a:t>7</a:t>
            </a:fld>
            <a:endParaRPr lang="he-IL"/>
          </a:p>
        </p:txBody>
      </p:sp>
    </p:spTree>
    <p:extLst>
      <p:ext uri="{BB962C8B-B14F-4D97-AF65-F5344CB8AC3E}">
        <p14:creationId xmlns:p14="http://schemas.microsoft.com/office/powerpoint/2010/main" val="108052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409F9-DF00-69E2-7946-A50EB7A74C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8AB3C-5830-0522-1F7F-4C77ECDBD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C1242-CC0E-A2A2-EA54-A41F33482405}"/>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E1C3FB06-C845-3AB4-8B9C-D0FB0DECE9EF}"/>
              </a:ext>
            </a:extLst>
          </p:cNvPr>
          <p:cNvSpPr>
            <a:spLocks noGrp="1"/>
          </p:cNvSpPr>
          <p:nvPr>
            <p:ph type="sldNum" sz="quarter" idx="5"/>
          </p:nvPr>
        </p:nvSpPr>
        <p:spPr/>
        <p:txBody>
          <a:bodyPr/>
          <a:lstStyle/>
          <a:p>
            <a:fld id="{66C28ACF-D440-4B86-AADC-EBCCE3AE5831}" type="slidenum">
              <a:rPr lang="he-IL" smtClean="0"/>
              <a:t>8</a:t>
            </a:fld>
            <a:endParaRPr lang="he-IL"/>
          </a:p>
        </p:txBody>
      </p:sp>
    </p:spTree>
    <p:extLst>
      <p:ext uri="{BB962C8B-B14F-4D97-AF65-F5344CB8AC3E}">
        <p14:creationId xmlns:p14="http://schemas.microsoft.com/office/powerpoint/2010/main" val="370380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2C9C0-A9DA-2498-8065-B646158EE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2DDA23-D85F-DDCD-BD2A-0945112D2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5E108-396D-7AE9-7FA1-86E2B934EBC9}"/>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8D7FF25D-4A9C-3ADC-2C51-411630056B2B}"/>
              </a:ext>
            </a:extLst>
          </p:cNvPr>
          <p:cNvSpPr>
            <a:spLocks noGrp="1"/>
          </p:cNvSpPr>
          <p:nvPr>
            <p:ph type="sldNum" sz="quarter" idx="5"/>
          </p:nvPr>
        </p:nvSpPr>
        <p:spPr/>
        <p:txBody>
          <a:bodyPr/>
          <a:lstStyle/>
          <a:p>
            <a:fld id="{66C28ACF-D440-4B86-AADC-EBCCE3AE5831}" type="slidenum">
              <a:rPr lang="he-IL" smtClean="0"/>
              <a:t>9</a:t>
            </a:fld>
            <a:endParaRPr lang="he-IL"/>
          </a:p>
        </p:txBody>
      </p:sp>
    </p:spTree>
    <p:extLst>
      <p:ext uri="{BB962C8B-B14F-4D97-AF65-F5344CB8AC3E}">
        <p14:creationId xmlns:p14="http://schemas.microsoft.com/office/powerpoint/2010/main" val="252326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ABF35-4CED-7986-9139-1EC0F32D10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372E15-0FED-78FE-E2BA-2187C014F5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3DC38-86B2-F399-53A0-44C514E989C8}"/>
              </a:ext>
            </a:extLst>
          </p:cNvPr>
          <p:cNvSpPr>
            <a:spLocks noGrp="1"/>
          </p:cNvSpPr>
          <p:nvPr>
            <p:ph type="body" idx="1"/>
          </p:nvPr>
        </p:nvSpPr>
        <p:spPr/>
        <p:txBody>
          <a:bodyPr/>
          <a:lstStyle/>
          <a:p>
            <a:pPr marL="0" lvl="0" indent="0" algn="r" rtl="1">
              <a:lnSpc>
                <a:spcPct val="107000"/>
              </a:lnSpc>
              <a:spcAft>
                <a:spcPts val="800"/>
              </a:spcAft>
              <a:buFont typeface="Symbol" panose="05050102010706020507" pitchFamily="18" charset="2"/>
              <a:buNone/>
            </a:pPr>
            <a:endParaRPr lang="he-IL" sz="1800" dirty="0"/>
          </a:p>
        </p:txBody>
      </p:sp>
      <p:sp>
        <p:nvSpPr>
          <p:cNvPr id="4" name="Slide Number Placeholder 3">
            <a:extLst>
              <a:ext uri="{FF2B5EF4-FFF2-40B4-BE49-F238E27FC236}">
                <a16:creationId xmlns:a16="http://schemas.microsoft.com/office/drawing/2014/main" id="{650707D8-7353-D0A1-77FF-EB5948EEB308}"/>
              </a:ext>
            </a:extLst>
          </p:cNvPr>
          <p:cNvSpPr>
            <a:spLocks noGrp="1"/>
          </p:cNvSpPr>
          <p:nvPr>
            <p:ph type="sldNum" sz="quarter" idx="5"/>
          </p:nvPr>
        </p:nvSpPr>
        <p:spPr/>
        <p:txBody>
          <a:bodyPr/>
          <a:lstStyle/>
          <a:p>
            <a:fld id="{66C28ACF-D440-4B86-AADC-EBCCE3AE5831}" type="slidenum">
              <a:rPr lang="he-IL" smtClean="0"/>
              <a:t>10</a:t>
            </a:fld>
            <a:endParaRPr lang="he-IL"/>
          </a:p>
        </p:txBody>
      </p:sp>
    </p:spTree>
    <p:extLst>
      <p:ext uri="{BB962C8B-B14F-4D97-AF65-F5344CB8AC3E}">
        <p14:creationId xmlns:p14="http://schemas.microsoft.com/office/powerpoint/2010/main" val="381252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37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92307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313254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2503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2564508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9286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942522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2269741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115532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369228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75244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43954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286942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29976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10974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91550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CE3C-DA29-4308-A18E-F270DDDE2807}" type="datetimeFigureOut">
              <a:rPr lang="he-IL" smtClean="0"/>
              <a:t>י"א/ניסן/תשפ"ה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C51C807-95DE-4376-8D4F-A6D9109BCD01}" type="slidenum">
              <a:rPr lang="he-IL" smtClean="0"/>
              <a:t>‹#›</a:t>
            </a:fld>
            <a:endParaRPr lang="he-IL"/>
          </a:p>
        </p:txBody>
      </p:sp>
    </p:spTree>
    <p:extLst>
      <p:ext uri="{BB962C8B-B14F-4D97-AF65-F5344CB8AC3E}">
        <p14:creationId xmlns:p14="http://schemas.microsoft.com/office/powerpoint/2010/main" val="2516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92000"/>
                <a:satMod val="169000"/>
                <a:lumMod val="164000"/>
              </a:schemeClr>
            </a:gs>
            <a:gs pos="35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2CBCE3C-DA29-4308-A18E-F270DDDE2807}" type="datetimeFigureOut">
              <a:rPr lang="he-IL" smtClean="0"/>
              <a:t>י"א/ניסן/תשפ"ה</a:t>
            </a:fld>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C51C807-95DE-4376-8D4F-A6D9109BCD01}" type="slidenum">
              <a:rPr lang="he-IL" smtClean="0"/>
              <a:t>‹#›</a:t>
            </a:fld>
            <a:endParaRPr lang="he-IL"/>
          </a:p>
        </p:txBody>
      </p:sp>
    </p:spTree>
    <p:extLst>
      <p:ext uri="{BB962C8B-B14F-4D97-AF65-F5344CB8AC3E}">
        <p14:creationId xmlns:p14="http://schemas.microsoft.com/office/powerpoint/2010/main" val="2931670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37214A4-997B-4C95-951E-08E1B51B5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4691E-1340-CD16-FBF6-EFE048E6E70A}"/>
              </a:ext>
            </a:extLst>
          </p:cNvPr>
          <p:cNvSpPr>
            <a:spLocks noGrp="1"/>
          </p:cNvSpPr>
          <p:nvPr>
            <p:ph type="ctrTitle"/>
          </p:nvPr>
        </p:nvSpPr>
        <p:spPr>
          <a:xfrm>
            <a:off x="700789" y="-297920"/>
            <a:ext cx="7289362" cy="6858000"/>
          </a:xfrm>
        </p:spPr>
        <p:txBody>
          <a:bodyPr>
            <a:noAutofit/>
          </a:bodyPr>
          <a:lstStyle/>
          <a:p>
            <a:pPr algn="ctr"/>
            <a:r>
              <a:rPr lang="he-IL" sz="3200" b="1" kern="100" dirty="0">
                <a:effectLst/>
                <a:latin typeface="Calibri" panose="020F0502020204030204" pitchFamily="34" charset="0"/>
                <a:ea typeface="Calibri" panose="020F0502020204030204" pitchFamily="34" charset="0"/>
                <a:cs typeface="Arial" panose="020B0604020202020204" pitchFamily="34" charset="0"/>
              </a:rPr>
              <a:t>פרויקט</a:t>
            </a:r>
            <a:r>
              <a:rPr lang="he-IL" sz="3200" b="1" kern="100" dirty="0">
                <a:latin typeface="Calibri" panose="020F0502020204030204" pitchFamily="34" charset="0"/>
                <a:ea typeface="Calibri" panose="020F0502020204030204" pitchFamily="34" charset="0"/>
                <a:cs typeface="Arial" panose="020B0604020202020204" pitchFamily="34" charset="0"/>
              </a:rPr>
              <a:t> </a:t>
            </a:r>
            <a:r>
              <a:rPr lang="he-IL" sz="3200" b="1" kern="100" dirty="0">
                <a:effectLst/>
                <a:latin typeface="Calibri" panose="020F0502020204030204" pitchFamily="34" charset="0"/>
                <a:ea typeface="Calibri" panose="020F0502020204030204" pitchFamily="34" charset="0"/>
                <a:cs typeface="Arial" panose="020B0604020202020204" pitchFamily="34" charset="0"/>
              </a:rPr>
              <a:t>הנדסת גורמי אנוש</a:t>
            </a:r>
            <a:br>
              <a:rPr lang="he-IL" sz="3200" b="1"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חורף תשפ"ה</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 </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שם המערכת: סימולציית הגשת גמר תואר</a:t>
            </a:r>
            <a:br>
              <a:rPr lang="he-IL" sz="3200" b="1"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פורטל </a:t>
            </a:r>
            <a:r>
              <a:rPr lang="en-US" sz="3200" b="1" kern="100" dirty="0">
                <a:effectLst/>
                <a:latin typeface="Arial" panose="020B0604020202020204" pitchFamily="34" charset="0"/>
                <a:ea typeface="Calibri" panose="020F0502020204030204" pitchFamily="34" charset="0"/>
                <a:cs typeface="Arial" panose="020B0604020202020204" pitchFamily="34" charset="0"/>
              </a:rPr>
              <a:t>SAP</a:t>
            </a:r>
            <a:r>
              <a:rPr lang="he-IL" sz="3200" b="1" kern="100" dirty="0">
                <a:effectLst/>
                <a:latin typeface="Calibri" panose="020F0502020204030204" pitchFamily="34" charset="0"/>
                <a:ea typeface="Calibri" panose="020F0502020204030204" pitchFamily="34" charset="0"/>
                <a:cs typeface="Arial" panose="020B0604020202020204" pitchFamily="34" charset="0"/>
              </a:rPr>
              <a:t> בטכניון</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 </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מגישים:</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ליאור בן סידי</a:t>
            </a:r>
            <a:br>
              <a:rPr lang="en-US" sz="3200" kern="100" dirty="0">
                <a:effectLst/>
                <a:latin typeface="Calibri" panose="020F0502020204030204" pitchFamily="34" charset="0"/>
                <a:ea typeface="Calibri" panose="020F0502020204030204" pitchFamily="34" charset="0"/>
                <a:cs typeface="Arial" panose="020B0604020202020204" pitchFamily="34" charset="0"/>
              </a:rPr>
            </a:br>
            <a:r>
              <a:rPr lang="he-IL" sz="3200" b="1" kern="100" dirty="0">
                <a:effectLst/>
                <a:latin typeface="Calibri" panose="020F0502020204030204" pitchFamily="34" charset="0"/>
                <a:ea typeface="Calibri" panose="020F0502020204030204" pitchFamily="34" charset="0"/>
                <a:cs typeface="Arial" panose="020B0604020202020204" pitchFamily="34" charset="0"/>
              </a:rPr>
              <a:t>ירין קטן</a:t>
            </a:r>
            <a:br>
              <a:rPr lang="en-US" sz="3200" kern="100" dirty="0">
                <a:effectLst/>
                <a:latin typeface="Calibri" panose="020F0502020204030204" pitchFamily="34" charset="0"/>
                <a:ea typeface="Calibri" panose="020F0502020204030204" pitchFamily="34" charset="0"/>
                <a:cs typeface="Arial" panose="020B0604020202020204" pitchFamily="34" charset="0"/>
              </a:rPr>
            </a:br>
            <a:endParaRPr lang="he-IL" sz="3200" dirty="0"/>
          </a:p>
        </p:txBody>
      </p:sp>
      <p:pic>
        <p:nvPicPr>
          <p:cNvPr id="13" name="Picture 12" descr="A blue and white logo&#10;&#10;AI-generated content may be incorrect.">
            <a:extLst>
              <a:ext uri="{FF2B5EF4-FFF2-40B4-BE49-F238E27FC236}">
                <a16:creationId xmlns:a16="http://schemas.microsoft.com/office/drawing/2014/main" id="{308E903B-7E82-EDAF-4707-7E97B51DA08D}"/>
              </a:ext>
            </a:extLst>
          </p:cNvPr>
          <p:cNvPicPr>
            <a:picLocks noChangeAspect="1"/>
          </p:cNvPicPr>
          <p:nvPr/>
        </p:nvPicPr>
        <p:blipFill>
          <a:blip r:embed="rId2"/>
          <a:stretch>
            <a:fillRect/>
          </a:stretch>
        </p:blipFill>
        <p:spPr>
          <a:xfrm>
            <a:off x="8228012" y="2714258"/>
            <a:ext cx="3152439" cy="1429484"/>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0" name="Group 19">
            <a:extLst>
              <a:ext uri="{FF2B5EF4-FFF2-40B4-BE49-F238E27FC236}">
                <a16:creationId xmlns:a16="http://schemas.microsoft.com/office/drawing/2014/main" id="{307A8868-805D-4C18-8A8B-4817BA9FF9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0CF59EB9-1EAB-47CE-AC8B-8EFD96929F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8786ADE-071C-435B-81E3-54A82DD5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F46AF6B-37AC-410E-9A0A-2F70B937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AEF4DD0-8A5B-40F1-88BA-ABE5ADE4D2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BA5EA8C-8F33-4994-A748-233E839E4A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86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14879-B38A-7B8F-3433-3949D7C83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57FB0-DF50-5F76-F8B4-16BB8BB5588D}"/>
              </a:ext>
            </a:extLst>
          </p:cNvPr>
          <p:cNvSpPr>
            <a:spLocks noGrp="1"/>
          </p:cNvSpPr>
          <p:nvPr>
            <p:ph type="title"/>
          </p:nvPr>
        </p:nvSpPr>
        <p:spPr>
          <a:xfrm>
            <a:off x="7957167" y="0"/>
            <a:ext cx="4211021" cy="668634"/>
          </a:xfrm>
        </p:spPr>
        <p:txBody>
          <a:bodyPr>
            <a:normAutofit/>
          </a:bodyPr>
          <a:lstStyle/>
          <a:p>
            <a:r>
              <a:rPr lang="he-IL" b="1" dirty="0"/>
              <a:t>שאלה 3 – אב-טיפוס</a:t>
            </a:r>
          </a:p>
        </p:txBody>
      </p:sp>
      <p:sp>
        <p:nvSpPr>
          <p:cNvPr id="8" name="Title 1">
            <a:extLst>
              <a:ext uri="{FF2B5EF4-FFF2-40B4-BE49-F238E27FC236}">
                <a16:creationId xmlns:a16="http://schemas.microsoft.com/office/drawing/2014/main" id="{D1DE8E9A-382A-3725-7B63-EE931010238D}"/>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120B62BC-360A-F4CE-C928-71F8432D1F5E}"/>
              </a:ext>
            </a:extLst>
          </p:cNvPr>
          <p:cNvSpPr txBox="1">
            <a:spLocks/>
          </p:cNvSpPr>
          <p:nvPr/>
        </p:nvSpPr>
        <p:spPr>
          <a:xfrm>
            <a:off x="6705600" y="467667"/>
            <a:ext cx="54864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דוגמאות למימוש השיפורים שלנו:</a:t>
            </a:r>
          </a:p>
        </p:txBody>
      </p:sp>
      <p:sp>
        <p:nvSpPr>
          <p:cNvPr id="4" name="Title 1">
            <a:extLst>
              <a:ext uri="{FF2B5EF4-FFF2-40B4-BE49-F238E27FC236}">
                <a16:creationId xmlns:a16="http://schemas.microsoft.com/office/drawing/2014/main" id="{159C7E61-A2B3-15D4-2814-7D0B4088DF72}"/>
              </a:ext>
            </a:extLst>
          </p:cNvPr>
          <p:cNvSpPr txBox="1">
            <a:spLocks/>
          </p:cNvSpPr>
          <p:nvPr/>
        </p:nvSpPr>
        <p:spPr>
          <a:xfrm>
            <a:off x="6134100" y="1130299"/>
            <a:ext cx="61595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solidFill>
                  <a:srgbClr val="FFFF00"/>
                </a:solidFill>
              </a:rPr>
              <a:t>שמות לשוניות אינפורמטיביות וברורות:</a:t>
            </a:r>
          </a:p>
        </p:txBody>
      </p:sp>
      <p:sp>
        <p:nvSpPr>
          <p:cNvPr id="5" name="Title 1">
            <a:extLst>
              <a:ext uri="{FF2B5EF4-FFF2-40B4-BE49-F238E27FC236}">
                <a16:creationId xmlns:a16="http://schemas.microsoft.com/office/drawing/2014/main" id="{921C10B4-47F6-C94C-A0C8-C7E2CDC2F228}"/>
              </a:ext>
            </a:extLst>
          </p:cNvPr>
          <p:cNvSpPr txBox="1">
            <a:spLocks/>
          </p:cNvSpPr>
          <p:nvPr/>
        </p:nvSpPr>
        <p:spPr>
          <a:xfrm>
            <a:off x="3712381" y="1489001"/>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אבטיפוס:</a:t>
            </a:r>
          </a:p>
        </p:txBody>
      </p:sp>
      <p:sp>
        <p:nvSpPr>
          <p:cNvPr id="7" name="Title 1">
            <a:extLst>
              <a:ext uri="{FF2B5EF4-FFF2-40B4-BE49-F238E27FC236}">
                <a16:creationId xmlns:a16="http://schemas.microsoft.com/office/drawing/2014/main" id="{F17DA6BA-E0EC-485A-2706-27D9B7716765}"/>
              </a:ext>
            </a:extLst>
          </p:cNvPr>
          <p:cNvSpPr txBox="1">
            <a:spLocks/>
          </p:cNvSpPr>
          <p:nvPr/>
        </p:nvSpPr>
        <p:spPr>
          <a:xfrm>
            <a:off x="-1958819" y="1583236"/>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מערכת מקורית:</a:t>
            </a:r>
          </a:p>
        </p:txBody>
      </p:sp>
      <p:sp>
        <p:nvSpPr>
          <p:cNvPr id="14" name="Arrow: Right 13">
            <a:extLst>
              <a:ext uri="{FF2B5EF4-FFF2-40B4-BE49-F238E27FC236}">
                <a16:creationId xmlns:a16="http://schemas.microsoft.com/office/drawing/2014/main" id="{C95B9B75-E35A-7EEF-CA35-C73044B73C4D}"/>
              </a:ext>
            </a:extLst>
          </p:cNvPr>
          <p:cNvSpPr/>
          <p:nvPr/>
        </p:nvSpPr>
        <p:spPr>
          <a:xfrm>
            <a:off x="5511319" y="2700896"/>
            <a:ext cx="1397002" cy="40881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Picture 5">
            <a:extLst>
              <a:ext uri="{FF2B5EF4-FFF2-40B4-BE49-F238E27FC236}">
                <a16:creationId xmlns:a16="http://schemas.microsoft.com/office/drawing/2014/main" id="{497DB374-1FA7-AE45-0EA3-FDC30C810073}"/>
              </a:ext>
            </a:extLst>
          </p:cNvPr>
          <p:cNvPicPr>
            <a:picLocks noChangeAspect="1"/>
          </p:cNvPicPr>
          <p:nvPr/>
        </p:nvPicPr>
        <p:blipFill>
          <a:blip r:embed="rId3"/>
          <a:srcRect b="51870"/>
          <a:stretch/>
        </p:blipFill>
        <p:spPr>
          <a:xfrm>
            <a:off x="7279440" y="2595263"/>
            <a:ext cx="3792765" cy="1726010"/>
          </a:xfrm>
          <a:prstGeom prst="rect">
            <a:avLst/>
          </a:prstGeom>
        </p:spPr>
      </p:pic>
      <p:pic>
        <p:nvPicPr>
          <p:cNvPr id="9" name="Picture 8">
            <a:extLst>
              <a:ext uri="{FF2B5EF4-FFF2-40B4-BE49-F238E27FC236}">
                <a16:creationId xmlns:a16="http://schemas.microsoft.com/office/drawing/2014/main" id="{24AB7D00-F8E3-EF91-5F22-24E149A48206}"/>
              </a:ext>
            </a:extLst>
          </p:cNvPr>
          <p:cNvPicPr>
            <a:picLocks noChangeAspect="1"/>
          </p:cNvPicPr>
          <p:nvPr/>
        </p:nvPicPr>
        <p:blipFill>
          <a:blip r:embed="rId4"/>
          <a:stretch>
            <a:fillRect/>
          </a:stretch>
        </p:blipFill>
        <p:spPr>
          <a:xfrm>
            <a:off x="7279441" y="4322309"/>
            <a:ext cx="2563060" cy="1801069"/>
          </a:xfrm>
          <a:prstGeom prst="rect">
            <a:avLst/>
          </a:prstGeom>
        </p:spPr>
      </p:pic>
      <p:pic>
        <p:nvPicPr>
          <p:cNvPr id="16" name="Picture 15">
            <a:extLst>
              <a:ext uri="{FF2B5EF4-FFF2-40B4-BE49-F238E27FC236}">
                <a16:creationId xmlns:a16="http://schemas.microsoft.com/office/drawing/2014/main" id="{9883B785-5CA2-8573-46B5-165C75B4D11D}"/>
              </a:ext>
            </a:extLst>
          </p:cNvPr>
          <p:cNvPicPr>
            <a:picLocks noChangeAspect="1"/>
          </p:cNvPicPr>
          <p:nvPr/>
        </p:nvPicPr>
        <p:blipFill>
          <a:blip r:embed="rId5"/>
          <a:srcRect l="27276" b="66804"/>
          <a:stretch/>
        </p:blipFill>
        <p:spPr>
          <a:xfrm>
            <a:off x="1484899" y="2586097"/>
            <a:ext cx="3853011" cy="1555631"/>
          </a:xfrm>
          <a:prstGeom prst="rect">
            <a:avLst/>
          </a:prstGeom>
        </p:spPr>
      </p:pic>
      <p:sp>
        <p:nvSpPr>
          <p:cNvPr id="17" name="Arrow: Right 16">
            <a:extLst>
              <a:ext uri="{FF2B5EF4-FFF2-40B4-BE49-F238E27FC236}">
                <a16:creationId xmlns:a16="http://schemas.microsoft.com/office/drawing/2014/main" id="{01AF3A11-726A-2C40-F50B-0E57008FAC62}"/>
              </a:ext>
            </a:extLst>
          </p:cNvPr>
          <p:cNvSpPr/>
          <p:nvPr/>
        </p:nvSpPr>
        <p:spPr>
          <a:xfrm>
            <a:off x="5511319" y="3735586"/>
            <a:ext cx="1397002" cy="40881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Picture 17">
            <a:extLst>
              <a:ext uri="{FF2B5EF4-FFF2-40B4-BE49-F238E27FC236}">
                <a16:creationId xmlns:a16="http://schemas.microsoft.com/office/drawing/2014/main" id="{B7BBBCB9-DB28-7FC4-7EC5-54969240A8CC}"/>
              </a:ext>
            </a:extLst>
          </p:cNvPr>
          <p:cNvPicPr>
            <a:picLocks noChangeAspect="1"/>
          </p:cNvPicPr>
          <p:nvPr/>
        </p:nvPicPr>
        <p:blipFill>
          <a:blip r:embed="rId6"/>
          <a:stretch>
            <a:fillRect/>
          </a:stretch>
        </p:blipFill>
        <p:spPr>
          <a:xfrm>
            <a:off x="1484899" y="4131705"/>
            <a:ext cx="3853011" cy="1974429"/>
          </a:xfrm>
          <a:prstGeom prst="rect">
            <a:avLst/>
          </a:prstGeom>
        </p:spPr>
      </p:pic>
      <p:sp>
        <p:nvSpPr>
          <p:cNvPr id="19" name="Arrow: Right 18">
            <a:extLst>
              <a:ext uri="{FF2B5EF4-FFF2-40B4-BE49-F238E27FC236}">
                <a16:creationId xmlns:a16="http://schemas.microsoft.com/office/drawing/2014/main" id="{CD3AC5A3-AAAB-73FC-79AF-2AAE7531CF85}"/>
              </a:ext>
            </a:extLst>
          </p:cNvPr>
          <p:cNvSpPr/>
          <p:nvPr/>
        </p:nvSpPr>
        <p:spPr>
          <a:xfrm>
            <a:off x="5511319" y="4308910"/>
            <a:ext cx="1397002" cy="40881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Arrow: Right 19">
            <a:extLst>
              <a:ext uri="{FF2B5EF4-FFF2-40B4-BE49-F238E27FC236}">
                <a16:creationId xmlns:a16="http://schemas.microsoft.com/office/drawing/2014/main" id="{207C1616-D15E-083D-1106-222D7F923680}"/>
              </a:ext>
            </a:extLst>
          </p:cNvPr>
          <p:cNvSpPr/>
          <p:nvPr/>
        </p:nvSpPr>
        <p:spPr>
          <a:xfrm>
            <a:off x="5511319" y="5511801"/>
            <a:ext cx="1397002" cy="40881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Slide Number Placeholder 6">
            <a:extLst>
              <a:ext uri="{FF2B5EF4-FFF2-40B4-BE49-F238E27FC236}">
                <a16:creationId xmlns:a16="http://schemas.microsoft.com/office/drawing/2014/main" id="{A155B4C1-8315-9BE6-F214-046CBF7C3334}"/>
              </a:ext>
            </a:extLst>
          </p:cNvPr>
          <p:cNvSpPr>
            <a:spLocks noGrp="1"/>
          </p:cNvSpPr>
          <p:nvPr>
            <p:ph type="sldNum" sz="quarter" idx="12"/>
          </p:nvPr>
        </p:nvSpPr>
        <p:spPr>
          <a:xfrm>
            <a:off x="120316" y="6055730"/>
            <a:ext cx="745957" cy="669925"/>
          </a:xfrm>
        </p:spPr>
        <p:txBody>
          <a:bodyPr/>
          <a:lstStyle/>
          <a:p>
            <a:fld id="{4C51C807-95DE-4376-8D4F-A6D9109BCD01}" type="slidenum">
              <a:rPr lang="he-IL" b="1" smtClean="0">
                <a:solidFill>
                  <a:srgbClr val="FFFF00"/>
                </a:solidFill>
              </a:rPr>
              <a:t>10</a:t>
            </a:fld>
            <a:endParaRPr lang="he-IL" b="1" dirty="0">
              <a:solidFill>
                <a:srgbClr val="FFFF00"/>
              </a:solidFill>
            </a:endParaRPr>
          </a:p>
        </p:txBody>
      </p:sp>
    </p:spTree>
    <p:extLst>
      <p:ext uri="{BB962C8B-B14F-4D97-AF65-F5344CB8AC3E}">
        <p14:creationId xmlns:p14="http://schemas.microsoft.com/office/powerpoint/2010/main" val="84970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E7167-EA93-F5D1-BE4F-F259B0B15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F6CBE-875E-3342-AA6B-523E2B8CE4AE}"/>
              </a:ext>
            </a:extLst>
          </p:cNvPr>
          <p:cNvSpPr>
            <a:spLocks noGrp="1"/>
          </p:cNvSpPr>
          <p:nvPr>
            <p:ph type="title"/>
          </p:nvPr>
        </p:nvSpPr>
        <p:spPr>
          <a:xfrm>
            <a:off x="7957167" y="0"/>
            <a:ext cx="4211021" cy="668634"/>
          </a:xfrm>
        </p:spPr>
        <p:txBody>
          <a:bodyPr>
            <a:normAutofit/>
          </a:bodyPr>
          <a:lstStyle/>
          <a:p>
            <a:r>
              <a:rPr lang="he-IL" b="1" dirty="0"/>
              <a:t>שאלה 3 – אב-טיפוס</a:t>
            </a:r>
          </a:p>
        </p:txBody>
      </p:sp>
      <p:sp>
        <p:nvSpPr>
          <p:cNvPr id="8" name="Title 1">
            <a:extLst>
              <a:ext uri="{FF2B5EF4-FFF2-40B4-BE49-F238E27FC236}">
                <a16:creationId xmlns:a16="http://schemas.microsoft.com/office/drawing/2014/main" id="{FE8790AB-40FA-281C-8D59-34EEBAFFCC5D}"/>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34B2509A-7D6E-EA68-22C9-FB48EA0D6911}"/>
              </a:ext>
            </a:extLst>
          </p:cNvPr>
          <p:cNvSpPr txBox="1">
            <a:spLocks/>
          </p:cNvSpPr>
          <p:nvPr/>
        </p:nvSpPr>
        <p:spPr>
          <a:xfrm>
            <a:off x="6705600" y="467667"/>
            <a:ext cx="54864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דוגמאות למימוש השיפורים שלנו:</a:t>
            </a:r>
          </a:p>
        </p:txBody>
      </p:sp>
      <p:sp>
        <p:nvSpPr>
          <p:cNvPr id="4" name="Title 1">
            <a:extLst>
              <a:ext uri="{FF2B5EF4-FFF2-40B4-BE49-F238E27FC236}">
                <a16:creationId xmlns:a16="http://schemas.microsoft.com/office/drawing/2014/main" id="{B8A559C4-493D-DA78-C1C0-7417F37C10E3}"/>
              </a:ext>
            </a:extLst>
          </p:cNvPr>
          <p:cNvSpPr txBox="1">
            <a:spLocks/>
          </p:cNvSpPr>
          <p:nvPr/>
        </p:nvSpPr>
        <p:spPr>
          <a:xfrm>
            <a:off x="8369300" y="965633"/>
            <a:ext cx="38227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solidFill>
                  <a:srgbClr val="FFFF00"/>
                </a:solidFill>
              </a:rPr>
              <a:t>הודעות משוב מיידיות:</a:t>
            </a:r>
          </a:p>
        </p:txBody>
      </p:sp>
      <p:sp>
        <p:nvSpPr>
          <p:cNvPr id="5" name="Title 1">
            <a:extLst>
              <a:ext uri="{FF2B5EF4-FFF2-40B4-BE49-F238E27FC236}">
                <a16:creationId xmlns:a16="http://schemas.microsoft.com/office/drawing/2014/main" id="{931E880D-1860-CEF1-764C-01DF6528EE39}"/>
              </a:ext>
            </a:extLst>
          </p:cNvPr>
          <p:cNvSpPr txBox="1">
            <a:spLocks/>
          </p:cNvSpPr>
          <p:nvPr/>
        </p:nvSpPr>
        <p:spPr>
          <a:xfrm>
            <a:off x="3712381" y="1489001"/>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אבטיפוס:</a:t>
            </a:r>
          </a:p>
        </p:txBody>
      </p:sp>
      <p:sp>
        <p:nvSpPr>
          <p:cNvPr id="7" name="Title 1">
            <a:extLst>
              <a:ext uri="{FF2B5EF4-FFF2-40B4-BE49-F238E27FC236}">
                <a16:creationId xmlns:a16="http://schemas.microsoft.com/office/drawing/2014/main" id="{2E4D7E7F-DCCD-7DD8-C2ED-37B1FF3898B5}"/>
              </a:ext>
            </a:extLst>
          </p:cNvPr>
          <p:cNvSpPr txBox="1">
            <a:spLocks/>
          </p:cNvSpPr>
          <p:nvPr/>
        </p:nvSpPr>
        <p:spPr>
          <a:xfrm>
            <a:off x="-1958819" y="1583236"/>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מערכת מקורית:</a:t>
            </a:r>
          </a:p>
        </p:txBody>
      </p:sp>
      <p:pic>
        <p:nvPicPr>
          <p:cNvPr id="3" name="Picture 2">
            <a:extLst>
              <a:ext uri="{FF2B5EF4-FFF2-40B4-BE49-F238E27FC236}">
                <a16:creationId xmlns:a16="http://schemas.microsoft.com/office/drawing/2014/main" id="{F65F59FA-6CFE-C99C-2C32-39295316AE8C}"/>
              </a:ext>
            </a:extLst>
          </p:cNvPr>
          <p:cNvPicPr>
            <a:picLocks noChangeAspect="1"/>
          </p:cNvPicPr>
          <p:nvPr/>
        </p:nvPicPr>
        <p:blipFill>
          <a:blip r:embed="rId3"/>
          <a:stretch>
            <a:fillRect/>
          </a:stretch>
        </p:blipFill>
        <p:spPr>
          <a:xfrm>
            <a:off x="6348422" y="4722429"/>
            <a:ext cx="5413481" cy="1230337"/>
          </a:xfrm>
          <a:prstGeom prst="rect">
            <a:avLst/>
          </a:prstGeom>
        </p:spPr>
      </p:pic>
      <p:pic>
        <p:nvPicPr>
          <p:cNvPr id="11" name="Picture 10">
            <a:extLst>
              <a:ext uri="{FF2B5EF4-FFF2-40B4-BE49-F238E27FC236}">
                <a16:creationId xmlns:a16="http://schemas.microsoft.com/office/drawing/2014/main" id="{0E7576B0-8FAC-E3B7-E14E-A792B1A50D4F}"/>
              </a:ext>
            </a:extLst>
          </p:cNvPr>
          <p:cNvPicPr>
            <a:picLocks noChangeAspect="1"/>
          </p:cNvPicPr>
          <p:nvPr/>
        </p:nvPicPr>
        <p:blipFill>
          <a:blip r:embed="rId4"/>
          <a:stretch>
            <a:fillRect/>
          </a:stretch>
        </p:blipFill>
        <p:spPr>
          <a:xfrm>
            <a:off x="6348422" y="2813100"/>
            <a:ext cx="5486641" cy="1230337"/>
          </a:xfrm>
          <a:prstGeom prst="rect">
            <a:avLst/>
          </a:prstGeom>
        </p:spPr>
      </p:pic>
      <p:sp>
        <p:nvSpPr>
          <p:cNvPr id="12" name="Multiplication Sign 11">
            <a:extLst>
              <a:ext uri="{FF2B5EF4-FFF2-40B4-BE49-F238E27FC236}">
                <a16:creationId xmlns:a16="http://schemas.microsoft.com/office/drawing/2014/main" id="{83B887B8-5C8C-1439-0848-C33CAE7DFA23}"/>
              </a:ext>
            </a:extLst>
          </p:cNvPr>
          <p:cNvSpPr/>
          <p:nvPr/>
        </p:nvSpPr>
        <p:spPr>
          <a:xfrm>
            <a:off x="809784" y="2124795"/>
            <a:ext cx="4905490" cy="4463208"/>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Arrow: Right 12">
            <a:extLst>
              <a:ext uri="{FF2B5EF4-FFF2-40B4-BE49-F238E27FC236}">
                <a16:creationId xmlns:a16="http://schemas.microsoft.com/office/drawing/2014/main" id="{C7C6ABB2-4510-199D-6E2B-E28650FDC3CD}"/>
              </a:ext>
            </a:extLst>
          </p:cNvPr>
          <p:cNvSpPr/>
          <p:nvPr/>
        </p:nvSpPr>
        <p:spPr>
          <a:xfrm>
            <a:off x="4833547" y="3947580"/>
            <a:ext cx="1397002" cy="817637"/>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Slide Number Placeholder 6">
            <a:extLst>
              <a:ext uri="{FF2B5EF4-FFF2-40B4-BE49-F238E27FC236}">
                <a16:creationId xmlns:a16="http://schemas.microsoft.com/office/drawing/2014/main" id="{8ED4B1E9-D211-EFCD-9A8E-CC03DF5D1E5C}"/>
              </a:ext>
            </a:extLst>
          </p:cNvPr>
          <p:cNvSpPr>
            <a:spLocks noGrp="1"/>
          </p:cNvSpPr>
          <p:nvPr>
            <p:ph type="sldNum" sz="quarter" idx="12"/>
          </p:nvPr>
        </p:nvSpPr>
        <p:spPr>
          <a:xfrm>
            <a:off x="120316" y="6055730"/>
            <a:ext cx="745957" cy="669925"/>
          </a:xfrm>
        </p:spPr>
        <p:txBody>
          <a:bodyPr/>
          <a:lstStyle/>
          <a:p>
            <a:fld id="{4C51C807-95DE-4376-8D4F-A6D9109BCD01}" type="slidenum">
              <a:rPr lang="he-IL" b="1" smtClean="0">
                <a:solidFill>
                  <a:srgbClr val="FFFF00"/>
                </a:solidFill>
              </a:rPr>
              <a:t>11</a:t>
            </a:fld>
            <a:endParaRPr lang="he-IL" b="1" dirty="0">
              <a:solidFill>
                <a:srgbClr val="FFFF00"/>
              </a:solidFill>
            </a:endParaRPr>
          </a:p>
        </p:txBody>
      </p:sp>
    </p:spTree>
    <p:extLst>
      <p:ext uri="{BB962C8B-B14F-4D97-AF65-F5344CB8AC3E}">
        <p14:creationId xmlns:p14="http://schemas.microsoft.com/office/powerpoint/2010/main" val="22147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0D641FD-8E45-2BD4-A680-0CF262C53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4DA6F-9BB0-6797-6EB3-3711A0D8EE7A}"/>
              </a:ext>
            </a:extLst>
          </p:cNvPr>
          <p:cNvSpPr>
            <a:spLocks noGrp="1"/>
          </p:cNvSpPr>
          <p:nvPr>
            <p:ph type="title"/>
          </p:nvPr>
        </p:nvSpPr>
        <p:spPr>
          <a:xfrm>
            <a:off x="3416301" y="75306"/>
            <a:ext cx="8775700" cy="668634"/>
          </a:xfrm>
        </p:spPr>
        <p:txBody>
          <a:bodyPr>
            <a:normAutofit fontScale="90000"/>
          </a:bodyPr>
          <a:lstStyle/>
          <a:p>
            <a:r>
              <a:rPr lang="he-IL" b="1" dirty="0"/>
              <a:t>שאלה 4 - בדיקות שמישות–שיטה – סעיף א' + ב'</a:t>
            </a:r>
          </a:p>
        </p:txBody>
      </p:sp>
      <p:sp>
        <p:nvSpPr>
          <p:cNvPr id="8" name="Title 1">
            <a:extLst>
              <a:ext uri="{FF2B5EF4-FFF2-40B4-BE49-F238E27FC236}">
                <a16:creationId xmlns:a16="http://schemas.microsoft.com/office/drawing/2014/main" id="{F5158577-4FDB-27C2-980B-EF899BA20243}"/>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C6F20F46-BEEC-66C0-021A-D5F0E4AF9F08}"/>
              </a:ext>
            </a:extLst>
          </p:cNvPr>
          <p:cNvSpPr txBox="1">
            <a:spLocks/>
          </p:cNvSpPr>
          <p:nvPr/>
        </p:nvSpPr>
        <p:spPr>
          <a:xfrm>
            <a:off x="6210300" y="578200"/>
            <a:ext cx="57912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מדדים כמותיים וקריטריונים להצלחה:</a:t>
            </a:r>
          </a:p>
        </p:txBody>
      </p:sp>
      <p:sp>
        <p:nvSpPr>
          <p:cNvPr id="17" name="Title 1">
            <a:extLst>
              <a:ext uri="{FF2B5EF4-FFF2-40B4-BE49-F238E27FC236}">
                <a16:creationId xmlns:a16="http://schemas.microsoft.com/office/drawing/2014/main" id="{053737A5-7B8B-B5F9-A3AE-038BD2C85980}"/>
              </a:ext>
            </a:extLst>
          </p:cNvPr>
          <p:cNvSpPr txBox="1">
            <a:spLocks/>
          </p:cNvSpPr>
          <p:nvPr/>
        </p:nvSpPr>
        <p:spPr>
          <a:xfrm>
            <a:off x="5991710" y="1168400"/>
            <a:ext cx="6009790" cy="4787901"/>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lvl="0" indent="-457200" algn="r" rtl="1">
              <a:lnSpc>
                <a:spcPct val="150000"/>
              </a:lnSpc>
              <a:spcAft>
                <a:spcPts val="800"/>
              </a:spcAft>
              <a:buFont typeface="+mj-lt"/>
              <a:buAutoNum type="arabicPeriod"/>
            </a:pPr>
            <a:r>
              <a:rPr lang="he-IL" sz="2400" b="1" kern="100" dirty="0">
                <a:effectLst/>
                <a:latin typeface="Calibri" panose="020F0502020204030204" pitchFamily="34" charset="0"/>
                <a:ea typeface="Calibri" panose="020F0502020204030204" pitchFamily="34" charset="0"/>
                <a:cs typeface="+mn-cs"/>
              </a:rPr>
              <a:t>מדד זמן ביצוע המשימה</a:t>
            </a:r>
            <a:br>
              <a:rPr lang="en-US" sz="2400" b="1" kern="100" dirty="0">
                <a:effectLst/>
                <a:latin typeface="Calibri" panose="020F0502020204030204" pitchFamily="34" charset="0"/>
                <a:ea typeface="Calibri" panose="020F0502020204030204" pitchFamily="34" charset="0"/>
                <a:cs typeface="+mn-cs"/>
              </a:rPr>
            </a:br>
            <a:r>
              <a:rPr lang="he-IL" sz="2400" u="sng" kern="100" dirty="0">
                <a:effectLst/>
                <a:latin typeface="Calibri" panose="020F0502020204030204" pitchFamily="34" charset="0"/>
                <a:ea typeface="Calibri" panose="020F0502020204030204" pitchFamily="34" charset="0"/>
                <a:cs typeface="+mn-cs"/>
              </a:rPr>
              <a:t>קריטריון הצלחה:</a:t>
            </a:r>
            <a:r>
              <a:rPr lang="he-IL" sz="2400" kern="100" dirty="0">
                <a:effectLst/>
                <a:latin typeface="Calibri" panose="020F0502020204030204" pitchFamily="34" charset="0"/>
                <a:ea typeface="Calibri" panose="020F0502020204030204" pitchFamily="34" charset="0"/>
                <a:cs typeface="+mn-cs"/>
              </a:rPr>
              <a:t> הפחתה של לפחות 30%</a:t>
            </a:r>
          </a:p>
          <a:p>
            <a:pPr marL="457200" lvl="0" indent="-457200" algn="r" rtl="1">
              <a:lnSpc>
                <a:spcPct val="150000"/>
              </a:lnSpc>
              <a:spcAft>
                <a:spcPts val="800"/>
              </a:spcAft>
              <a:buFont typeface="+mj-lt"/>
              <a:buAutoNum type="arabicPeriod"/>
            </a:pPr>
            <a:r>
              <a:rPr lang="he-IL" sz="2400" b="1" kern="100" dirty="0">
                <a:effectLst/>
                <a:latin typeface="Calibri" panose="020F0502020204030204" pitchFamily="34" charset="0"/>
                <a:ea typeface="Calibri" panose="020F0502020204030204" pitchFamily="34" charset="0"/>
                <a:cs typeface="+mn-cs"/>
              </a:rPr>
              <a:t>מדד כמות השגיאות</a:t>
            </a:r>
            <a:br>
              <a:rPr lang="en-US" sz="2400" b="1" kern="100" dirty="0">
                <a:effectLst/>
                <a:latin typeface="Calibri" panose="020F0502020204030204" pitchFamily="34" charset="0"/>
                <a:ea typeface="Calibri" panose="020F0502020204030204" pitchFamily="34" charset="0"/>
                <a:cs typeface="+mn-cs"/>
              </a:rPr>
            </a:br>
            <a:r>
              <a:rPr lang="he-IL" sz="2400" u="sng" kern="100" dirty="0">
                <a:effectLst/>
                <a:latin typeface="Calibri" panose="020F0502020204030204" pitchFamily="34" charset="0"/>
                <a:ea typeface="Calibri" panose="020F0502020204030204" pitchFamily="34" charset="0"/>
                <a:cs typeface="+mn-cs"/>
              </a:rPr>
              <a:t>קריטריון הצלחה:</a:t>
            </a:r>
            <a:r>
              <a:rPr lang="he-IL" sz="2400" kern="100" dirty="0">
                <a:effectLst/>
                <a:latin typeface="Calibri" panose="020F0502020204030204" pitchFamily="34" charset="0"/>
                <a:ea typeface="Calibri" panose="020F0502020204030204" pitchFamily="34" charset="0"/>
                <a:cs typeface="+mn-cs"/>
              </a:rPr>
              <a:t> הפחתה של לפחות 40%</a:t>
            </a:r>
          </a:p>
          <a:p>
            <a:pPr marL="457200" lvl="0" indent="-457200" algn="r" rtl="1">
              <a:lnSpc>
                <a:spcPct val="150000"/>
              </a:lnSpc>
              <a:spcAft>
                <a:spcPts val="800"/>
              </a:spcAft>
              <a:buFont typeface="+mj-lt"/>
              <a:buAutoNum type="arabicPeriod"/>
            </a:pPr>
            <a:r>
              <a:rPr lang="he-IL" sz="2400" b="1" kern="100" dirty="0">
                <a:effectLst/>
                <a:latin typeface="Calibri" panose="020F0502020204030204" pitchFamily="34" charset="0"/>
                <a:ea typeface="Calibri" panose="020F0502020204030204" pitchFamily="34" charset="0"/>
                <a:cs typeface="+mn-cs"/>
              </a:rPr>
              <a:t>מדד כמות הקליקים</a:t>
            </a:r>
            <a:br>
              <a:rPr lang="en-US" sz="2400" b="1" kern="100" dirty="0">
                <a:effectLst/>
                <a:latin typeface="Calibri" panose="020F0502020204030204" pitchFamily="34" charset="0"/>
                <a:ea typeface="Calibri" panose="020F0502020204030204" pitchFamily="34" charset="0"/>
                <a:cs typeface="+mn-cs"/>
              </a:rPr>
            </a:br>
            <a:r>
              <a:rPr lang="he-IL" sz="2400" u="sng" kern="100" dirty="0">
                <a:effectLst/>
                <a:latin typeface="Calibri" panose="020F0502020204030204" pitchFamily="34" charset="0"/>
                <a:ea typeface="Calibri" panose="020F0502020204030204" pitchFamily="34" charset="0"/>
                <a:cs typeface="+mn-cs"/>
              </a:rPr>
              <a:t>קריטריון הצלחה:</a:t>
            </a:r>
            <a:r>
              <a:rPr lang="he-IL" sz="2400" kern="100" dirty="0">
                <a:effectLst/>
                <a:latin typeface="Calibri" panose="020F0502020204030204" pitchFamily="34" charset="0"/>
                <a:ea typeface="Calibri" panose="020F0502020204030204" pitchFamily="34" charset="0"/>
                <a:cs typeface="+mn-cs"/>
              </a:rPr>
              <a:t> הפחתה של לפחות 25%</a:t>
            </a:r>
          </a:p>
          <a:p>
            <a:pPr marL="457200" lvl="0" indent="-457200" algn="r" rtl="1">
              <a:lnSpc>
                <a:spcPct val="150000"/>
              </a:lnSpc>
              <a:spcAft>
                <a:spcPts val="800"/>
              </a:spcAft>
              <a:buFont typeface="+mj-lt"/>
              <a:buAutoNum type="arabicPeriod"/>
            </a:pPr>
            <a:r>
              <a:rPr lang="he-IL" sz="2400" b="1" kern="100" dirty="0">
                <a:effectLst/>
                <a:latin typeface="Calibri" panose="020F0502020204030204" pitchFamily="34" charset="0"/>
                <a:ea typeface="Calibri" panose="020F0502020204030204" pitchFamily="34" charset="0"/>
                <a:cs typeface="+mn-cs"/>
              </a:rPr>
              <a:t>מדד שביעות רצון</a:t>
            </a:r>
            <a:br>
              <a:rPr lang="en-US" sz="2400" b="1" kern="100" dirty="0">
                <a:effectLst/>
                <a:latin typeface="Calibri" panose="020F0502020204030204" pitchFamily="34" charset="0"/>
                <a:ea typeface="Calibri" panose="020F0502020204030204" pitchFamily="34" charset="0"/>
                <a:cs typeface="+mn-cs"/>
              </a:rPr>
            </a:br>
            <a:r>
              <a:rPr lang="he-IL" sz="2400" u="sng" kern="100" dirty="0">
                <a:effectLst/>
                <a:latin typeface="Calibri" panose="020F0502020204030204" pitchFamily="34" charset="0"/>
                <a:ea typeface="Calibri" panose="020F0502020204030204" pitchFamily="34" charset="0"/>
                <a:cs typeface="+mn-cs"/>
              </a:rPr>
              <a:t>קריטריון הצלחה:</a:t>
            </a:r>
            <a:r>
              <a:rPr lang="he-IL" sz="2400" kern="100" dirty="0">
                <a:effectLst/>
                <a:latin typeface="Calibri" panose="020F0502020204030204" pitchFamily="34" charset="0"/>
                <a:ea typeface="Calibri" panose="020F0502020204030204" pitchFamily="34" charset="0"/>
                <a:cs typeface="+mn-cs"/>
              </a:rPr>
              <a:t> ציון ממוצע גבוה מ-4</a:t>
            </a:r>
            <a:r>
              <a:rPr lang="en-US" sz="2400" kern="100" dirty="0">
                <a:effectLst/>
                <a:latin typeface="Calibri" panose="020F0502020204030204" pitchFamily="34" charset="0"/>
                <a:ea typeface="Calibri" panose="020F0502020204030204" pitchFamily="34" charset="0"/>
                <a:cs typeface="+mn-cs"/>
              </a:rPr>
              <a:t> </a:t>
            </a:r>
            <a:r>
              <a:rPr lang="he-IL" sz="2400" kern="100" dirty="0">
                <a:effectLst/>
                <a:latin typeface="Calibri" panose="020F0502020204030204" pitchFamily="34" charset="0"/>
                <a:ea typeface="Calibri" panose="020F0502020204030204" pitchFamily="34" charset="0"/>
                <a:cs typeface="+mn-cs"/>
              </a:rPr>
              <a:t>(</a:t>
            </a:r>
            <a:r>
              <a:rPr lang="en-US" sz="2400" kern="100" dirty="0">
                <a:effectLst/>
                <a:latin typeface="Calibri" panose="020F0502020204030204" pitchFamily="34" charset="0"/>
                <a:ea typeface="Calibri" panose="020F0502020204030204" pitchFamily="34" charset="0"/>
                <a:cs typeface="+mn-cs"/>
              </a:rPr>
              <a:t>1-7</a:t>
            </a:r>
            <a:r>
              <a:rPr lang="he-IL" sz="2400" kern="100" dirty="0">
                <a:effectLst/>
                <a:latin typeface="Calibri" panose="020F0502020204030204" pitchFamily="34" charset="0"/>
                <a:ea typeface="Calibri" panose="020F0502020204030204" pitchFamily="34" charset="0"/>
                <a:cs typeface="+mn-cs"/>
              </a:rPr>
              <a:t>)</a:t>
            </a:r>
          </a:p>
        </p:txBody>
      </p:sp>
      <p:sp>
        <p:nvSpPr>
          <p:cNvPr id="3" name="Title 1">
            <a:extLst>
              <a:ext uri="{FF2B5EF4-FFF2-40B4-BE49-F238E27FC236}">
                <a16:creationId xmlns:a16="http://schemas.microsoft.com/office/drawing/2014/main" id="{5D093A71-F710-7E32-DF6B-BFF0B9F0CAB8}"/>
              </a:ext>
            </a:extLst>
          </p:cNvPr>
          <p:cNvSpPr txBox="1">
            <a:spLocks/>
          </p:cNvSpPr>
          <p:nvPr/>
        </p:nvSpPr>
        <p:spPr>
          <a:xfrm>
            <a:off x="3416301" y="578199"/>
            <a:ext cx="2252905"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ניסוי מבחן: </a:t>
            </a:r>
          </a:p>
        </p:txBody>
      </p:sp>
      <p:sp>
        <p:nvSpPr>
          <p:cNvPr id="4" name="Title 1">
            <a:extLst>
              <a:ext uri="{FF2B5EF4-FFF2-40B4-BE49-F238E27FC236}">
                <a16:creationId xmlns:a16="http://schemas.microsoft.com/office/drawing/2014/main" id="{457C195B-5D78-30AE-3B18-0238294514F9}"/>
              </a:ext>
            </a:extLst>
          </p:cNvPr>
          <p:cNvSpPr txBox="1">
            <a:spLocks/>
          </p:cNvSpPr>
          <p:nvPr/>
        </p:nvSpPr>
        <p:spPr>
          <a:xfrm>
            <a:off x="228600" y="1193800"/>
            <a:ext cx="5231911" cy="2844386"/>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lvl="0" indent="-457200" algn="r" rtl="1">
              <a:lnSpc>
                <a:spcPct val="150000"/>
              </a:lnSpc>
              <a:spcAft>
                <a:spcPts val="800"/>
              </a:spcAft>
              <a:buFont typeface="+mj-lt"/>
              <a:buAutoNum type="arabicPeriod"/>
            </a:pPr>
            <a:r>
              <a:rPr lang="he-IL" sz="2400" kern="100" dirty="0">
                <a:effectLst/>
                <a:latin typeface="Calibri" panose="020F0502020204030204" pitchFamily="34" charset="0"/>
                <a:ea typeface="Calibri" panose="020F0502020204030204" pitchFamily="34" charset="0"/>
                <a:cs typeface="+mn-cs"/>
              </a:rPr>
              <a:t>יצירת סימולציה</a:t>
            </a:r>
          </a:p>
          <a:p>
            <a:pPr marL="457200" lvl="0" indent="-457200" algn="r" rtl="1">
              <a:lnSpc>
                <a:spcPct val="150000"/>
              </a:lnSpc>
              <a:spcAft>
                <a:spcPts val="800"/>
              </a:spcAft>
              <a:buFont typeface="+mj-lt"/>
              <a:buAutoNum type="arabicPeriod"/>
            </a:pPr>
            <a:r>
              <a:rPr lang="he-IL" sz="2400" kern="100" dirty="0">
                <a:effectLst/>
                <a:latin typeface="Calibri" panose="020F0502020204030204" pitchFamily="34" charset="0"/>
                <a:ea typeface="Calibri" panose="020F0502020204030204" pitchFamily="34" charset="0"/>
                <a:cs typeface="+mn-cs"/>
              </a:rPr>
              <a:t>ווידוא נכונות סיווג אוטומטי של קורסים</a:t>
            </a:r>
          </a:p>
          <a:p>
            <a:pPr marL="457200" lvl="0" indent="-457200" algn="r" rtl="1">
              <a:lnSpc>
                <a:spcPct val="150000"/>
              </a:lnSpc>
              <a:spcAft>
                <a:spcPts val="800"/>
              </a:spcAft>
              <a:buFont typeface="+mj-lt"/>
              <a:buAutoNum type="arabicPeriod"/>
            </a:pPr>
            <a:r>
              <a:rPr lang="he-IL" sz="2400" kern="100" dirty="0">
                <a:effectLst/>
                <a:latin typeface="Calibri" panose="020F0502020204030204" pitchFamily="34" charset="0"/>
                <a:ea typeface="Calibri" panose="020F0502020204030204" pitchFamily="34" charset="0"/>
                <a:cs typeface="+mn-cs"/>
              </a:rPr>
              <a:t>הוספת/הסרת קורסים</a:t>
            </a:r>
          </a:p>
          <a:p>
            <a:pPr marL="457200" lvl="0" indent="-457200" algn="r" rtl="1">
              <a:lnSpc>
                <a:spcPct val="150000"/>
              </a:lnSpc>
              <a:spcAft>
                <a:spcPts val="800"/>
              </a:spcAft>
              <a:buFont typeface="+mj-lt"/>
              <a:buAutoNum type="arabicPeriod"/>
            </a:pPr>
            <a:r>
              <a:rPr lang="he-IL" sz="2400" kern="100" dirty="0">
                <a:effectLst/>
                <a:latin typeface="Calibri" panose="020F0502020204030204" pitchFamily="34" charset="0"/>
                <a:ea typeface="Calibri" panose="020F0502020204030204" pitchFamily="34" charset="0"/>
                <a:cs typeface="+mn-cs"/>
              </a:rPr>
              <a:t>לחיצה על כפתור "סיכום בדיקת גמר"</a:t>
            </a:r>
          </a:p>
        </p:txBody>
      </p:sp>
      <p:sp>
        <p:nvSpPr>
          <p:cNvPr id="6" name="TextBox 5">
            <a:extLst>
              <a:ext uri="{FF2B5EF4-FFF2-40B4-BE49-F238E27FC236}">
                <a16:creationId xmlns:a16="http://schemas.microsoft.com/office/drawing/2014/main" id="{DD93227D-F605-A366-D58E-3CAC2E566C5B}"/>
              </a:ext>
            </a:extLst>
          </p:cNvPr>
          <p:cNvSpPr txBox="1"/>
          <p:nvPr/>
        </p:nvSpPr>
        <p:spPr>
          <a:xfrm>
            <a:off x="228600" y="4488046"/>
            <a:ext cx="5231911" cy="1826910"/>
          </a:xfrm>
          <a:prstGeom prst="rect">
            <a:avLst/>
          </a:prstGeom>
          <a:noFill/>
        </p:spPr>
        <p:txBody>
          <a:bodyPr wrap="square">
            <a:spAutoFit/>
          </a:bodyPr>
          <a:lstStyle/>
          <a:p>
            <a:pPr marL="285750" indent="-285750" algn="r" defTabSz="914400" rtl="1">
              <a:lnSpc>
                <a:spcPct val="107000"/>
              </a:lnSpc>
              <a:spcAft>
                <a:spcPts val="800"/>
              </a:spcAft>
              <a:buFont typeface="Arial" panose="020B0604020202020204" pitchFamily="34" charset="0"/>
              <a:buChar char="•"/>
            </a:pPr>
            <a:r>
              <a:rPr lang="he-IL" sz="2000" kern="100" dirty="0">
                <a:latin typeface="Calibri" panose="020F0502020204030204" pitchFamily="34" charset="0"/>
                <a:ea typeface="Calibri" panose="020F0502020204030204" pitchFamily="34" charset="0"/>
              </a:rPr>
              <a:t>בין-נבדקי</a:t>
            </a:r>
          </a:p>
          <a:p>
            <a:pPr marL="285750" indent="-285750" algn="r" defTabSz="914400" rtl="1">
              <a:lnSpc>
                <a:spcPct val="107000"/>
              </a:lnSpc>
              <a:spcAft>
                <a:spcPts val="800"/>
              </a:spcAft>
              <a:buFont typeface="Arial" panose="020B0604020202020204" pitchFamily="34" charset="0"/>
              <a:buChar char="•"/>
            </a:pPr>
            <a:r>
              <a:rPr lang="he-IL" sz="2000" kern="100" dirty="0">
                <a:latin typeface="Calibri" panose="020F0502020204030204" pitchFamily="34" charset="0"/>
                <a:ea typeface="Calibri" panose="020F0502020204030204" pitchFamily="34" charset="0"/>
              </a:rPr>
              <a:t>4 נבדקים בסך הכול, המחולקים לשתי קבוצות:</a:t>
            </a:r>
            <a:br>
              <a:rPr lang="en-US" sz="2000" kern="100" dirty="0">
                <a:latin typeface="Calibri" panose="020F0502020204030204" pitchFamily="34" charset="0"/>
                <a:ea typeface="Calibri" panose="020F0502020204030204" pitchFamily="34" charset="0"/>
              </a:rPr>
            </a:br>
            <a:r>
              <a:rPr lang="he-IL" sz="2000" kern="100" dirty="0">
                <a:latin typeface="Calibri" panose="020F0502020204030204" pitchFamily="34" charset="0"/>
                <a:ea typeface="Calibri" panose="020F0502020204030204" pitchFamily="34" charset="0"/>
              </a:rPr>
              <a:t>קבוצה </a:t>
            </a:r>
            <a:r>
              <a:rPr lang="en-US" sz="2000" kern="100" dirty="0">
                <a:latin typeface="Calibri" panose="020F0502020204030204" pitchFamily="34" charset="0"/>
                <a:ea typeface="Calibri" panose="020F0502020204030204" pitchFamily="34" charset="0"/>
              </a:rPr>
              <a:t>1</a:t>
            </a:r>
            <a:r>
              <a:rPr lang="he-IL" sz="2000" kern="100" dirty="0">
                <a:latin typeface="Calibri" panose="020F0502020204030204" pitchFamily="34" charset="0"/>
                <a:ea typeface="Calibri" panose="020F0502020204030204" pitchFamily="34" charset="0"/>
              </a:rPr>
              <a:t>: תתנסה באבטיפוס המשופר שבנינו</a:t>
            </a:r>
            <a:r>
              <a:rPr lang="en-US" sz="2000" kern="100" dirty="0">
                <a:latin typeface="Calibri" panose="020F0502020204030204" pitchFamily="34" charset="0"/>
                <a:ea typeface="Calibri" panose="020F0502020204030204" pitchFamily="34" charset="0"/>
              </a:rPr>
              <a:t>.</a:t>
            </a:r>
            <a:br>
              <a:rPr lang="he-IL" sz="2000" kern="100" dirty="0">
                <a:latin typeface="Calibri" panose="020F0502020204030204" pitchFamily="34" charset="0"/>
                <a:ea typeface="Calibri" panose="020F0502020204030204" pitchFamily="34" charset="0"/>
              </a:rPr>
            </a:br>
            <a:r>
              <a:rPr lang="he-IL" sz="2000" kern="100" dirty="0">
                <a:latin typeface="Calibri" panose="020F0502020204030204" pitchFamily="34" charset="0"/>
                <a:ea typeface="Calibri" panose="020F0502020204030204" pitchFamily="34" charset="0"/>
              </a:rPr>
              <a:t>קבוצה </a:t>
            </a:r>
            <a:r>
              <a:rPr lang="en-US" sz="2000" kern="100" dirty="0">
                <a:latin typeface="Calibri" panose="020F0502020204030204" pitchFamily="34" charset="0"/>
                <a:ea typeface="Calibri" panose="020F0502020204030204" pitchFamily="34" charset="0"/>
              </a:rPr>
              <a:t>2</a:t>
            </a:r>
            <a:r>
              <a:rPr lang="he-IL" sz="2000" kern="100" dirty="0">
                <a:latin typeface="Calibri" panose="020F0502020204030204" pitchFamily="34" charset="0"/>
                <a:ea typeface="Calibri" panose="020F0502020204030204" pitchFamily="34" charset="0"/>
              </a:rPr>
              <a:t>: תתנסה במערכת הסאפ המקורית.</a:t>
            </a:r>
            <a:br>
              <a:rPr lang="en-US" sz="2000" kern="100" dirty="0">
                <a:solidFill>
                  <a:srgbClr val="FFFF00"/>
                </a:solidFill>
                <a:latin typeface="Calibri" panose="020F0502020204030204" pitchFamily="34" charset="0"/>
                <a:ea typeface="Calibri" panose="020F0502020204030204" pitchFamily="34" charset="0"/>
              </a:rPr>
            </a:br>
            <a:endParaRPr lang="en-US" sz="2000" kern="100" dirty="0">
              <a:solidFill>
                <a:srgbClr val="FFFF00"/>
              </a:solidFill>
              <a:latin typeface="Calibri" panose="020F0502020204030204" pitchFamily="34" charset="0"/>
              <a:ea typeface="Calibri" panose="020F0502020204030204" pitchFamily="34" charset="0"/>
            </a:endParaRPr>
          </a:p>
        </p:txBody>
      </p:sp>
      <p:sp>
        <p:nvSpPr>
          <p:cNvPr id="7" name="Title 1">
            <a:extLst>
              <a:ext uri="{FF2B5EF4-FFF2-40B4-BE49-F238E27FC236}">
                <a16:creationId xmlns:a16="http://schemas.microsoft.com/office/drawing/2014/main" id="{3A2C4AE9-D9D9-ABC6-3931-3E80958AECC5}"/>
              </a:ext>
            </a:extLst>
          </p:cNvPr>
          <p:cNvSpPr txBox="1">
            <a:spLocks/>
          </p:cNvSpPr>
          <p:nvPr/>
        </p:nvSpPr>
        <p:spPr>
          <a:xfrm>
            <a:off x="3510149" y="3790188"/>
            <a:ext cx="2054709"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2400" b="1" u="sng" dirty="0"/>
              <a:t>מערך המחקר:</a:t>
            </a:r>
          </a:p>
        </p:txBody>
      </p:sp>
      <p:sp>
        <p:nvSpPr>
          <p:cNvPr id="14" name="Slide Number Placeholder 6">
            <a:extLst>
              <a:ext uri="{FF2B5EF4-FFF2-40B4-BE49-F238E27FC236}">
                <a16:creationId xmlns:a16="http://schemas.microsoft.com/office/drawing/2014/main" id="{F327CFA3-60BD-589C-22A0-BD331DA5A6A6}"/>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12</a:t>
            </a:r>
          </a:p>
        </p:txBody>
      </p:sp>
    </p:spTree>
    <p:extLst>
      <p:ext uri="{BB962C8B-B14F-4D97-AF65-F5344CB8AC3E}">
        <p14:creationId xmlns:p14="http://schemas.microsoft.com/office/powerpoint/2010/main" val="277527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EA4D4B-B490-408D-BDF2-AF024F502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0EBFC-3528-3D28-C4E3-8AAE85C716EB}"/>
              </a:ext>
            </a:extLst>
          </p:cNvPr>
          <p:cNvSpPr>
            <a:spLocks noGrp="1"/>
          </p:cNvSpPr>
          <p:nvPr>
            <p:ph type="title"/>
          </p:nvPr>
        </p:nvSpPr>
        <p:spPr>
          <a:xfrm>
            <a:off x="4120179" y="138806"/>
            <a:ext cx="8071821" cy="668634"/>
          </a:xfrm>
        </p:spPr>
        <p:txBody>
          <a:bodyPr>
            <a:normAutofit fontScale="90000"/>
          </a:bodyPr>
          <a:lstStyle/>
          <a:p>
            <a:r>
              <a:rPr lang="he-IL" b="1" dirty="0"/>
              <a:t>שאלה 4 - בדיקות שמישות–שיטה – סעיף ב'</a:t>
            </a:r>
          </a:p>
        </p:txBody>
      </p:sp>
      <p:sp>
        <p:nvSpPr>
          <p:cNvPr id="4" name="Title 1">
            <a:extLst>
              <a:ext uri="{FF2B5EF4-FFF2-40B4-BE49-F238E27FC236}">
                <a16:creationId xmlns:a16="http://schemas.microsoft.com/office/drawing/2014/main" id="{66DBF5B5-0CAF-4F98-FFF2-0E20F93FEAEE}"/>
              </a:ext>
            </a:extLst>
          </p:cNvPr>
          <p:cNvSpPr txBox="1">
            <a:spLocks/>
          </p:cNvSpPr>
          <p:nvPr/>
        </p:nvSpPr>
        <p:spPr>
          <a:xfrm>
            <a:off x="10660954" y="592434"/>
            <a:ext cx="1428881"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שאלון:</a:t>
            </a:r>
          </a:p>
        </p:txBody>
      </p:sp>
      <p:sp>
        <p:nvSpPr>
          <p:cNvPr id="5" name="TextBox 4">
            <a:extLst>
              <a:ext uri="{FF2B5EF4-FFF2-40B4-BE49-F238E27FC236}">
                <a16:creationId xmlns:a16="http://schemas.microsoft.com/office/drawing/2014/main" id="{17592CE5-B381-612F-DCDF-E7EE4FB57223}"/>
              </a:ext>
            </a:extLst>
          </p:cNvPr>
          <p:cNvSpPr txBox="1"/>
          <p:nvPr/>
        </p:nvSpPr>
        <p:spPr>
          <a:xfrm>
            <a:off x="220687" y="1261068"/>
            <a:ext cx="11750626" cy="4446474"/>
          </a:xfrm>
          <a:prstGeom prst="rect">
            <a:avLst/>
          </a:prstGeom>
          <a:noFill/>
        </p:spPr>
        <p:txBody>
          <a:bodyPr wrap="square">
            <a:spAutoFit/>
          </a:bodyPr>
          <a:lstStyle/>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השימוש במערכת היה ברור ואינטואיטיבי</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r>
              <a:rPr lang="he-IL" sz="2400" kern="100" dirty="0">
                <a:effectLst/>
                <a:latin typeface="Calibri" panose="020F0502020204030204" pitchFamily="34" charset="0"/>
                <a:ea typeface="Calibri" panose="020F0502020204030204" pitchFamily="34" charset="0"/>
                <a:cs typeface="Arial" panose="020B0604020202020204" pitchFamily="34" charset="0"/>
              </a:rPr>
              <a:t> </a:t>
            </a: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את/ה בטוח/ה שהשלמת את המשימה בהצלחה</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endParaRPr lang="en-US" sz="2400" kern="1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את/ה לא מרוצה מהשימוש במערכת?</a:t>
            </a:r>
            <a:r>
              <a:rPr lang="en-US" sz="2400" kern="100" dirty="0">
                <a:effectLst/>
                <a:latin typeface="Arial" panose="020B0604020202020204" pitchFamily="34" charset="0"/>
                <a:ea typeface="Calibri" panose="020F0502020204030204" pitchFamily="34" charset="0"/>
                <a:cs typeface="Arial" panose="020B0604020202020204" pitchFamily="34" charset="0"/>
              </a:rPr>
              <a:t> </a:t>
            </a:r>
            <a:endParaRPr lang="en-US" sz="2400" kern="1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בחר את הספרה "6".</a:t>
            </a:r>
            <a:endParaRPr lang="he-IL" sz="2400" kern="1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אם נתקלת בבעיה, לא הצלחת לפתור אותה ללא עזרה חיצונית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האם קרה שטעית במהלך השימוש במערכת? (כן/לא)</a:t>
            </a:r>
            <a:r>
              <a:rPr lang="he-IL" sz="2400" kern="100" dirty="0">
                <a:latin typeface="Calibri" panose="020F0502020204030204" pitchFamily="34" charset="0"/>
                <a:ea typeface="Calibri" panose="020F0502020204030204" pitchFamily="34" charset="0"/>
                <a:cs typeface="Arial" panose="020B0604020202020204" pitchFamily="34" charset="0"/>
              </a:rPr>
              <a:t> </a:t>
            </a:r>
            <a:r>
              <a:rPr lang="he-IL" sz="2400" kern="100" dirty="0">
                <a:effectLst/>
                <a:latin typeface="Calibri" panose="020F0502020204030204" pitchFamily="34" charset="0"/>
                <a:ea typeface="Calibri" panose="020F0502020204030204" pitchFamily="34" charset="0"/>
                <a:cs typeface="Arial" panose="020B0604020202020204" pitchFamily="34" charset="0"/>
              </a:rPr>
              <a:t>אם כן, באילו מצבים? (שאלה פתוחה)</a:t>
            </a:r>
            <a:endParaRPr lang="he-IL" sz="2400" kern="1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האם המערכת עזרה לך לזהות טעויות שביצעת (למשל, הודעת שגיאה ברורה)?</a:t>
            </a:r>
            <a:endParaRPr lang="he-IL" sz="2400" kern="100" dirty="0">
              <a:latin typeface="Calibri" panose="020F0502020204030204" pitchFamily="34" charset="0"/>
              <a:ea typeface="Calibri" panose="020F0502020204030204" pitchFamily="34" charset="0"/>
              <a:cs typeface="Arial" panose="020B0604020202020204" pitchFamily="34" charset="0"/>
            </a:endParaRP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האם יש משהו שהפריע לך במיוחד או שהיית רוצה לשנות במערכת? (שאלה פתוחה)</a:t>
            </a:r>
          </a:p>
          <a:p>
            <a:pPr marL="457200" indent="-457200" algn="r" rtl="1">
              <a:lnSpc>
                <a:spcPct val="107000"/>
              </a:lnSpc>
              <a:spcAft>
                <a:spcPts val="800"/>
              </a:spcAft>
              <a:buFont typeface="+mj-cs"/>
              <a:buAutoNum type="hebrew2Minus"/>
            </a:pPr>
            <a:r>
              <a:rPr lang="he-IL" sz="2400" kern="100" dirty="0">
                <a:effectLst/>
                <a:latin typeface="Calibri" panose="020F0502020204030204" pitchFamily="34" charset="0"/>
                <a:ea typeface="Calibri" panose="020F0502020204030204" pitchFamily="34" charset="0"/>
                <a:cs typeface="Arial" panose="020B0604020202020204" pitchFamily="34" charset="0"/>
              </a:rPr>
              <a:t>שמות הלשוניות היו אינפורמטיביים לתוכן שלהן?</a:t>
            </a:r>
            <a:endParaRPr lang="he-IL" sz="1600" dirty="0"/>
          </a:p>
        </p:txBody>
      </p:sp>
      <p:pic>
        <p:nvPicPr>
          <p:cNvPr id="11" name="Picture 10">
            <a:extLst>
              <a:ext uri="{FF2B5EF4-FFF2-40B4-BE49-F238E27FC236}">
                <a16:creationId xmlns:a16="http://schemas.microsoft.com/office/drawing/2014/main" id="{7D9C6BD6-F395-F045-194C-6FD6687A701E}"/>
              </a:ext>
            </a:extLst>
          </p:cNvPr>
          <p:cNvPicPr>
            <a:picLocks noChangeAspect="1"/>
          </p:cNvPicPr>
          <p:nvPr/>
        </p:nvPicPr>
        <p:blipFill>
          <a:blip r:embed="rId3"/>
          <a:stretch>
            <a:fillRect/>
          </a:stretch>
        </p:blipFill>
        <p:spPr>
          <a:xfrm>
            <a:off x="1749452" y="5803796"/>
            <a:ext cx="8693095" cy="1017277"/>
          </a:xfrm>
          <a:prstGeom prst="rect">
            <a:avLst/>
          </a:prstGeom>
        </p:spPr>
      </p:pic>
      <p:pic>
        <p:nvPicPr>
          <p:cNvPr id="12" name="Picture 11">
            <a:extLst>
              <a:ext uri="{FF2B5EF4-FFF2-40B4-BE49-F238E27FC236}">
                <a16:creationId xmlns:a16="http://schemas.microsoft.com/office/drawing/2014/main" id="{452EECDF-6F01-943C-F51C-327BE0B61544}"/>
              </a:ext>
            </a:extLst>
          </p:cNvPr>
          <p:cNvPicPr>
            <a:picLocks noChangeAspect="1"/>
          </p:cNvPicPr>
          <p:nvPr/>
        </p:nvPicPr>
        <p:blipFill>
          <a:blip r:embed="rId4"/>
          <a:stretch>
            <a:fillRect/>
          </a:stretch>
        </p:blipFill>
        <p:spPr>
          <a:xfrm>
            <a:off x="0" y="0"/>
            <a:ext cx="3451225" cy="2465161"/>
          </a:xfrm>
          <a:prstGeom prst="rect">
            <a:avLst/>
          </a:prstGeom>
        </p:spPr>
      </p:pic>
      <p:sp>
        <p:nvSpPr>
          <p:cNvPr id="10" name="Slide Number Placeholder 6">
            <a:extLst>
              <a:ext uri="{FF2B5EF4-FFF2-40B4-BE49-F238E27FC236}">
                <a16:creationId xmlns:a16="http://schemas.microsoft.com/office/drawing/2014/main" id="{9830788E-8D8F-A58C-8D0D-C20093807BCC}"/>
              </a:ext>
            </a:extLst>
          </p:cNvPr>
          <p:cNvSpPr>
            <a:spLocks noGrp="1"/>
          </p:cNvSpPr>
          <p:nvPr>
            <p:ph type="sldNum" sz="quarter" idx="12"/>
          </p:nvPr>
        </p:nvSpPr>
        <p:spPr>
          <a:xfrm>
            <a:off x="120316" y="6055730"/>
            <a:ext cx="745957" cy="669925"/>
          </a:xfrm>
        </p:spPr>
        <p:txBody>
          <a:bodyPr/>
          <a:lstStyle/>
          <a:p>
            <a:fld id="{4C51C807-95DE-4376-8D4F-A6D9109BCD01}" type="slidenum">
              <a:rPr lang="he-IL" b="1" smtClean="0">
                <a:solidFill>
                  <a:srgbClr val="FFFF00"/>
                </a:solidFill>
              </a:rPr>
              <a:t>13</a:t>
            </a:fld>
            <a:endParaRPr lang="he-IL" b="1" dirty="0">
              <a:solidFill>
                <a:srgbClr val="FFFF00"/>
              </a:solidFill>
            </a:endParaRPr>
          </a:p>
        </p:txBody>
      </p:sp>
    </p:spTree>
    <p:extLst>
      <p:ext uri="{BB962C8B-B14F-4D97-AF65-F5344CB8AC3E}">
        <p14:creationId xmlns:p14="http://schemas.microsoft.com/office/powerpoint/2010/main" val="421591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02335F86-0DB6-0525-FCA2-E34ECEF59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61BE4-70B9-C214-AB12-53CF149EB43A}"/>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א'</a:t>
            </a:r>
          </a:p>
        </p:txBody>
      </p:sp>
      <p:sp>
        <p:nvSpPr>
          <p:cNvPr id="4" name="Title 1">
            <a:extLst>
              <a:ext uri="{FF2B5EF4-FFF2-40B4-BE49-F238E27FC236}">
                <a16:creationId xmlns:a16="http://schemas.microsoft.com/office/drawing/2014/main" id="{41B06F1D-22A7-F0C3-8227-ACDB7243E1FD}"/>
              </a:ext>
            </a:extLst>
          </p:cNvPr>
          <p:cNvSpPr txBox="1">
            <a:spLocks/>
          </p:cNvSpPr>
          <p:nvPr/>
        </p:nvSpPr>
        <p:spPr>
          <a:xfrm>
            <a:off x="7912383" y="454505"/>
            <a:ext cx="4241235"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טבלה מסכמת של הנתונים:</a:t>
            </a:r>
          </a:p>
        </p:txBody>
      </p:sp>
      <p:graphicFrame>
        <p:nvGraphicFramePr>
          <p:cNvPr id="10" name="Table 9">
            <a:extLst>
              <a:ext uri="{FF2B5EF4-FFF2-40B4-BE49-F238E27FC236}">
                <a16:creationId xmlns:a16="http://schemas.microsoft.com/office/drawing/2014/main" id="{337C18F3-BA98-C5F8-AD19-78174C4CD9FB}"/>
              </a:ext>
            </a:extLst>
          </p:cNvPr>
          <p:cNvGraphicFramePr>
            <a:graphicFrameLocks noGrp="1"/>
          </p:cNvGraphicFramePr>
          <p:nvPr>
            <p:extLst>
              <p:ext uri="{D42A27DB-BD31-4B8C-83A1-F6EECF244321}">
                <p14:modId xmlns:p14="http://schemas.microsoft.com/office/powerpoint/2010/main" val="3076936785"/>
              </p:ext>
            </p:extLst>
          </p:nvPr>
        </p:nvGraphicFramePr>
        <p:xfrm>
          <a:off x="-16" y="1318104"/>
          <a:ext cx="12192016" cy="5524620"/>
        </p:xfrm>
        <a:graphic>
          <a:graphicData uri="http://schemas.openxmlformats.org/drawingml/2006/table">
            <a:tbl>
              <a:tblPr rtl="1" firstRow="1" firstCol="1" bandRow="1">
                <a:tableStyleId>{5C22544A-7EE6-4342-B048-85BDC9FD1C3A}</a:tableStyleId>
              </a:tblPr>
              <a:tblGrid>
                <a:gridCol w="1114000">
                  <a:extLst>
                    <a:ext uri="{9D8B030D-6E8A-4147-A177-3AD203B41FA5}">
                      <a16:colId xmlns:a16="http://schemas.microsoft.com/office/drawing/2014/main" val="2769922590"/>
                    </a:ext>
                  </a:extLst>
                </a:gridCol>
                <a:gridCol w="461584">
                  <a:extLst>
                    <a:ext uri="{9D8B030D-6E8A-4147-A177-3AD203B41FA5}">
                      <a16:colId xmlns:a16="http://schemas.microsoft.com/office/drawing/2014/main" val="1814395640"/>
                    </a:ext>
                  </a:extLst>
                </a:gridCol>
                <a:gridCol w="461584">
                  <a:extLst>
                    <a:ext uri="{9D8B030D-6E8A-4147-A177-3AD203B41FA5}">
                      <a16:colId xmlns:a16="http://schemas.microsoft.com/office/drawing/2014/main" val="3500588756"/>
                    </a:ext>
                  </a:extLst>
                </a:gridCol>
                <a:gridCol w="461584">
                  <a:extLst>
                    <a:ext uri="{9D8B030D-6E8A-4147-A177-3AD203B41FA5}">
                      <a16:colId xmlns:a16="http://schemas.microsoft.com/office/drawing/2014/main" val="3722208149"/>
                    </a:ext>
                  </a:extLst>
                </a:gridCol>
                <a:gridCol w="461584">
                  <a:extLst>
                    <a:ext uri="{9D8B030D-6E8A-4147-A177-3AD203B41FA5}">
                      <a16:colId xmlns:a16="http://schemas.microsoft.com/office/drawing/2014/main" val="2921533059"/>
                    </a:ext>
                  </a:extLst>
                </a:gridCol>
                <a:gridCol w="461584">
                  <a:extLst>
                    <a:ext uri="{9D8B030D-6E8A-4147-A177-3AD203B41FA5}">
                      <a16:colId xmlns:a16="http://schemas.microsoft.com/office/drawing/2014/main" val="2450950793"/>
                    </a:ext>
                  </a:extLst>
                </a:gridCol>
                <a:gridCol w="461584">
                  <a:extLst>
                    <a:ext uri="{9D8B030D-6E8A-4147-A177-3AD203B41FA5}">
                      <a16:colId xmlns:a16="http://schemas.microsoft.com/office/drawing/2014/main" val="1246820702"/>
                    </a:ext>
                  </a:extLst>
                </a:gridCol>
                <a:gridCol w="461584">
                  <a:extLst>
                    <a:ext uri="{9D8B030D-6E8A-4147-A177-3AD203B41FA5}">
                      <a16:colId xmlns:a16="http://schemas.microsoft.com/office/drawing/2014/main" val="1899601488"/>
                    </a:ext>
                  </a:extLst>
                </a:gridCol>
                <a:gridCol w="461584">
                  <a:extLst>
                    <a:ext uri="{9D8B030D-6E8A-4147-A177-3AD203B41FA5}">
                      <a16:colId xmlns:a16="http://schemas.microsoft.com/office/drawing/2014/main" val="665922267"/>
                    </a:ext>
                  </a:extLst>
                </a:gridCol>
                <a:gridCol w="461584">
                  <a:extLst>
                    <a:ext uri="{9D8B030D-6E8A-4147-A177-3AD203B41FA5}">
                      <a16:colId xmlns:a16="http://schemas.microsoft.com/office/drawing/2014/main" val="3789795983"/>
                    </a:ext>
                  </a:extLst>
                </a:gridCol>
                <a:gridCol w="599144">
                  <a:extLst>
                    <a:ext uri="{9D8B030D-6E8A-4147-A177-3AD203B41FA5}">
                      <a16:colId xmlns:a16="http://schemas.microsoft.com/office/drawing/2014/main" val="2934067715"/>
                    </a:ext>
                  </a:extLst>
                </a:gridCol>
                <a:gridCol w="508000">
                  <a:extLst>
                    <a:ext uri="{9D8B030D-6E8A-4147-A177-3AD203B41FA5}">
                      <a16:colId xmlns:a16="http://schemas.microsoft.com/office/drawing/2014/main" val="1532175255"/>
                    </a:ext>
                  </a:extLst>
                </a:gridCol>
                <a:gridCol w="277608">
                  <a:extLst>
                    <a:ext uri="{9D8B030D-6E8A-4147-A177-3AD203B41FA5}">
                      <a16:colId xmlns:a16="http://schemas.microsoft.com/office/drawing/2014/main" val="2474233939"/>
                    </a:ext>
                  </a:extLst>
                </a:gridCol>
                <a:gridCol w="461584">
                  <a:extLst>
                    <a:ext uri="{9D8B030D-6E8A-4147-A177-3AD203B41FA5}">
                      <a16:colId xmlns:a16="http://schemas.microsoft.com/office/drawing/2014/main" val="3308114601"/>
                    </a:ext>
                  </a:extLst>
                </a:gridCol>
                <a:gridCol w="461584">
                  <a:extLst>
                    <a:ext uri="{9D8B030D-6E8A-4147-A177-3AD203B41FA5}">
                      <a16:colId xmlns:a16="http://schemas.microsoft.com/office/drawing/2014/main" val="2005258127"/>
                    </a:ext>
                  </a:extLst>
                </a:gridCol>
                <a:gridCol w="461584">
                  <a:extLst>
                    <a:ext uri="{9D8B030D-6E8A-4147-A177-3AD203B41FA5}">
                      <a16:colId xmlns:a16="http://schemas.microsoft.com/office/drawing/2014/main" val="2662578460"/>
                    </a:ext>
                  </a:extLst>
                </a:gridCol>
                <a:gridCol w="461584">
                  <a:extLst>
                    <a:ext uri="{9D8B030D-6E8A-4147-A177-3AD203B41FA5}">
                      <a16:colId xmlns:a16="http://schemas.microsoft.com/office/drawing/2014/main" val="829248728"/>
                    </a:ext>
                  </a:extLst>
                </a:gridCol>
                <a:gridCol w="461584">
                  <a:extLst>
                    <a:ext uri="{9D8B030D-6E8A-4147-A177-3AD203B41FA5}">
                      <a16:colId xmlns:a16="http://schemas.microsoft.com/office/drawing/2014/main" val="3119351319"/>
                    </a:ext>
                  </a:extLst>
                </a:gridCol>
                <a:gridCol w="461584">
                  <a:extLst>
                    <a:ext uri="{9D8B030D-6E8A-4147-A177-3AD203B41FA5}">
                      <a16:colId xmlns:a16="http://schemas.microsoft.com/office/drawing/2014/main" val="1091067444"/>
                    </a:ext>
                  </a:extLst>
                </a:gridCol>
                <a:gridCol w="461584">
                  <a:extLst>
                    <a:ext uri="{9D8B030D-6E8A-4147-A177-3AD203B41FA5}">
                      <a16:colId xmlns:a16="http://schemas.microsoft.com/office/drawing/2014/main" val="43253065"/>
                    </a:ext>
                  </a:extLst>
                </a:gridCol>
                <a:gridCol w="461584">
                  <a:extLst>
                    <a:ext uri="{9D8B030D-6E8A-4147-A177-3AD203B41FA5}">
                      <a16:colId xmlns:a16="http://schemas.microsoft.com/office/drawing/2014/main" val="599443419"/>
                    </a:ext>
                  </a:extLst>
                </a:gridCol>
                <a:gridCol w="461584">
                  <a:extLst>
                    <a:ext uri="{9D8B030D-6E8A-4147-A177-3AD203B41FA5}">
                      <a16:colId xmlns:a16="http://schemas.microsoft.com/office/drawing/2014/main" val="2357817034"/>
                    </a:ext>
                  </a:extLst>
                </a:gridCol>
                <a:gridCol w="461584">
                  <a:extLst>
                    <a:ext uri="{9D8B030D-6E8A-4147-A177-3AD203B41FA5}">
                      <a16:colId xmlns:a16="http://schemas.microsoft.com/office/drawing/2014/main" val="972545789"/>
                    </a:ext>
                  </a:extLst>
                </a:gridCol>
                <a:gridCol w="461584">
                  <a:extLst>
                    <a:ext uri="{9D8B030D-6E8A-4147-A177-3AD203B41FA5}">
                      <a16:colId xmlns:a16="http://schemas.microsoft.com/office/drawing/2014/main" val="2931790379"/>
                    </a:ext>
                  </a:extLst>
                </a:gridCol>
                <a:gridCol w="461584">
                  <a:extLst>
                    <a:ext uri="{9D8B030D-6E8A-4147-A177-3AD203B41FA5}">
                      <a16:colId xmlns:a16="http://schemas.microsoft.com/office/drawing/2014/main" val="3303648104"/>
                    </a:ext>
                  </a:extLst>
                </a:gridCol>
              </a:tblGrid>
              <a:tr h="1133094">
                <a:tc>
                  <a:txBody>
                    <a:bodyPr/>
                    <a:lstStyle/>
                    <a:p>
                      <a:pPr algn="ctr" rtl="1">
                        <a:lnSpc>
                          <a:spcPct val="107000"/>
                        </a:lnSpc>
                        <a:spcAft>
                          <a:spcPts val="800"/>
                        </a:spcAft>
                        <a:buNone/>
                      </a:pPr>
                      <a:r>
                        <a:rPr lang="he-IL" sz="1600" b="1" kern="0">
                          <a:effectLst/>
                        </a:rPr>
                        <a:t> </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3">
                  <a:txBody>
                    <a:bodyPr/>
                    <a:lstStyle/>
                    <a:p>
                      <a:pPr algn="ctr" rtl="1">
                        <a:lnSpc>
                          <a:spcPct val="107000"/>
                        </a:lnSpc>
                        <a:spcAft>
                          <a:spcPts val="800"/>
                        </a:spcAft>
                        <a:buNone/>
                      </a:pPr>
                      <a:r>
                        <a:rPr lang="he-IL" sz="1600" b="1" kern="0">
                          <a:effectLst/>
                        </a:rPr>
                        <a:t>משימה 1:</a:t>
                      </a:r>
                      <a:endParaRPr lang="en-US" sz="2800" b="1" kern="100">
                        <a:effectLst/>
                      </a:endParaRPr>
                    </a:p>
                    <a:p>
                      <a:pPr algn="ctr" rtl="1">
                        <a:lnSpc>
                          <a:spcPct val="107000"/>
                        </a:lnSpc>
                        <a:spcAft>
                          <a:spcPts val="800"/>
                        </a:spcAft>
                        <a:buNone/>
                      </a:pPr>
                      <a:r>
                        <a:rPr lang="he-IL" sz="1600" b="1" kern="0">
                          <a:effectLst/>
                        </a:rPr>
                        <a:t>יצירת סימולציה</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ממוצע משימה 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משימה 2:</a:t>
                      </a:r>
                      <a:endParaRPr lang="en-US" sz="2800" b="1" kern="100">
                        <a:effectLst/>
                      </a:endParaRPr>
                    </a:p>
                    <a:p>
                      <a:pPr algn="ctr" rtl="1">
                        <a:lnSpc>
                          <a:spcPct val="107000"/>
                        </a:lnSpc>
                        <a:spcAft>
                          <a:spcPts val="800"/>
                        </a:spcAft>
                        <a:buNone/>
                      </a:pPr>
                      <a:r>
                        <a:rPr lang="he-IL" sz="1600" b="1" kern="0">
                          <a:effectLst/>
                        </a:rPr>
                        <a:t>ווידוא נכונות סיווג אוטומטי של קורסים</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dirty="0">
                          <a:effectLst/>
                        </a:rPr>
                        <a:t>ממוצע משימה 2</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משימה 3: הוספת/הסרת קורסים</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ממוצע משימה 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סך הכל</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1600" b="1" kern="0">
                          <a:effectLst/>
                        </a:rPr>
                        <a:t>ממוצע</a:t>
                      </a:r>
                      <a:endParaRPr lang="en-US" sz="2800" b="1" kern="100">
                        <a:effectLst/>
                      </a:endParaRPr>
                    </a:p>
                    <a:p>
                      <a:pPr algn="ctr" rtl="1">
                        <a:lnSpc>
                          <a:spcPct val="107000"/>
                        </a:lnSpc>
                        <a:spcAft>
                          <a:spcPts val="800"/>
                        </a:spcAft>
                        <a:buNone/>
                      </a:pPr>
                      <a:r>
                        <a:rPr lang="he-IL" sz="1600" b="1" kern="0">
                          <a:effectLst/>
                        </a:rPr>
                        <a:t>סך הכל</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376625824"/>
                  </a:ext>
                </a:extLst>
              </a:tr>
              <a:tr h="217678">
                <a:tc>
                  <a:txBody>
                    <a:bodyPr/>
                    <a:lstStyle/>
                    <a:p>
                      <a:pPr algn="ctr" rtl="1">
                        <a:lnSpc>
                          <a:spcPct val="107000"/>
                        </a:lnSpc>
                        <a:spcAft>
                          <a:spcPts val="800"/>
                        </a:spcAft>
                        <a:buNone/>
                      </a:pPr>
                      <a:r>
                        <a:rPr lang="he-IL" sz="1400" b="1" kern="0">
                          <a:effectLst/>
                        </a:rPr>
                        <a:t> </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ג</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א</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ב</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dirty="0">
                          <a:effectLst/>
                        </a:rPr>
                        <a:t>ג</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39509300"/>
                  </a:ext>
                </a:extLst>
              </a:tr>
              <a:tr h="876364">
                <a:tc>
                  <a:txBody>
                    <a:bodyPr/>
                    <a:lstStyle/>
                    <a:p>
                      <a:pPr algn="ctr" rtl="1">
                        <a:lnSpc>
                          <a:spcPct val="107000"/>
                        </a:lnSpc>
                        <a:spcAft>
                          <a:spcPts val="800"/>
                        </a:spcAft>
                        <a:buNone/>
                      </a:pPr>
                      <a:r>
                        <a:rPr lang="he-IL" sz="1400" b="1" kern="0">
                          <a:effectLst/>
                        </a:rPr>
                        <a:t>נבדקת 1.1 -</a:t>
                      </a:r>
                      <a:endParaRPr lang="en-US" sz="2800" b="1" kern="100">
                        <a:effectLst/>
                      </a:endParaRPr>
                    </a:p>
                    <a:p>
                      <a:pPr algn="ctr" rtl="1">
                        <a:lnSpc>
                          <a:spcPct val="107000"/>
                        </a:lnSpc>
                        <a:spcAft>
                          <a:spcPts val="800"/>
                        </a:spcAft>
                        <a:buNone/>
                      </a:pPr>
                      <a:r>
                        <a:rPr lang="he-IL" sz="1400" b="1" kern="0">
                          <a:effectLst/>
                        </a:rPr>
                        <a:t>חדשה</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42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8</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dirty="0">
                          <a:effectLst/>
                        </a:rPr>
                        <a:t>49</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8</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dirty="0">
                          <a:effectLst/>
                        </a:rPr>
                        <a:t>0</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421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29</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a:t>
                      </a:r>
                      <a:endParaRPr lang="en-US" sz="2800" b="1" kern="100">
                        <a:effectLst/>
                      </a:endParaRPr>
                    </a:p>
                    <a:p>
                      <a:pPr algn="ctr" rtl="1">
                        <a:lnSpc>
                          <a:spcPct val="107000"/>
                        </a:lnSpc>
                        <a:spcAft>
                          <a:spcPts val="800"/>
                        </a:spcAft>
                        <a:buNone/>
                      </a:pPr>
                      <a:r>
                        <a:rPr lang="en-US" sz="1400" b="1" kern="0">
                          <a:effectLst/>
                        </a:rPr>
                        <a:t>F</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280.5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27</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150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110.5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16</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2.5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en-US" sz="1400" b="1" kern="0">
                          <a:effectLst/>
                        </a:rPr>
                        <a:t>613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57</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3</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440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51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dirty="0">
                          <a:effectLst/>
                        </a:rPr>
                        <a:t>3.5</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214105"/>
                  </a:ext>
                </a:extLst>
              </a:tr>
              <a:tr h="1206246">
                <a:tc>
                  <a:txBody>
                    <a:bodyPr/>
                    <a:lstStyle/>
                    <a:p>
                      <a:pPr algn="ctr" rtl="1">
                        <a:lnSpc>
                          <a:spcPct val="107000"/>
                        </a:lnSpc>
                        <a:spcAft>
                          <a:spcPts val="800"/>
                        </a:spcAft>
                        <a:buNone/>
                      </a:pPr>
                      <a:r>
                        <a:rPr lang="he-IL" sz="1400" b="1" kern="0">
                          <a:effectLst/>
                        </a:rPr>
                        <a:t>נבדק 1.2 -</a:t>
                      </a:r>
                      <a:endParaRPr lang="en-US" sz="2800" b="1" kern="100">
                        <a:effectLst/>
                      </a:endParaRPr>
                    </a:p>
                    <a:p>
                      <a:pPr algn="ctr" rtl="1">
                        <a:lnSpc>
                          <a:spcPct val="107000"/>
                        </a:lnSpc>
                        <a:spcAft>
                          <a:spcPts val="800"/>
                        </a:spcAft>
                        <a:buNone/>
                      </a:pPr>
                      <a:r>
                        <a:rPr lang="he-IL" sz="1400" b="1" kern="0">
                          <a:effectLst/>
                        </a:rPr>
                        <a:t>מנוסה</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56</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8</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he-IL" sz="1400" b="1" kern="0">
                          <a:effectLst/>
                        </a:rPr>
                        <a:t>140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dirty="0">
                          <a:effectLst/>
                        </a:rPr>
                        <a:t>1</a:t>
                      </a:r>
                      <a:endParaRPr lang="en-US" sz="2800" b="1" kern="100" dirty="0">
                        <a:effectLst/>
                      </a:endParaRPr>
                    </a:p>
                    <a:p>
                      <a:pPr algn="ctr" rtl="1">
                        <a:lnSpc>
                          <a:spcPct val="107000"/>
                        </a:lnSpc>
                        <a:spcAft>
                          <a:spcPts val="800"/>
                        </a:spcAft>
                        <a:buNone/>
                      </a:pPr>
                      <a:r>
                        <a:rPr lang="en-US" sz="1400" b="1" kern="0" dirty="0">
                          <a:effectLst/>
                        </a:rPr>
                        <a:t>F</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he-IL" sz="1400" b="1" kern="0">
                          <a:effectLst/>
                        </a:rPr>
                        <a:t>71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3</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endParaRPr>
                    </a:p>
                    <a:p>
                      <a:pPr algn="ctr" rtl="1">
                        <a:lnSpc>
                          <a:spcPct val="107000"/>
                        </a:lnSpc>
                        <a:spcAft>
                          <a:spcPts val="800"/>
                        </a:spcAft>
                        <a:buNone/>
                      </a:pPr>
                      <a:r>
                        <a:rPr lang="en-US" sz="1400" b="1" kern="0">
                          <a:effectLst/>
                        </a:rPr>
                        <a:t>G</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he-IL" sz="1400" b="1" kern="0">
                          <a:effectLst/>
                        </a:rPr>
                        <a:t>267</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45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4</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endParaRPr>
                    </a:p>
                    <a:p>
                      <a:pPr algn="ctr" rtl="1">
                        <a:lnSpc>
                          <a:spcPct val="107000"/>
                        </a:lnSpc>
                        <a:spcAft>
                          <a:spcPts val="800"/>
                        </a:spcAft>
                        <a:buNone/>
                      </a:pPr>
                      <a:r>
                        <a:rPr lang="en-US" sz="1400" b="1" kern="0">
                          <a:effectLst/>
                        </a:rPr>
                        <a:t>G</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2802406352"/>
                  </a:ext>
                </a:extLst>
              </a:tr>
              <a:tr h="1544756">
                <a:tc>
                  <a:txBody>
                    <a:bodyPr/>
                    <a:lstStyle/>
                    <a:p>
                      <a:pPr algn="ctr" rtl="1">
                        <a:lnSpc>
                          <a:spcPct val="107000"/>
                        </a:lnSpc>
                        <a:spcAft>
                          <a:spcPts val="800"/>
                        </a:spcAft>
                        <a:buNone/>
                      </a:pPr>
                      <a:r>
                        <a:rPr lang="he-IL" sz="1400" b="1" kern="0">
                          <a:effectLst/>
                        </a:rPr>
                        <a:t>נבדקת 2.1 -חדש</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122</a:t>
                      </a:r>
                      <a:endParaRPr lang="en-US" sz="2800" b="1" kern="100">
                        <a:effectLst/>
                      </a:endParaRPr>
                    </a:p>
                    <a:p>
                      <a:pPr algn="ctr" rtl="1">
                        <a:lnSpc>
                          <a:spcPct val="107000"/>
                        </a:lnSpc>
                        <a:spcAft>
                          <a:spcPts val="800"/>
                        </a:spcAft>
                        <a:buNone/>
                      </a:pPr>
                      <a:r>
                        <a:rPr lang="he-IL" sz="1400" b="1" kern="0">
                          <a:effectLst/>
                        </a:rPr>
                        <a:t>*</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24</a:t>
                      </a:r>
                      <a:endParaRPr lang="en-US" sz="2800" b="1" kern="100">
                        <a:effectLst/>
                      </a:endParaRPr>
                    </a:p>
                    <a:p>
                      <a:pPr algn="ctr" rtl="1">
                        <a:lnSpc>
                          <a:spcPct val="107000"/>
                        </a:lnSpc>
                        <a:spcAft>
                          <a:spcPts val="800"/>
                        </a:spcAft>
                        <a:buNone/>
                      </a:pPr>
                      <a:r>
                        <a:rPr lang="he-IL" sz="1400" b="1" kern="0">
                          <a:effectLst/>
                        </a:rPr>
                        <a:t>*</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0</a:t>
                      </a:r>
                      <a:endParaRPr lang="en-US" sz="2800" b="1" kern="100">
                        <a:effectLst/>
                      </a:endParaRPr>
                    </a:p>
                    <a:p>
                      <a:pPr algn="ctr" rtl="1">
                        <a:lnSpc>
                          <a:spcPct val="107000"/>
                        </a:lnSpc>
                        <a:spcAft>
                          <a:spcPts val="800"/>
                        </a:spcAft>
                        <a:buNone/>
                      </a:pPr>
                      <a:r>
                        <a:rPr lang="he-IL" sz="1400" b="1" kern="0">
                          <a:effectLst/>
                        </a:rPr>
                        <a:t>*</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84</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17</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0.5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198</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33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152.5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22.5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554</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53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3</a:t>
                      </a:r>
                      <a:endParaRPr lang="en-US" sz="2800" b="1" kern="100">
                        <a:effectLst/>
                      </a:endParaRPr>
                    </a:p>
                    <a:p>
                      <a:pPr algn="ctr" rtl="1">
                        <a:lnSpc>
                          <a:spcPct val="107000"/>
                        </a:lnSpc>
                        <a:spcAft>
                          <a:spcPts val="800"/>
                        </a:spcAft>
                        <a:buNone/>
                      </a:pPr>
                      <a:r>
                        <a:rPr lang="en-US" sz="1400" b="1" kern="0">
                          <a:effectLst/>
                        </a:rPr>
                        <a:t>D</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endParaRPr>
                    </a:p>
                    <a:p>
                      <a:pPr algn="ctr" rtl="1">
                        <a:lnSpc>
                          <a:spcPct val="107000"/>
                        </a:lnSpc>
                        <a:spcAft>
                          <a:spcPts val="800"/>
                        </a:spcAft>
                        <a:buNone/>
                      </a:pPr>
                      <a:r>
                        <a:rPr lang="he-IL" sz="1400" b="1" kern="0">
                          <a:effectLst/>
                        </a:rPr>
                        <a:t>**</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301.5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27.5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1.5</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en-US" sz="1400" b="1" kern="0">
                          <a:effectLst/>
                        </a:rPr>
                        <a:t>874</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102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5</a:t>
                      </a:r>
                      <a:endParaRPr lang="en-US" sz="2800" b="1" kern="100">
                        <a:effectLst/>
                      </a:endParaRPr>
                    </a:p>
                    <a:p>
                      <a:pPr algn="ctr" rtl="1">
                        <a:lnSpc>
                          <a:spcPct val="107000"/>
                        </a:lnSpc>
                        <a:spcAft>
                          <a:spcPts val="800"/>
                        </a:spcAft>
                        <a:buNone/>
                      </a:pPr>
                      <a:r>
                        <a:rPr lang="en-US" sz="1400" b="1" kern="0">
                          <a:effectLst/>
                        </a:rPr>
                        <a:t>D</a:t>
                      </a:r>
                      <a:endParaRPr lang="en-US" sz="2800" b="1" kern="100">
                        <a:effectLst/>
                      </a:endParaRPr>
                    </a:p>
                    <a:p>
                      <a:pPr algn="ctr" rtl="1">
                        <a:lnSpc>
                          <a:spcPct val="107000"/>
                        </a:lnSpc>
                        <a:spcAft>
                          <a:spcPts val="800"/>
                        </a:spcAft>
                        <a:buNone/>
                      </a:pPr>
                      <a:r>
                        <a:rPr lang="en-US" sz="1400" b="1" kern="0">
                          <a:effectLst/>
                        </a:rPr>
                        <a:t>E</a:t>
                      </a:r>
                      <a:endParaRPr lang="en-US" sz="2800" b="1" kern="100">
                        <a:effectLst/>
                      </a:endParaRPr>
                    </a:p>
                    <a:p>
                      <a:pPr algn="ctr" rtl="1">
                        <a:lnSpc>
                          <a:spcPct val="107000"/>
                        </a:lnSpc>
                        <a:spcAft>
                          <a:spcPts val="800"/>
                        </a:spcAft>
                        <a:buNone/>
                      </a:pPr>
                      <a:r>
                        <a:rPr lang="en-US" sz="1400" b="1" kern="0">
                          <a:effectLst/>
                        </a:rPr>
                        <a:t>F</a:t>
                      </a:r>
                      <a:endParaRPr lang="en-US" sz="2800" b="1" kern="100">
                        <a:effectLst/>
                      </a:endParaRPr>
                    </a:p>
                    <a:p>
                      <a:pPr algn="ctr" rtl="1">
                        <a:lnSpc>
                          <a:spcPct val="107000"/>
                        </a:lnSpc>
                        <a:spcAft>
                          <a:spcPts val="800"/>
                        </a:spcAft>
                        <a:buNone/>
                      </a:pPr>
                      <a:r>
                        <a:rPr lang="he-IL" sz="1400" b="1" kern="0">
                          <a:effectLst/>
                        </a:rPr>
                        <a:t>**</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en-US" sz="1400" b="1" kern="0">
                          <a:effectLst/>
                        </a:rPr>
                        <a:t>538</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en-US" sz="1400" b="1" kern="0">
                          <a:effectLst/>
                        </a:rPr>
                        <a:t>63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ctr" rtl="1">
                        <a:lnSpc>
                          <a:spcPct val="107000"/>
                        </a:lnSpc>
                        <a:spcAft>
                          <a:spcPts val="800"/>
                        </a:spcAft>
                        <a:buNone/>
                      </a:pPr>
                      <a:r>
                        <a:rPr lang="he-IL" sz="1400" b="1" kern="0">
                          <a:effectLst/>
                        </a:rPr>
                        <a:t>3</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2961394"/>
                  </a:ext>
                </a:extLst>
              </a:tr>
              <a:tr h="546482">
                <a:tc>
                  <a:txBody>
                    <a:bodyPr/>
                    <a:lstStyle/>
                    <a:p>
                      <a:pPr algn="ctr" rtl="1">
                        <a:lnSpc>
                          <a:spcPct val="107000"/>
                        </a:lnSpc>
                        <a:spcAft>
                          <a:spcPts val="800"/>
                        </a:spcAft>
                        <a:buNone/>
                      </a:pPr>
                      <a:r>
                        <a:rPr lang="he-IL" sz="1400" b="1" kern="0">
                          <a:effectLst/>
                        </a:rPr>
                        <a:t>נבדק 2.2 - מנוסה</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46</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a:t>
                      </a:r>
                      <a:endParaRPr lang="en-US" sz="2800" b="1" kern="100">
                        <a:effectLst/>
                      </a:endParaRPr>
                    </a:p>
                    <a:p>
                      <a:pPr algn="ctr" rtl="1">
                        <a:lnSpc>
                          <a:spcPct val="107000"/>
                        </a:lnSpc>
                        <a:spcAft>
                          <a:spcPts val="800"/>
                        </a:spcAft>
                        <a:buNone/>
                      </a:pPr>
                      <a:r>
                        <a:rPr lang="en-US" sz="1400" b="1" kern="0">
                          <a:effectLst/>
                        </a:rPr>
                        <a:t>B</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he-IL" sz="1400" b="1" kern="0">
                          <a:effectLst/>
                        </a:rPr>
                        <a:t>107</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12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he-IL" sz="1400" b="1" kern="0">
                          <a:effectLst/>
                        </a:rPr>
                        <a:t>49</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0</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tc>
                  <a:txBody>
                    <a:bodyPr/>
                    <a:lstStyle/>
                    <a:p>
                      <a:pPr algn="ctr" rtl="1">
                        <a:lnSpc>
                          <a:spcPct val="107000"/>
                        </a:lnSpc>
                        <a:spcAft>
                          <a:spcPts val="800"/>
                        </a:spcAft>
                        <a:buNone/>
                      </a:pPr>
                      <a:r>
                        <a:rPr lang="en-US" sz="1400" b="1" kern="0">
                          <a:effectLst/>
                        </a:rPr>
                        <a:t>202</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a:effectLst/>
                        </a:rPr>
                        <a:t>24</a:t>
                      </a:r>
                      <a:endParaRPr lang="en-US" sz="2800" b="1"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1">
                        <a:lnSpc>
                          <a:spcPct val="107000"/>
                        </a:lnSpc>
                        <a:spcAft>
                          <a:spcPts val="800"/>
                        </a:spcAft>
                        <a:buNone/>
                      </a:pPr>
                      <a:r>
                        <a:rPr lang="he-IL" sz="1400" b="1" kern="0" dirty="0">
                          <a:effectLst/>
                        </a:rPr>
                        <a:t>1</a:t>
                      </a:r>
                      <a:endParaRPr lang="en-US" sz="2800" b="1" kern="100" dirty="0">
                        <a:effectLst/>
                      </a:endParaRPr>
                    </a:p>
                    <a:p>
                      <a:pPr algn="ctr" rtl="1">
                        <a:lnSpc>
                          <a:spcPct val="107000"/>
                        </a:lnSpc>
                        <a:spcAft>
                          <a:spcPts val="800"/>
                        </a:spcAft>
                        <a:buNone/>
                      </a:pPr>
                      <a:r>
                        <a:rPr lang="en-US" sz="1400" b="1" kern="0" dirty="0">
                          <a:effectLst/>
                        </a:rPr>
                        <a:t>B</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pPr rtl="1"/>
                      <a:endParaRPr lang="he-IL"/>
                    </a:p>
                  </a:txBody>
                  <a:tcPr/>
                </a:tc>
                <a:tc vMerge="1">
                  <a:txBody>
                    <a:bodyPr/>
                    <a:lstStyle/>
                    <a:p>
                      <a:pPr rtl="1"/>
                      <a:endParaRPr lang="he-IL"/>
                    </a:p>
                  </a:txBody>
                  <a:tcPr/>
                </a:tc>
                <a:tc vMerge="1">
                  <a:txBody>
                    <a:bodyPr/>
                    <a:lstStyle/>
                    <a:p>
                      <a:pPr rtl="1"/>
                      <a:endParaRPr lang="he-IL"/>
                    </a:p>
                  </a:txBody>
                  <a:tcPr/>
                </a:tc>
                <a:extLst>
                  <a:ext uri="{0D108BD9-81ED-4DB2-BD59-A6C34878D82A}">
                    <a16:rowId xmlns:a16="http://schemas.microsoft.com/office/drawing/2014/main" val="2222577725"/>
                  </a:ext>
                </a:extLst>
              </a:tr>
            </a:tbl>
          </a:graphicData>
        </a:graphic>
      </p:graphicFrame>
      <p:sp>
        <p:nvSpPr>
          <p:cNvPr id="14" name="TextBox 13">
            <a:extLst>
              <a:ext uri="{FF2B5EF4-FFF2-40B4-BE49-F238E27FC236}">
                <a16:creationId xmlns:a16="http://schemas.microsoft.com/office/drawing/2014/main" id="{9AE7B8AC-8B6F-3B6A-742C-D3DB038620F4}"/>
              </a:ext>
            </a:extLst>
          </p:cNvPr>
          <p:cNvSpPr txBox="1"/>
          <p:nvPr/>
        </p:nvSpPr>
        <p:spPr>
          <a:xfrm>
            <a:off x="0" y="923084"/>
            <a:ext cx="9362793" cy="400110"/>
          </a:xfrm>
          <a:prstGeom prst="rect">
            <a:avLst/>
          </a:prstGeom>
          <a:noFill/>
        </p:spPr>
        <p:txBody>
          <a:bodyPr wrap="square">
            <a:spAutoFit/>
          </a:bodyPr>
          <a:lstStyle/>
          <a:p>
            <a:r>
              <a:rPr lang="he-IL" sz="2000" b="1" u="sng" dirty="0">
                <a:solidFill>
                  <a:srgbClr val="FFFF00"/>
                </a:solidFill>
              </a:rPr>
              <a:t>מקרא:</a:t>
            </a:r>
            <a:r>
              <a:rPr lang="he-IL" sz="2000" b="1" dirty="0">
                <a:solidFill>
                  <a:srgbClr val="FFFF00"/>
                </a:solidFill>
              </a:rPr>
              <a:t> א' - משך ביצוע(בשניות), ב' - כמות קליקים, ג' - כמות שגיאות</a:t>
            </a:r>
          </a:p>
        </p:txBody>
      </p:sp>
    </p:spTree>
    <p:extLst>
      <p:ext uri="{BB962C8B-B14F-4D97-AF65-F5344CB8AC3E}">
        <p14:creationId xmlns:p14="http://schemas.microsoft.com/office/powerpoint/2010/main" val="70795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E60990-F579-4E4F-B4FA-A9024C612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145F3-742E-4AC7-12DB-E513FD53B236}"/>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א'</a:t>
            </a:r>
          </a:p>
        </p:txBody>
      </p:sp>
      <p:sp>
        <p:nvSpPr>
          <p:cNvPr id="4" name="Title 1">
            <a:extLst>
              <a:ext uri="{FF2B5EF4-FFF2-40B4-BE49-F238E27FC236}">
                <a16:creationId xmlns:a16="http://schemas.microsoft.com/office/drawing/2014/main" id="{E9046325-F3A4-AFF9-DF87-E326D18B9799}"/>
              </a:ext>
            </a:extLst>
          </p:cNvPr>
          <p:cNvSpPr txBox="1">
            <a:spLocks/>
          </p:cNvSpPr>
          <p:nvPr/>
        </p:nvSpPr>
        <p:spPr>
          <a:xfrm>
            <a:off x="0" y="718261"/>
            <a:ext cx="12058511"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400" b="1" u="sng" dirty="0"/>
              <a:t>גרפים המציגים את ההשוואה, בממוצעים, בין המערכת הישנה(אדום) לאב-טיפוס (ירוק),</a:t>
            </a:r>
            <a:br>
              <a:rPr lang="en-US" sz="2400" b="1" u="sng" dirty="0"/>
            </a:br>
            <a:r>
              <a:rPr lang="he-IL" sz="2400" b="1" u="sng" dirty="0"/>
              <a:t>עבור שלושת המדדים:</a:t>
            </a:r>
          </a:p>
        </p:txBody>
      </p:sp>
      <p:sp>
        <p:nvSpPr>
          <p:cNvPr id="6" name="TextBox 5">
            <a:extLst>
              <a:ext uri="{FF2B5EF4-FFF2-40B4-BE49-F238E27FC236}">
                <a16:creationId xmlns:a16="http://schemas.microsoft.com/office/drawing/2014/main" id="{A1B6CDAB-C1C8-388B-FAA1-2A461CDEBF04}"/>
              </a:ext>
            </a:extLst>
          </p:cNvPr>
          <p:cNvSpPr txBox="1"/>
          <p:nvPr/>
        </p:nvSpPr>
        <p:spPr>
          <a:xfrm>
            <a:off x="8343332" y="1688904"/>
            <a:ext cx="3594668" cy="707886"/>
          </a:xfrm>
          <a:prstGeom prst="rect">
            <a:avLst/>
          </a:prstGeom>
          <a:noFill/>
        </p:spPr>
        <p:txBody>
          <a:bodyPr wrap="square">
            <a:spAutoFit/>
          </a:bodyPr>
          <a:lstStyle/>
          <a:p>
            <a:pPr algn="ctr"/>
            <a:r>
              <a:rPr lang="he-IL" sz="2000" b="1" dirty="0"/>
              <a:t>זמן הביצוע התקצר מ-538</a:t>
            </a:r>
            <a:br>
              <a:rPr lang="en-US" sz="2000" b="1" dirty="0"/>
            </a:br>
            <a:r>
              <a:rPr lang="he-IL" sz="2000" b="1" dirty="0"/>
              <a:t>ל-440 שניות (18.2% </a:t>
            </a:r>
            <a:r>
              <a:rPr lang="he-IL" sz="2000" b="1" dirty="0">
                <a:solidFill>
                  <a:srgbClr val="92D050"/>
                </a:solidFill>
              </a:rPr>
              <a:t>ירידה</a:t>
            </a:r>
            <a:r>
              <a:rPr lang="he-IL" sz="2000" b="1" dirty="0"/>
              <a:t>)</a:t>
            </a:r>
          </a:p>
        </p:txBody>
      </p:sp>
      <p:pic>
        <p:nvPicPr>
          <p:cNvPr id="7" name="Picture 6" descr="A graph of a comparison between two different red and green squares&#10;&#10;AI-generated content may be incorrect.">
            <a:extLst>
              <a:ext uri="{FF2B5EF4-FFF2-40B4-BE49-F238E27FC236}">
                <a16:creationId xmlns:a16="http://schemas.microsoft.com/office/drawing/2014/main" id="{DA82A8EF-1505-F3C5-6F14-11FB28E0B6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300" y="2405867"/>
            <a:ext cx="4330700" cy="3525033"/>
          </a:xfrm>
          <a:prstGeom prst="rect">
            <a:avLst/>
          </a:prstGeom>
          <a:noFill/>
          <a:ln>
            <a:noFill/>
          </a:ln>
        </p:spPr>
      </p:pic>
      <p:pic>
        <p:nvPicPr>
          <p:cNvPr id="8" name="Picture 7" descr="A graph of a number of click comparison&#10;&#10;AI-generated content may be incorrect.">
            <a:extLst>
              <a:ext uri="{FF2B5EF4-FFF2-40B4-BE49-F238E27FC236}">
                <a16:creationId xmlns:a16="http://schemas.microsoft.com/office/drawing/2014/main" id="{2464F4EE-FC4F-5D49-C408-2D59C21BFC3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0650" y="2404368"/>
            <a:ext cx="3721102" cy="3525033"/>
          </a:xfrm>
          <a:prstGeom prst="rect">
            <a:avLst/>
          </a:prstGeom>
          <a:noFill/>
          <a:ln>
            <a:noFill/>
          </a:ln>
        </p:spPr>
      </p:pic>
      <p:sp>
        <p:nvSpPr>
          <p:cNvPr id="11" name="TextBox 10">
            <a:extLst>
              <a:ext uri="{FF2B5EF4-FFF2-40B4-BE49-F238E27FC236}">
                <a16:creationId xmlns:a16="http://schemas.microsoft.com/office/drawing/2014/main" id="{C543389D-CC3B-211C-87BB-15B1194BFE4C}"/>
              </a:ext>
            </a:extLst>
          </p:cNvPr>
          <p:cNvSpPr txBox="1"/>
          <p:nvPr/>
        </p:nvSpPr>
        <p:spPr>
          <a:xfrm>
            <a:off x="4042612" y="1650803"/>
            <a:ext cx="3170706" cy="707886"/>
          </a:xfrm>
          <a:prstGeom prst="rect">
            <a:avLst/>
          </a:prstGeom>
          <a:noFill/>
        </p:spPr>
        <p:txBody>
          <a:bodyPr wrap="square">
            <a:spAutoFit/>
          </a:bodyPr>
          <a:lstStyle/>
          <a:p>
            <a:pPr algn="ctr"/>
            <a:r>
              <a:rPr lang="he-IL" sz="2000" b="1" dirty="0"/>
              <a:t>מספר הקליקים ירד מ-63 ל-51 קליקים(19% </a:t>
            </a:r>
            <a:r>
              <a:rPr lang="he-IL" sz="2000" b="1" dirty="0">
                <a:solidFill>
                  <a:srgbClr val="92D050"/>
                </a:solidFill>
              </a:rPr>
              <a:t>ירידה</a:t>
            </a:r>
            <a:r>
              <a:rPr lang="he-IL" sz="2000" b="1" dirty="0"/>
              <a:t>) </a:t>
            </a:r>
          </a:p>
        </p:txBody>
      </p:sp>
      <p:pic>
        <p:nvPicPr>
          <p:cNvPr id="12" name="Picture 11">
            <a:extLst>
              <a:ext uri="{FF2B5EF4-FFF2-40B4-BE49-F238E27FC236}">
                <a16:creationId xmlns:a16="http://schemas.microsoft.com/office/drawing/2014/main" id="{2176D8C3-9190-242D-D48A-81E6EA3A4DF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2405867"/>
            <a:ext cx="3721102" cy="3525033"/>
          </a:xfrm>
          <a:prstGeom prst="rect">
            <a:avLst/>
          </a:prstGeom>
          <a:noFill/>
          <a:ln>
            <a:noFill/>
          </a:ln>
        </p:spPr>
      </p:pic>
      <p:sp>
        <p:nvSpPr>
          <p:cNvPr id="15" name="TextBox 14">
            <a:extLst>
              <a:ext uri="{FF2B5EF4-FFF2-40B4-BE49-F238E27FC236}">
                <a16:creationId xmlns:a16="http://schemas.microsoft.com/office/drawing/2014/main" id="{8ED503FD-451A-310F-9EF2-AD79A8554A31}"/>
              </a:ext>
            </a:extLst>
          </p:cNvPr>
          <p:cNvSpPr txBox="1"/>
          <p:nvPr/>
        </p:nvSpPr>
        <p:spPr>
          <a:xfrm>
            <a:off x="469232" y="1670636"/>
            <a:ext cx="2915320" cy="707886"/>
          </a:xfrm>
          <a:prstGeom prst="rect">
            <a:avLst/>
          </a:prstGeom>
          <a:noFill/>
        </p:spPr>
        <p:txBody>
          <a:bodyPr wrap="square">
            <a:spAutoFit/>
          </a:bodyPr>
          <a:lstStyle/>
          <a:p>
            <a:pPr algn="ctr"/>
            <a:r>
              <a:rPr lang="he-IL" sz="2000" b="1" dirty="0"/>
              <a:t>מספר השגיאות עלה מ-3 ל-3.5 (16.7% </a:t>
            </a:r>
            <a:r>
              <a:rPr lang="he-IL" sz="2000" b="1" dirty="0">
                <a:solidFill>
                  <a:srgbClr val="FF0000"/>
                </a:solidFill>
              </a:rPr>
              <a:t>עלייה</a:t>
            </a:r>
            <a:r>
              <a:rPr lang="he-IL" sz="2000" b="1" dirty="0"/>
              <a:t>)</a:t>
            </a:r>
          </a:p>
        </p:txBody>
      </p:sp>
      <p:sp>
        <p:nvSpPr>
          <p:cNvPr id="14" name="Slide Number Placeholder 6">
            <a:extLst>
              <a:ext uri="{FF2B5EF4-FFF2-40B4-BE49-F238E27FC236}">
                <a16:creationId xmlns:a16="http://schemas.microsoft.com/office/drawing/2014/main" id="{A2C7F73D-6196-D6E7-320D-25B49831FBCB}"/>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14</a:t>
            </a:r>
          </a:p>
        </p:txBody>
      </p:sp>
    </p:spTree>
    <p:extLst>
      <p:ext uri="{BB962C8B-B14F-4D97-AF65-F5344CB8AC3E}">
        <p14:creationId xmlns:p14="http://schemas.microsoft.com/office/powerpoint/2010/main" val="228743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091C3FBD-CEF1-0077-C04D-B1CAC4E90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747A85-7796-3620-62EE-D8F09C41233A}"/>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א'</a:t>
            </a:r>
          </a:p>
        </p:txBody>
      </p:sp>
      <p:sp>
        <p:nvSpPr>
          <p:cNvPr id="4" name="Title 1">
            <a:extLst>
              <a:ext uri="{FF2B5EF4-FFF2-40B4-BE49-F238E27FC236}">
                <a16:creationId xmlns:a16="http://schemas.microsoft.com/office/drawing/2014/main" id="{BA79EE6A-A681-8D9B-5646-CCB918AEE62F}"/>
              </a:ext>
            </a:extLst>
          </p:cNvPr>
          <p:cNvSpPr txBox="1">
            <a:spLocks/>
          </p:cNvSpPr>
          <p:nvPr/>
        </p:nvSpPr>
        <p:spPr>
          <a:xfrm>
            <a:off x="6692900" y="454505"/>
            <a:ext cx="5574735"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תוצאות השאלונים(נתונים גולמיים):</a:t>
            </a:r>
          </a:p>
        </p:txBody>
      </p:sp>
      <p:pic>
        <p:nvPicPr>
          <p:cNvPr id="5" name="Picture 4" descr="A screenshot of a computer&#10;&#10;AI-generated content may be incorrect.">
            <a:extLst>
              <a:ext uri="{FF2B5EF4-FFF2-40B4-BE49-F238E27FC236}">
                <a16:creationId xmlns:a16="http://schemas.microsoft.com/office/drawing/2014/main" id="{1CAC6F38-03D7-353C-4E5A-32BEE4395262}"/>
              </a:ext>
            </a:extLst>
          </p:cNvPr>
          <p:cNvPicPr>
            <a:picLocks noChangeAspect="1"/>
          </p:cNvPicPr>
          <p:nvPr/>
        </p:nvPicPr>
        <p:blipFill rotWithShape="1">
          <a:blip r:embed="rId3"/>
          <a:srcRect l="652" t="955"/>
          <a:stretch/>
        </p:blipFill>
        <p:spPr bwMode="auto">
          <a:xfrm>
            <a:off x="0" y="1261360"/>
            <a:ext cx="12177458" cy="51775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846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F6537A-5994-B481-22B6-24EFBD4D8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D3995-3A95-0A58-65D6-9800DF7C9CC1}"/>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א'</a:t>
            </a:r>
          </a:p>
        </p:txBody>
      </p:sp>
      <p:sp>
        <p:nvSpPr>
          <p:cNvPr id="4" name="Title 1">
            <a:extLst>
              <a:ext uri="{FF2B5EF4-FFF2-40B4-BE49-F238E27FC236}">
                <a16:creationId xmlns:a16="http://schemas.microsoft.com/office/drawing/2014/main" id="{873195BF-5F01-42B2-9F3E-1A986C0AA8BD}"/>
              </a:ext>
            </a:extLst>
          </p:cNvPr>
          <p:cNvSpPr txBox="1">
            <a:spLocks/>
          </p:cNvSpPr>
          <p:nvPr/>
        </p:nvSpPr>
        <p:spPr>
          <a:xfrm>
            <a:off x="0" y="718261"/>
            <a:ext cx="12058511"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sz="2400" b="1" u="sng" dirty="0"/>
              <a:t>תוצאות – שאלון שביעות רצון:</a:t>
            </a:r>
          </a:p>
        </p:txBody>
      </p:sp>
      <p:pic>
        <p:nvPicPr>
          <p:cNvPr id="3" name="Picture 2">
            <a:extLst>
              <a:ext uri="{FF2B5EF4-FFF2-40B4-BE49-F238E27FC236}">
                <a16:creationId xmlns:a16="http://schemas.microsoft.com/office/drawing/2014/main" id="{40563EA8-B80D-119C-43F5-E922FD3B9F1B}"/>
              </a:ext>
            </a:extLst>
          </p:cNvPr>
          <p:cNvPicPr>
            <a:picLocks noChangeAspect="1"/>
          </p:cNvPicPr>
          <p:nvPr/>
        </p:nvPicPr>
        <p:blipFill>
          <a:blip r:embed="rId3"/>
          <a:stretch>
            <a:fillRect/>
          </a:stretch>
        </p:blipFill>
        <p:spPr>
          <a:xfrm>
            <a:off x="12699" y="1602794"/>
            <a:ext cx="12172719" cy="2791406"/>
          </a:xfrm>
          <a:prstGeom prst="rect">
            <a:avLst/>
          </a:prstGeom>
        </p:spPr>
      </p:pic>
      <p:sp>
        <p:nvSpPr>
          <p:cNvPr id="9" name="TextBox 8">
            <a:extLst>
              <a:ext uri="{FF2B5EF4-FFF2-40B4-BE49-F238E27FC236}">
                <a16:creationId xmlns:a16="http://schemas.microsoft.com/office/drawing/2014/main" id="{4F026AA1-E91E-426C-AB4E-C38EF8DD6183}"/>
              </a:ext>
            </a:extLst>
          </p:cNvPr>
          <p:cNvSpPr txBox="1"/>
          <p:nvPr/>
        </p:nvSpPr>
        <p:spPr>
          <a:xfrm>
            <a:off x="2621985" y="4650767"/>
            <a:ext cx="9734550" cy="461665"/>
          </a:xfrm>
          <a:prstGeom prst="rect">
            <a:avLst/>
          </a:prstGeom>
          <a:noFill/>
        </p:spPr>
        <p:txBody>
          <a:bodyPr wrap="square">
            <a:spAutoFit/>
          </a:bodyPr>
          <a:lstStyle/>
          <a:p>
            <a:r>
              <a:rPr lang="he-IL" sz="2400" dirty="0"/>
              <a:t>קיבלנו שממוצע שביעות הריצון זהה עבור האבטיפוס והמערכת הישנה (3.6/7).</a:t>
            </a:r>
          </a:p>
        </p:txBody>
      </p:sp>
      <p:sp>
        <p:nvSpPr>
          <p:cNvPr id="11" name="Slide Number Placeholder 6">
            <a:extLst>
              <a:ext uri="{FF2B5EF4-FFF2-40B4-BE49-F238E27FC236}">
                <a16:creationId xmlns:a16="http://schemas.microsoft.com/office/drawing/2014/main" id="{02730187-23C4-8A7E-5A15-0223C09C61D0}"/>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15</a:t>
            </a:r>
          </a:p>
        </p:txBody>
      </p:sp>
    </p:spTree>
    <p:extLst>
      <p:ext uri="{BB962C8B-B14F-4D97-AF65-F5344CB8AC3E}">
        <p14:creationId xmlns:p14="http://schemas.microsoft.com/office/powerpoint/2010/main" val="94914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07DBB1D6-A59F-1497-39DC-A62D29D0F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ED3D27-DCC3-57B3-C607-16BA9C05A490}"/>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ב'</a:t>
            </a:r>
          </a:p>
        </p:txBody>
      </p:sp>
      <p:sp>
        <p:nvSpPr>
          <p:cNvPr id="4" name="Title 1">
            <a:extLst>
              <a:ext uri="{FF2B5EF4-FFF2-40B4-BE49-F238E27FC236}">
                <a16:creationId xmlns:a16="http://schemas.microsoft.com/office/drawing/2014/main" id="{1DF2670A-CE82-1143-07AE-2A3350B1BD48}"/>
              </a:ext>
            </a:extLst>
          </p:cNvPr>
          <p:cNvSpPr txBox="1">
            <a:spLocks/>
          </p:cNvSpPr>
          <p:nvPr/>
        </p:nvSpPr>
        <p:spPr>
          <a:xfrm>
            <a:off x="6692900" y="454505"/>
            <a:ext cx="5574735"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1.	שימוש בשמות ברורים ותיאוריים</a:t>
            </a:r>
            <a:r>
              <a:rPr lang="en-US" sz="3000" b="1" u="sng" dirty="0"/>
              <a:t>:</a:t>
            </a:r>
            <a:endParaRPr lang="he-IL" sz="3000" b="1" u="sng" dirty="0"/>
          </a:p>
        </p:txBody>
      </p:sp>
      <p:sp>
        <p:nvSpPr>
          <p:cNvPr id="11" name="TextBox 10">
            <a:extLst>
              <a:ext uri="{FF2B5EF4-FFF2-40B4-BE49-F238E27FC236}">
                <a16:creationId xmlns:a16="http://schemas.microsoft.com/office/drawing/2014/main" id="{7F06AA64-6683-4326-8A70-AB4D8973D7D3}"/>
              </a:ext>
            </a:extLst>
          </p:cNvPr>
          <p:cNvSpPr txBox="1"/>
          <p:nvPr/>
        </p:nvSpPr>
        <p:spPr>
          <a:xfrm>
            <a:off x="-152400" y="1123140"/>
            <a:ext cx="12217399" cy="708912"/>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rPr>
              <a:t>מטרה מרכזית</a:t>
            </a:r>
            <a:r>
              <a:rPr lang="en-IL" sz="1800" b="1" kern="100" dirty="0">
                <a:effectLst/>
                <a:latin typeface="Arial" panose="020B0604020202020204" pitchFamily="34" charset="0"/>
                <a:ea typeface="Calibri" panose="020F0502020204030204" pitchFamily="34" charset="0"/>
              </a:rPr>
              <a:t>:</a:t>
            </a:r>
            <a:r>
              <a:rPr lang="en-IL" sz="1800" kern="100" dirty="0">
                <a:effectLst/>
                <a:latin typeface="Arial" panose="020B0604020202020204" pitchFamily="34" charset="0"/>
                <a:ea typeface="Calibri" panose="020F0502020204030204" pitchFamily="34" charset="0"/>
              </a:rPr>
              <a:t> </a:t>
            </a:r>
            <a:r>
              <a:rPr lang="he-IL" sz="1800" kern="100" dirty="0">
                <a:effectLst/>
                <a:latin typeface="Calibri" panose="020F0502020204030204" pitchFamily="34" charset="0"/>
                <a:ea typeface="Calibri" panose="020F0502020204030204" pitchFamily="34" charset="0"/>
              </a:rPr>
              <a:t>להקל על המשתמשים בהתמצאות במערכת (תרומה ל- </a:t>
            </a:r>
            <a:r>
              <a:rPr lang="en-IL" sz="1800" kern="100" dirty="0">
                <a:effectLst/>
                <a:latin typeface="Arial" panose="020B0604020202020204" pitchFamily="34" charset="0"/>
                <a:ea typeface="Calibri" panose="020F0502020204030204" pitchFamily="34" charset="0"/>
              </a:rPr>
              <a:t>Learnability</a:t>
            </a:r>
            <a:r>
              <a:rPr lang="he-IL" sz="1800" kern="100" dirty="0">
                <a:effectLst/>
                <a:latin typeface="Calibri" panose="020F0502020204030204" pitchFamily="34" charset="0"/>
                <a:ea typeface="Calibri" panose="020F0502020204030204" pitchFamily="34" charset="0"/>
              </a:rPr>
              <a:t>), להפחית בלבול ובכך לסייע להפחתת טעויות ולשפר את החוויה הכללית</a:t>
            </a:r>
            <a:r>
              <a:rPr lang="en-IL" sz="1800" kern="100" dirty="0">
                <a:effectLst/>
                <a:latin typeface="Arial" panose="020B0604020202020204" pitchFamily="34" charset="0"/>
                <a:ea typeface="Calibri" panose="020F0502020204030204" pitchFamily="34" charset="0"/>
              </a:rPr>
              <a:t>.</a:t>
            </a:r>
            <a:endParaRPr lang="en-US" sz="1800" kern="1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A8626486-E3E2-4BF6-231A-7DA147940F5F}"/>
              </a:ext>
            </a:extLst>
          </p:cNvPr>
          <p:cNvSpPr txBox="1"/>
          <p:nvPr/>
        </p:nvSpPr>
        <p:spPr>
          <a:xfrm>
            <a:off x="5848349" y="1832052"/>
            <a:ext cx="6216650" cy="390363"/>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mj-cs"/>
              </a:rPr>
              <a:t>השפעה על התוצאות</a:t>
            </a:r>
            <a:r>
              <a:rPr lang="en-IL" sz="1800" b="1" kern="100" dirty="0">
                <a:effectLst/>
                <a:latin typeface="Arial" panose="020B0604020202020204" pitchFamily="34" charset="0"/>
                <a:ea typeface="Calibri" panose="020F0502020204030204" pitchFamily="34" charset="0"/>
                <a:cs typeface="+mj-cs"/>
              </a:rPr>
              <a:t>:</a:t>
            </a:r>
            <a:endParaRPr lang="en-US" sz="1800" kern="100" dirty="0">
              <a:effectLst/>
              <a:latin typeface="Calibri" panose="020F0502020204030204" pitchFamily="34" charset="0"/>
              <a:ea typeface="Calibri" panose="020F0502020204030204" pitchFamily="34" charset="0"/>
              <a:cs typeface="+mj-cs"/>
            </a:endParaRPr>
          </a:p>
        </p:txBody>
      </p:sp>
      <p:sp>
        <p:nvSpPr>
          <p:cNvPr id="15" name="TextBox 14">
            <a:extLst>
              <a:ext uri="{FF2B5EF4-FFF2-40B4-BE49-F238E27FC236}">
                <a16:creationId xmlns:a16="http://schemas.microsoft.com/office/drawing/2014/main" id="{FBFAD317-619B-8BA6-87D2-6A177E8E8384}"/>
              </a:ext>
            </a:extLst>
          </p:cNvPr>
          <p:cNvSpPr txBox="1"/>
          <p:nvPr/>
        </p:nvSpPr>
        <p:spPr>
          <a:xfrm>
            <a:off x="127001" y="2161334"/>
            <a:ext cx="11937998" cy="2380652"/>
          </a:xfrm>
          <a:prstGeom prst="rect">
            <a:avLst/>
          </a:prstGeom>
          <a:noFill/>
        </p:spPr>
        <p:txBody>
          <a:bodyPr wrap="square">
            <a:spAutoFit/>
          </a:bodyPr>
          <a:lstStyle/>
          <a:p>
            <a:pPr marL="285750" indent="-285750" algn="r" rtl="1">
              <a:buFont typeface="Arial" panose="020B0604020202020204" pitchFamily="34" charset="0"/>
              <a:buChar char="•"/>
            </a:pPr>
            <a:r>
              <a:rPr lang="he-IL" u="sng" dirty="0"/>
              <a:t>זמן ביצוע המשימות (קלות לימוד):</a:t>
            </a: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ראינו קיצור משמעותי בזמן במשימה 1 (יצירת סימולציה) ובמשימה 3 (הוספת/הסרת קורסים). עובדה זו עשויה להעיד שהמשתמשים הצליחו להתמצא ביתר קלות בלשוניות ולמצוא את המקומות הרלוונטיים מהר יותר</a:t>
            </a:r>
            <a:r>
              <a:rPr lang="en-IL" kern="100" dirty="0">
                <a:effectLst/>
                <a:latin typeface="Arial" panose="020B0604020202020204" pitchFamily="34" charset="0"/>
                <a:ea typeface="Calibri" panose="020F0502020204030204" pitchFamily="34" charset="0"/>
              </a:rPr>
              <a:t>.</a:t>
            </a:r>
            <a:endParaRPr lang="he-IL" kern="100" dirty="0">
              <a:latin typeface="Arial" panose="020B0604020202020204" pitchFamily="34" charset="0"/>
              <a:ea typeface="Calibri" panose="020F0502020204030204" pitchFamily="34" charset="0"/>
            </a:endParaRP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לעומת זאת, במשימה 2 (ווידוא סיווג אוטומטי) דוּוח עלייה בזמן, ייתכן משום שהשמות החדשים גרמו למשתמשים לבצע בדיקה יסודית או ארוכה יותר, או שהמשימה עצמה במערכת המשופרת דרשה יותר צעדים</a:t>
            </a:r>
            <a:r>
              <a:rPr lang="en-IL" kern="100" dirty="0">
                <a:effectLst/>
                <a:latin typeface="Arial" panose="020B0604020202020204" pitchFamily="34" charset="0"/>
                <a:ea typeface="Calibri" panose="020F0502020204030204" pitchFamily="34" charset="0"/>
              </a:rPr>
              <a:t>.</a:t>
            </a:r>
            <a:endParaRPr lang="en-US"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r" rtl="1">
              <a:buFont typeface="Arial" panose="020B0604020202020204" pitchFamily="34" charset="0"/>
              <a:buChar char="•"/>
            </a:pPr>
            <a:endParaRPr lang="he-IL" u="sng" dirty="0"/>
          </a:p>
        </p:txBody>
      </p:sp>
      <p:sp>
        <p:nvSpPr>
          <p:cNvPr id="18" name="TextBox 17">
            <a:extLst>
              <a:ext uri="{FF2B5EF4-FFF2-40B4-BE49-F238E27FC236}">
                <a16:creationId xmlns:a16="http://schemas.microsoft.com/office/drawing/2014/main" id="{433B5A95-38E2-3741-0D32-010DECB27D87}"/>
              </a:ext>
            </a:extLst>
          </p:cNvPr>
          <p:cNvSpPr txBox="1"/>
          <p:nvPr/>
        </p:nvSpPr>
        <p:spPr>
          <a:xfrm>
            <a:off x="127001" y="3803322"/>
            <a:ext cx="11937998" cy="1477328"/>
          </a:xfrm>
          <a:prstGeom prst="rect">
            <a:avLst/>
          </a:prstGeom>
          <a:noFill/>
        </p:spPr>
        <p:txBody>
          <a:bodyPr wrap="square">
            <a:spAutoFit/>
          </a:bodyPr>
          <a:lstStyle/>
          <a:p>
            <a:pPr marL="285750" indent="-285750" algn="r" rtl="1">
              <a:buFont typeface="Arial" panose="020B0604020202020204" pitchFamily="34" charset="0"/>
              <a:buChar char="•"/>
            </a:pPr>
            <a:r>
              <a:rPr lang="he-IL" u="sng" dirty="0"/>
              <a:t>מיעוט טעויות:</a:t>
            </a:r>
          </a:p>
          <a:p>
            <a:pPr marL="742950" lvl="1" indent="-285750" algn="r" rtl="1">
              <a:buFont typeface="Arial" panose="020B0604020202020204" pitchFamily="34" charset="0"/>
              <a:buChar char="•"/>
            </a:pPr>
            <a:r>
              <a:rPr lang="he-IL" dirty="0"/>
              <a:t>בכלל המדדים ראינו שבעוד שבחלק מהמשימות (למשל יצירת הסימולציה) הייתה ירידה יפה במספר הטעויות (מ־0.5 טעויות בממוצע ל־0), בחלק אחר (הוספת/הסרת קורסים) דווקא חלה עלייה (מ־1.5 טעויות ל־2.5).</a:t>
            </a:r>
          </a:p>
          <a:p>
            <a:pPr marL="742950" lvl="1" indent="-285750" algn="r" rtl="1">
              <a:buFont typeface="Arial" panose="020B0604020202020204" pitchFamily="34" charset="0"/>
              <a:buChar char="•"/>
            </a:pPr>
            <a:r>
              <a:rPr lang="he-IL" dirty="0"/>
              <a:t>אין עדות לכך שהשמות החדשים כשלעצמם צמצמו באופן גורף את הטעויות; ייתכן שהשיפור בניווט צמצם סוג מסוים של טעויות, אך סוגי טעויות אחרים (למשל בחירה/הסרה לא נכונה של קורס) לא הושפעו או אף גברו.</a:t>
            </a:r>
          </a:p>
        </p:txBody>
      </p:sp>
      <p:sp>
        <p:nvSpPr>
          <p:cNvPr id="20" name="TextBox 19">
            <a:extLst>
              <a:ext uri="{FF2B5EF4-FFF2-40B4-BE49-F238E27FC236}">
                <a16:creationId xmlns:a16="http://schemas.microsoft.com/office/drawing/2014/main" id="{D91BB60D-3BF3-2946-F05B-74C9DAB6D4D2}"/>
              </a:ext>
            </a:extLst>
          </p:cNvPr>
          <p:cNvSpPr txBox="1"/>
          <p:nvPr/>
        </p:nvSpPr>
        <p:spPr>
          <a:xfrm>
            <a:off x="469899" y="5258733"/>
            <a:ext cx="11595100" cy="1130053"/>
          </a:xfrm>
          <a:prstGeom prst="rect">
            <a:avLst/>
          </a:prstGeom>
          <a:noFill/>
        </p:spPr>
        <p:txBody>
          <a:bodyPr wrap="square">
            <a:spAutoFit/>
          </a:bodyPr>
          <a:lstStyle/>
          <a:p>
            <a:pPr marL="342900" lvl="0" indent="-342900" algn="r" rtl="1">
              <a:lnSpc>
                <a:spcPct val="115000"/>
              </a:lnSpc>
              <a:spcAft>
                <a:spcPts val="800"/>
              </a:spcAft>
              <a:buSzPts val="1000"/>
              <a:buFont typeface="Symbol" panose="05050102010706020507" pitchFamily="18" charset="2"/>
              <a:buChar char=""/>
              <a:tabLst>
                <a:tab pos="457200" algn="l"/>
              </a:tabLst>
            </a:pPr>
            <a:r>
              <a:rPr lang="he-IL" u="sng" kern="100" dirty="0">
                <a:effectLst/>
                <a:latin typeface="Calibri" panose="020F0502020204030204" pitchFamily="34" charset="0"/>
                <a:ea typeface="Calibri" panose="020F0502020204030204" pitchFamily="34" charset="0"/>
              </a:rPr>
              <a:t>שביעות רצון סובייקטיבית</a:t>
            </a:r>
            <a:r>
              <a:rPr lang="en-IL" u="sng" kern="100" dirty="0">
                <a:effectLst/>
                <a:latin typeface="Arial" panose="020B0604020202020204" pitchFamily="34" charset="0"/>
                <a:ea typeface="Calibri" panose="020F0502020204030204" pitchFamily="34" charset="0"/>
              </a:rPr>
              <a:t>: </a:t>
            </a:r>
            <a:endParaRPr lang="en-US" u="sng"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מבחינת הציון בשאלון (3.6/7) לא נצפתה עלייה כוללת לעומת המערכת הישנה. ייתכן שהסיבה היא שעבור משתמשים שונים, בעוד שהשמות הברורים הקלו על ההתמצאות, שינויים אחרים במערכת יצרו עומס או בלבול בנקודות אחרות</a:t>
            </a:r>
            <a:r>
              <a:rPr lang="en-IL" kern="100" dirty="0">
                <a:effectLst/>
                <a:latin typeface="Arial" panose="020B0604020202020204" pitchFamily="34" charset="0"/>
                <a:ea typeface="Calibri" panose="020F0502020204030204" pitchFamily="34" charset="0"/>
              </a:rPr>
              <a:t>.</a:t>
            </a:r>
            <a:endParaRPr lang="en-US"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3986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2097EDAE-A4AB-B455-B008-24B55C911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C612A-3538-354B-CEF6-6577D0ED204A}"/>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ב'</a:t>
            </a:r>
          </a:p>
        </p:txBody>
      </p:sp>
      <p:sp>
        <p:nvSpPr>
          <p:cNvPr id="4" name="Title 1">
            <a:extLst>
              <a:ext uri="{FF2B5EF4-FFF2-40B4-BE49-F238E27FC236}">
                <a16:creationId xmlns:a16="http://schemas.microsoft.com/office/drawing/2014/main" id="{ADABA9D6-947E-B101-3738-8F3B5F00C097}"/>
              </a:ext>
            </a:extLst>
          </p:cNvPr>
          <p:cNvSpPr txBox="1">
            <a:spLocks/>
          </p:cNvSpPr>
          <p:nvPr/>
        </p:nvSpPr>
        <p:spPr>
          <a:xfrm>
            <a:off x="7835899" y="451103"/>
            <a:ext cx="42291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2.	הודעות משוב מיידיות:</a:t>
            </a:r>
          </a:p>
        </p:txBody>
      </p:sp>
      <p:sp>
        <p:nvSpPr>
          <p:cNvPr id="11" name="TextBox 10">
            <a:extLst>
              <a:ext uri="{FF2B5EF4-FFF2-40B4-BE49-F238E27FC236}">
                <a16:creationId xmlns:a16="http://schemas.microsoft.com/office/drawing/2014/main" id="{1EEA5C47-2F74-D047-A21F-77AAC8ECA707}"/>
              </a:ext>
            </a:extLst>
          </p:cNvPr>
          <p:cNvSpPr txBox="1"/>
          <p:nvPr/>
        </p:nvSpPr>
        <p:spPr>
          <a:xfrm>
            <a:off x="-152400" y="1123140"/>
            <a:ext cx="12217399" cy="390363"/>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rPr>
              <a:t>מטרה מרכזית</a:t>
            </a:r>
            <a:r>
              <a:rPr lang="en-IL" sz="1800" b="1" kern="100" dirty="0">
                <a:effectLst/>
                <a:latin typeface="Arial" panose="020B0604020202020204" pitchFamily="34" charset="0"/>
                <a:ea typeface="Calibri" panose="020F0502020204030204" pitchFamily="34" charset="0"/>
              </a:rPr>
              <a:t>:</a:t>
            </a:r>
            <a:r>
              <a:rPr lang="he-IL" sz="1800" kern="100" dirty="0">
                <a:effectLst/>
                <a:latin typeface="Arial" panose="020B0604020202020204" pitchFamily="34" charset="0"/>
                <a:ea typeface="Calibri" panose="020F0502020204030204" pitchFamily="34" charset="0"/>
              </a:rPr>
              <a:t> </a:t>
            </a:r>
            <a:r>
              <a:rPr lang="he-IL" sz="1800" dirty="0">
                <a:effectLst/>
                <a:ea typeface="Calibri" panose="020F0502020204030204" pitchFamily="34" charset="0"/>
              </a:rPr>
              <a:t>להודיע למשתמש באופן ברור האם פעולה הצליחה או נכשלה, ובכך להפחית טעויות</a:t>
            </a:r>
            <a:r>
              <a:rPr lang="en-IL" sz="1800" dirty="0">
                <a:effectLst/>
                <a:latin typeface="Arial" panose="020B0604020202020204" pitchFamily="34" charset="0"/>
                <a:ea typeface="Calibri" panose="020F0502020204030204" pitchFamily="34" charset="0"/>
              </a:rPr>
              <a:t> </a:t>
            </a:r>
            <a:r>
              <a:rPr lang="he-IL" sz="1800" dirty="0">
                <a:effectLst/>
                <a:ea typeface="Calibri" panose="020F0502020204030204" pitchFamily="34" charset="0"/>
              </a:rPr>
              <a:t>ולהגביר את ביטחון המשתמש.</a:t>
            </a:r>
            <a:endParaRPr lang="en-US" sz="1800" kern="1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D6AC04D9-1D38-3E1E-91A1-BF77AB0D9E3D}"/>
              </a:ext>
            </a:extLst>
          </p:cNvPr>
          <p:cNvSpPr txBox="1"/>
          <p:nvPr/>
        </p:nvSpPr>
        <p:spPr>
          <a:xfrm>
            <a:off x="5848349" y="1488852"/>
            <a:ext cx="6216650" cy="390363"/>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mj-cs"/>
              </a:rPr>
              <a:t>השפעה על התוצאות</a:t>
            </a:r>
            <a:r>
              <a:rPr lang="en-IL" sz="1800" b="1" kern="100" dirty="0">
                <a:effectLst/>
                <a:latin typeface="Arial" panose="020B0604020202020204" pitchFamily="34" charset="0"/>
                <a:ea typeface="Calibri" panose="020F0502020204030204" pitchFamily="34" charset="0"/>
                <a:cs typeface="+mj-cs"/>
              </a:rPr>
              <a:t>:</a:t>
            </a:r>
            <a:endParaRPr lang="en-US" sz="1800" kern="100" dirty="0">
              <a:effectLst/>
              <a:latin typeface="Calibri" panose="020F0502020204030204" pitchFamily="34" charset="0"/>
              <a:ea typeface="Calibri" panose="020F0502020204030204" pitchFamily="34" charset="0"/>
              <a:cs typeface="+mj-cs"/>
            </a:endParaRPr>
          </a:p>
        </p:txBody>
      </p:sp>
      <p:sp>
        <p:nvSpPr>
          <p:cNvPr id="15" name="TextBox 14">
            <a:extLst>
              <a:ext uri="{FF2B5EF4-FFF2-40B4-BE49-F238E27FC236}">
                <a16:creationId xmlns:a16="http://schemas.microsoft.com/office/drawing/2014/main" id="{0E92838D-DC04-F0B8-3B0F-1280F191CDB8}"/>
              </a:ext>
            </a:extLst>
          </p:cNvPr>
          <p:cNvSpPr txBox="1"/>
          <p:nvPr/>
        </p:nvSpPr>
        <p:spPr>
          <a:xfrm>
            <a:off x="163514" y="1920354"/>
            <a:ext cx="11937998" cy="2380652"/>
          </a:xfrm>
          <a:prstGeom prst="rect">
            <a:avLst/>
          </a:prstGeom>
          <a:noFill/>
        </p:spPr>
        <p:txBody>
          <a:bodyPr wrap="square">
            <a:spAutoFit/>
          </a:bodyPr>
          <a:lstStyle/>
          <a:p>
            <a:pPr marL="285750" indent="-285750" algn="r" rtl="1">
              <a:buFont typeface="Arial" panose="020B0604020202020204" pitchFamily="34" charset="0"/>
              <a:buChar char="•"/>
            </a:pPr>
            <a:r>
              <a:rPr lang="he-IL" u="sng" dirty="0"/>
              <a:t>טעויות:</a:t>
            </a: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למרות יישום מנגנון משוב, נצפתה עלייה כוללת במספר הטעויות. ייתכן שהודעות המשוב לא היו מספיק מובחנות, או שהמשתמשים התעלמו מהן (למשל אם ההודעה הופיעה אך לא נקראה בעיון).</a:t>
            </a:r>
            <a:endParaRPr lang="he-IL" kern="100" dirty="0">
              <a:latin typeface="Arial" panose="020B0604020202020204" pitchFamily="34" charset="0"/>
              <a:ea typeface="Calibri" panose="020F0502020204030204" pitchFamily="34" charset="0"/>
            </a:endParaRP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בנוסף</a:t>
            </a:r>
            <a:r>
              <a:rPr lang="he-IL" sz="1800" dirty="0">
                <a:effectLst/>
                <a:ea typeface="Calibri" panose="020F0502020204030204" pitchFamily="34" charset="0"/>
              </a:rPr>
              <a:t>, חלק מהטעויות (כגון בלבול בבחירת קורסים או מחיקת סימולציה) עלולות לנבוע מהחלטות משתמש מכוונות (למשל “התחרטתי על בחירת קטלוג”) שאינן נפתרות בהכרח על ידי משוב מידי</a:t>
            </a:r>
            <a:r>
              <a:rPr lang="en-IL" sz="1800" dirty="0">
                <a:effectLst/>
                <a:latin typeface="Arial" panose="020B0604020202020204" pitchFamily="34" charset="0"/>
                <a:ea typeface="Calibri" panose="020F0502020204030204" pitchFamily="34" charset="0"/>
              </a:rPr>
              <a:t>.</a:t>
            </a:r>
            <a:endParaRPr lang="en-US"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endParaRPr lang="en-US" kern="100" dirty="0">
              <a:effectLst/>
              <a:latin typeface="Calibri" panose="020F0502020204030204" pitchFamily="34" charset="0"/>
              <a:ea typeface="Calibri" panose="020F0502020204030204" pitchFamily="34" charset="0"/>
            </a:endParaRPr>
          </a:p>
          <a:p>
            <a:pPr marL="742950" lvl="1" indent="-285750" algn="r" rtl="1">
              <a:buFont typeface="Arial" panose="020B0604020202020204" pitchFamily="34" charset="0"/>
              <a:buChar char="•"/>
            </a:pPr>
            <a:endParaRPr lang="he-IL" u="sng" dirty="0"/>
          </a:p>
        </p:txBody>
      </p:sp>
      <p:sp>
        <p:nvSpPr>
          <p:cNvPr id="18" name="TextBox 17">
            <a:extLst>
              <a:ext uri="{FF2B5EF4-FFF2-40B4-BE49-F238E27FC236}">
                <a16:creationId xmlns:a16="http://schemas.microsoft.com/office/drawing/2014/main" id="{7AB83899-E21F-4EF0-8636-0984137D19ED}"/>
              </a:ext>
            </a:extLst>
          </p:cNvPr>
          <p:cNvSpPr txBox="1"/>
          <p:nvPr/>
        </p:nvSpPr>
        <p:spPr>
          <a:xfrm>
            <a:off x="144463" y="3467100"/>
            <a:ext cx="11937998" cy="1200329"/>
          </a:xfrm>
          <a:prstGeom prst="rect">
            <a:avLst/>
          </a:prstGeom>
          <a:noFill/>
        </p:spPr>
        <p:txBody>
          <a:bodyPr wrap="square">
            <a:spAutoFit/>
          </a:bodyPr>
          <a:lstStyle/>
          <a:p>
            <a:pPr marL="285750" indent="-285750" algn="r" rtl="1">
              <a:buFont typeface="Arial" panose="020B0604020202020204" pitchFamily="34" charset="0"/>
              <a:buChar char="•"/>
            </a:pPr>
            <a:r>
              <a:rPr lang="he-IL" u="sng" dirty="0"/>
              <a:t>שביעות רצון:</a:t>
            </a:r>
          </a:p>
          <a:p>
            <a:pPr marL="742950" lvl="1" indent="-285750" algn="r" rtl="1">
              <a:buFont typeface="Arial" panose="020B0604020202020204" pitchFamily="34" charset="0"/>
              <a:buChar char="•"/>
            </a:pPr>
            <a:r>
              <a:rPr lang="he-IL" dirty="0"/>
              <a:t>הצפייה הייתה שמשוב מידי יגביר את תחושת השליטה של המשתמש ויעלה את שביעות הרצון, אך בפועל הציון נשאר זהה למערכת הישנה. ייתכן שהודעות המשוב שיפרו היבטים מסוימים, אך מנגד הופיעו קשיים אחרים (לדוגמה, תהליך ארוך יותר או עיצוב פחות נוח) שאיזנו את תחושת שביעות הרצון הכוללת.   </a:t>
            </a:r>
          </a:p>
        </p:txBody>
      </p:sp>
      <p:sp>
        <p:nvSpPr>
          <p:cNvPr id="20" name="TextBox 19">
            <a:extLst>
              <a:ext uri="{FF2B5EF4-FFF2-40B4-BE49-F238E27FC236}">
                <a16:creationId xmlns:a16="http://schemas.microsoft.com/office/drawing/2014/main" id="{46F7C7C9-D7D1-BDD4-EBE0-3F3C22D1DC3D}"/>
              </a:ext>
            </a:extLst>
          </p:cNvPr>
          <p:cNvSpPr txBox="1"/>
          <p:nvPr/>
        </p:nvSpPr>
        <p:spPr>
          <a:xfrm>
            <a:off x="452437" y="4604807"/>
            <a:ext cx="11595100" cy="1130053"/>
          </a:xfrm>
          <a:prstGeom prst="rect">
            <a:avLst/>
          </a:prstGeom>
          <a:noFill/>
        </p:spPr>
        <p:txBody>
          <a:bodyPr wrap="square">
            <a:spAutoFit/>
          </a:bodyPr>
          <a:lstStyle/>
          <a:p>
            <a:pPr marL="342900" lvl="0" indent="-342900" algn="r" rtl="1">
              <a:lnSpc>
                <a:spcPct val="115000"/>
              </a:lnSpc>
              <a:spcAft>
                <a:spcPts val="800"/>
              </a:spcAft>
              <a:buSzPts val="1000"/>
              <a:buFont typeface="Symbol" panose="05050102010706020507" pitchFamily="18" charset="2"/>
              <a:buChar char=""/>
              <a:tabLst>
                <a:tab pos="457200" algn="l"/>
              </a:tabLst>
            </a:pPr>
            <a:r>
              <a:rPr lang="he-IL" u="sng" kern="100" dirty="0">
                <a:effectLst/>
                <a:latin typeface="Calibri" panose="020F0502020204030204" pitchFamily="34" charset="0"/>
                <a:ea typeface="Calibri" panose="020F0502020204030204" pitchFamily="34" charset="0"/>
              </a:rPr>
              <a:t>זמן וקליקים:</a:t>
            </a:r>
            <a:endParaRPr lang="en-US" u="sng"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מבחינת הציון בשאלון (3.6/7) לא נצפתה עלייה כוללת לעומת המערכת הישנה. ייתכן שהסיבה היא שעבור משתמשים שונים, בעוד שהשמות הברורים הקלו על ההתמצאות, שינויים אחרים במערכת יצרו עומס או בלבול בנקודות אחרות</a:t>
            </a:r>
            <a:r>
              <a:rPr lang="en-IL" kern="100" dirty="0">
                <a:effectLst/>
                <a:latin typeface="Arial" panose="020B0604020202020204" pitchFamily="34" charset="0"/>
                <a:ea typeface="Calibri" panose="020F0502020204030204" pitchFamily="34" charset="0"/>
              </a:rPr>
              <a:t>.</a:t>
            </a:r>
            <a:endParaRPr lang="en-US"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238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0920-CB6A-D0E2-21C1-6E116BC47EAB}"/>
              </a:ext>
            </a:extLst>
          </p:cNvPr>
          <p:cNvSpPr>
            <a:spLocks noGrp="1"/>
          </p:cNvSpPr>
          <p:nvPr>
            <p:ph type="title"/>
          </p:nvPr>
        </p:nvSpPr>
        <p:spPr>
          <a:xfrm>
            <a:off x="4120179" y="75306"/>
            <a:ext cx="8071821" cy="668634"/>
          </a:xfrm>
        </p:spPr>
        <p:txBody>
          <a:bodyPr>
            <a:normAutofit fontScale="90000"/>
          </a:bodyPr>
          <a:lstStyle/>
          <a:p>
            <a:r>
              <a:rPr lang="he-IL" b="1" dirty="0"/>
              <a:t>שאלה 1 - בחירת בעיות ופתרונות – סעיף א'</a:t>
            </a:r>
          </a:p>
        </p:txBody>
      </p:sp>
      <p:sp>
        <p:nvSpPr>
          <p:cNvPr id="8" name="Title 1">
            <a:extLst>
              <a:ext uri="{FF2B5EF4-FFF2-40B4-BE49-F238E27FC236}">
                <a16:creationId xmlns:a16="http://schemas.microsoft.com/office/drawing/2014/main" id="{CF9523E8-8E4B-CE0B-C9BD-5D647263FA4C}"/>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9DB9FEF1-EF3C-E8AC-74AE-6DFD0BD631AA}"/>
              </a:ext>
            </a:extLst>
          </p:cNvPr>
          <p:cNvSpPr txBox="1">
            <a:spLocks/>
          </p:cNvSpPr>
          <p:nvPr/>
        </p:nvSpPr>
        <p:spPr>
          <a:xfrm>
            <a:off x="6498619" y="628300"/>
            <a:ext cx="4851400" cy="863599"/>
          </a:xfrm>
          <a:prstGeom prst="rect">
            <a:avLst/>
          </a:prstGeom>
          <a:effectLst/>
        </p:spPr>
        <p:txBody>
          <a:bodyPr vert="horz" lIns="91440" tIns="45720" rIns="91440" bIns="45720" rtlCol="0" anchor="ctr">
            <a:normAutofit fontScale="82500" lnSpcReduction="1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b="1" u="sng" dirty="0"/>
              <a:t>יעדי השמישות שנבחרו הם:</a:t>
            </a:r>
          </a:p>
        </p:txBody>
      </p:sp>
      <p:sp>
        <p:nvSpPr>
          <p:cNvPr id="17" name="Title 1">
            <a:extLst>
              <a:ext uri="{FF2B5EF4-FFF2-40B4-BE49-F238E27FC236}">
                <a16:creationId xmlns:a16="http://schemas.microsoft.com/office/drawing/2014/main" id="{6A48F4B2-1795-7265-39A8-3E5B106D46C8}"/>
              </a:ext>
            </a:extLst>
          </p:cNvPr>
          <p:cNvSpPr txBox="1">
            <a:spLocks/>
          </p:cNvSpPr>
          <p:nvPr/>
        </p:nvSpPr>
        <p:spPr>
          <a:xfrm>
            <a:off x="381000" y="1074005"/>
            <a:ext cx="9601200" cy="4787901"/>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342900" lvl="0" indent="-342900" algn="r" rtl="1">
              <a:spcAft>
                <a:spcPts val="800"/>
              </a:spcAft>
              <a:buFont typeface="+mj-lt"/>
              <a:buAutoNum type="arabicPeriod"/>
            </a:pPr>
            <a:r>
              <a:rPr lang="he-IL" sz="2400" b="1" u="sng" kern="100" dirty="0">
                <a:effectLst/>
                <a:latin typeface="Calibri" panose="020F0502020204030204" pitchFamily="34" charset="0"/>
                <a:ea typeface="Calibri" panose="020F0502020204030204" pitchFamily="34" charset="0"/>
                <a:cs typeface="Arial" panose="020B0604020202020204" pitchFamily="34" charset="0"/>
              </a:rPr>
              <a:t>קלות לימוד </a:t>
            </a:r>
            <a:r>
              <a:rPr lang="en-US" sz="2400" b="1" kern="100" dirty="0">
                <a:effectLst/>
                <a:latin typeface="Calibri" panose="020F0502020204030204" pitchFamily="34" charset="0"/>
                <a:ea typeface="Calibri" panose="020F0502020204030204" pitchFamily="34" charset="0"/>
                <a:cs typeface="Arial" panose="020B0604020202020204" pitchFamily="34" charset="0"/>
              </a:rPr>
              <a:t> </a:t>
            </a:r>
            <a:r>
              <a:rPr lang="en-US" sz="2400" b="1" u="sng" kern="100" dirty="0">
                <a:effectLst/>
                <a:latin typeface="Arial" panose="020B0604020202020204" pitchFamily="34" charset="0"/>
                <a:ea typeface="Calibri" panose="020F0502020204030204" pitchFamily="34" charset="0"/>
                <a:cs typeface="Arial" panose="020B0604020202020204" pitchFamily="34" charset="0"/>
              </a:rPr>
              <a:t>:(Learnability)</a:t>
            </a:r>
            <a:r>
              <a:rPr lang="he-IL" sz="2400" kern="100" dirty="0">
                <a:effectLst/>
                <a:latin typeface="Calibri" panose="020F0502020204030204" pitchFamily="34" charset="0"/>
                <a:ea typeface="Calibri" panose="020F0502020204030204" pitchFamily="34" charset="0"/>
                <a:cs typeface="Arial" panose="020B0604020202020204" pitchFamily="34" charset="0"/>
              </a:rPr>
              <a:t>המערכת מיועדת לשימוש נדיר, בעיקר לקראת סיום התואר. לפיכך, היא צריכה להיות קלה ללמידה עבור משתמשים מזדמנים,</a:t>
            </a: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he-IL" sz="2400" kern="100" dirty="0">
                <a:effectLst/>
                <a:latin typeface="Calibri" panose="020F0502020204030204" pitchFamily="34" charset="0"/>
                <a:ea typeface="Calibri" panose="020F0502020204030204" pitchFamily="34" charset="0"/>
                <a:cs typeface="Arial" panose="020B0604020202020204" pitchFamily="34" charset="0"/>
              </a:rPr>
              <a:t>כך שניתן יהיה להבין את תפעולה במהירות וללא צורך בניסיון קודם</a:t>
            </a:r>
            <a:r>
              <a:rPr lang="en-US" sz="2400" kern="100" dirty="0">
                <a:effectLst/>
                <a:latin typeface="Arial" panose="020B0604020202020204" pitchFamily="34" charset="0"/>
                <a:ea typeface="Calibri" panose="020F0502020204030204" pitchFamily="34" charset="0"/>
                <a:cs typeface="Arial" panose="020B0604020202020204" pitchFamily="34"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800"/>
              </a:spcAft>
              <a:buFont typeface="+mj-lt"/>
              <a:buAutoNum type="arabicPeriod"/>
            </a:pPr>
            <a:r>
              <a:rPr lang="he-IL" sz="2400" b="1" u="sng" kern="100" dirty="0">
                <a:effectLst/>
                <a:latin typeface="Calibri" panose="020F0502020204030204" pitchFamily="34" charset="0"/>
                <a:ea typeface="Calibri" panose="020F0502020204030204" pitchFamily="34" charset="0"/>
                <a:cs typeface="Arial" panose="020B0604020202020204" pitchFamily="34" charset="0"/>
              </a:rPr>
              <a:t>מיעוט טעויות</a:t>
            </a:r>
            <a:r>
              <a:rPr lang="en-US" sz="2400" b="1" kern="100" dirty="0">
                <a:effectLst/>
                <a:latin typeface="Calibri" panose="020F0502020204030204" pitchFamily="34" charset="0"/>
                <a:ea typeface="Calibri" panose="020F0502020204030204" pitchFamily="34" charset="0"/>
                <a:cs typeface="Arial" panose="020B0604020202020204" pitchFamily="34" charset="0"/>
              </a:rPr>
              <a:t> </a:t>
            </a:r>
            <a:r>
              <a:rPr lang="en-US" sz="2400" b="1" u="sng" kern="100" dirty="0">
                <a:effectLst/>
                <a:latin typeface="Arial" panose="020B0604020202020204" pitchFamily="34" charset="0"/>
                <a:ea typeface="Calibri" panose="020F0502020204030204" pitchFamily="34" charset="0"/>
                <a:cs typeface="Arial" panose="020B0604020202020204" pitchFamily="34" charset="0"/>
              </a:rPr>
              <a:t>:(Errors)</a:t>
            </a:r>
            <a:r>
              <a:rPr lang="en-US" sz="2400" u="sng" kern="100" dirty="0">
                <a:effectLst/>
                <a:latin typeface="Arial" panose="020B0604020202020204" pitchFamily="34" charset="0"/>
                <a:ea typeface="Calibri" panose="020F0502020204030204" pitchFamily="34" charset="0"/>
                <a:cs typeface="Arial" panose="020B0604020202020204" pitchFamily="34" charset="0"/>
              </a:rPr>
              <a:t> </a:t>
            </a:r>
            <a:r>
              <a:rPr lang="he-IL" sz="2400" kern="100" dirty="0">
                <a:effectLst/>
                <a:latin typeface="Calibri" panose="020F0502020204030204" pitchFamily="34" charset="0"/>
                <a:ea typeface="Calibri" panose="020F0502020204030204" pitchFamily="34" charset="0"/>
                <a:cs typeface="Arial" panose="020B0604020202020204" pitchFamily="34" charset="0"/>
              </a:rPr>
              <a:t>מאחר שההליך משמש להגשת בקשת גמר תואר, טעויות במילוי הבקשה עלולות להוביל לשיבוץ קורסים שגוי ולפגוע בתהליך ההגשה הקריטי לקבלת תעודת סיום התואר. לכן, המערכת צריכה לכלול מנגנונים למניעת טעויות ולהנחות את המשתמש באופן ברור</a:t>
            </a:r>
            <a:r>
              <a:rPr lang="en-US" sz="2400" kern="100" dirty="0">
                <a:effectLst/>
                <a:latin typeface="Arial" panose="020B0604020202020204" pitchFamily="34" charset="0"/>
                <a:ea typeface="Calibri" panose="020F0502020204030204" pitchFamily="34" charset="0"/>
                <a:cs typeface="Arial" panose="020B0604020202020204" pitchFamily="34"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spcAft>
                <a:spcPts val="800"/>
              </a:spcAft>
              <a:buFont typeface="+mj-lt"/>
              <a:buAutoNum type="arabicPeriod"/>
            </a:pPr>
            <a:r>
              <a:rPr lang="he-IL" sz="2400" b="1" u="sng" kern="100" dirty="0">
                <a:effectLst/>
                <a:latin typeface="Calibri" panose="020F0502020204030204" pitchFamily="34" charset="0"/>
                <a:ea typeface="Calibri" panose="020F0502020204030204" pitchFamily="34" charset="0"/>
                <a:cs typeface="Arial" panose="020B0604020202020204" pitchFamily="34" charset="0"/>
              </a:rPr>
              <a:t>שביעות רצון סובייקטיבית</a:t>
            </a:r>
            <a:r>
              <a:rPr lang="en-US" sz="2400" b="1" u="sng" kern="100" dirty="0">
                <a:effectLst/>
                <a:latin typeface="Arial" panose="020B0604020202020204" pitchFamily="34" charset="0"/>
                <a:ea typeface="Calibri" panose="020F0502020204030204" pitchFamily="34" charset="0"/>
                <a:cs typeface="Arial" panose="020B0604020202020204" pitchFamily="34" charset="0"/>
              </a:rPr>
              <a:t>:(Satisfaction)</a:t>
            </a:r>
            <a:r>
              <a:rPr lang="en-US" sz="2400" u="sng" kern="100" dirty="0">
                <a:effectLst/>
                <a:latin typeface="Arial" panose="020B0604020202020204" pitchFamily="34" charset="0"/>
                <a:ea typeface="Calibri" panose="020F0502020204030204" pitchFamily="34" charset="0"/>
                <a:cs typeface="Arial" panose="020B0604020202020204" pitchFamily="34" charset="0"/>
              </a:rPr>
              <a:t> </a:t>
            </a:r>
            <a:r>
              <a:rPr lang="he-IL" sz="2400" kern="100" dirty="0">
                <a:effectLst/>
                <a:latin typeface="Arial" panose="020B0604020202020204" pitchFamily="34" charset="0"/>
                <a:ea typeface="Calibri" panose="020F0502020204030204" pitchFamily="34" charset="0"/>
                <a:cs typeface="Arial" panose="020B0604020202020204" pitchFamily="34" charset="0"/>
              </a:rPr>
              <a:t> </a:t>
            </a:r>
            <a:r>
              <a:rPr lang="he-IL" sz="2400" kern="100" dirty="0">
                <a:effectLst/>
                <a:latin typeface="Calibri" panose="020F0502020204030204" pitchFamily="34" charset="0"/>
                <a:ea typeface="Calibri" panose="020F0502020204030204" pitchFamily="34" charset="0"/>
                <a:cs typeface="Arial" panose="020B0604020202020204" pitchFamily="34" charset="0"/>
              </a:rPr>
              <a:t>כהליך המסמן את סיום התואר, המערכת צריכה להיות נוחה וידידותית לשימוש, במטרה להבטיח חוויה חיובית שתסייע למשתמשים להשלים את התהליך בצורה נעימה וללא תסכול</a:t>
            </a:r>
            <a:r>
              <a:rPr lang="en-US" sz="2400" kern="100" dirty="0">
                <a:effectLst/>
                <a:latin typeface="Arial" panose="020B0604020202020204" pitchFamily="34" charset="0"/>
                <a:ea typeface="Calibri" panose="020F0502020204030204" pitchFamily="34" charset="0"/>
                <a:cs typeface="Arial" panose="020B0604020202020204" pitchFamily="34"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Slide Number Placeholder 6">
            <a:extLst>
              <a:ext uri="{FF2B5EF4-FFF2-40B4-BE49-F238E27FC236}">
                <a16:creationId xmlns:a16="http://schemas.microsoft.com/office/drawing/2014/main" id="{2BA95C32-BCDA-129E-7D12-828A685841C4}"/>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2</a:t>
            </a:fld>
            <a:endParaRPr lang="he-IL" b="1" dirty="0">
              <a:solidFill>
                <a:srgbClr val="FFFF00"/>
              </a:solidFill>
            </a:endParaRPr>
          </a:p>
        </p:txBody>
      </p:sp>
    </p:spTree>
    <p:extLst>
      <p:ext uri="{BB962C8B-B14F-4D97-AF65-F5344CB8AC3E}">
        <p14:creationId xmlns:p14="http://schemas.microsoft.com/office/powerpoint/2010/main" val="84776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3C21FAD2-26CB-8913-B112-9413FA6C8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AE3CE-0038-5189-74DE-BD81D630658E}"/>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ב'</a:t>
            </a:r>
          </a:p>
        </p:txBody>
      </p:sp>
      <p:sp>
        <p:nvSpPr>
          <p:cNvPr id="4" name="Title 1">
            <a:extLst>
              <a:ext uri="{FF2B5EF4-FFF2-40B4-BE49-F238E27FC236}">
                <a16:creationId xmlns:a16="http://schemas.microsoft.com/office/drawing/2014/main" id="{8B3E13A2-31BA-3979-3A78-E12315656D86}"/>
              </a:ext>
            </a:extLst>
          </p:cNvPr>
          <p:cNvSpPr txBox="1">
            <a:spLocks/>
          </p:cNvSpPr>
          <p:nvPr/>
        </p:nvSpPr>
        <p:spPr>
          <a:xfrm>
            <a:off x="6832600" y="451103"/>
            <a:ext cx="5232399"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3. רמזים דינמיים במהלך השימוש:</a:t>
            </a:r>
          </a:p>
        </p:txBody>
      </p:sp>
      <p:sp>
        <p:nvSpPr>
          <p:cNvPr id="11" name="TextBox 10">
            <a:extLst>
              <a:ext uri="{FF2B5EF4-FFF2-40B4-BE49-F238E27FC236}">
                <a16:creationId xmlns:a16="http://schemas.microsoft.com/office/drawing/2014/main" id="{AFE0E508-BF9D-D42D-E489-159957317C48}"/>
              </a:ext>
            </a:extLst>
          </p:cNvPr>
          <p:cNvSpPr txBox="1"/>
          <p:nvPr/>
        </p:nvSpPr>
        <p:spPr>
          <a:xfrm>
            <a:off x="-152400" y="1123140"/>
            <a:ext cx="12217399" cy="708656"/>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rPr>
              <a:t>מטרה מרכזית</a:t>
            </a:r>
            <a:r>
              <a:rPr lang="en-IL" sz="1800" b="1" kern="100" dirty="0">
                <a:effectLst/>
                <a:latin typeface="Arial" panose="020B0604020202020204" pitchFamily="34" charset="0"/>
                <a:ea typeface="Calibri" panose="020F0502020204030204" pitchFamily="34" charset="0"/>
              </a:rPr>
              <a:t>:</a:t>
            </a:r>
            <a:r>
              <a:rPr lang="he-IL" sz="1800" kern="100" dirty="0">
                <a:effectLst/>
                <a:latin typeface="Arial" panose="020B0604020202020204" pitchFamily="34" charset="0"/>
                <a:ea typeface="Calibri" panose="020F0502020204030204" pitchFamily="34" charset="0"/>
              </a:rPr>
              <a:t> </a:t>
            </a:r>
            <a:r>
              <a:rPr lang="he-IL" sz="1800" dirty="0">
                <a:effectLst/>
                <a:ea typeface="Calibri" panose="020F0502020204030204" pitchFamily="34" charset="0"/>
              </a:rPr>
              <a:t>לעזור למשתמשים מזדמנים (או חדשים) להבין טוב יותר מה עושים בכל שלב, ללא צורך במדריך ראשוני ארוך או התערבות חיצונית. הדבר תומך בקלות לימוד ובצמצום טעויות תפעול.</a:t>
            </a:r>
            <a:endParaRPr lang="en-US" sz="1800" kern="1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1F83A83F-DA8D-0F17-A01A-A13BE858427B}"/>
              </a:ext>
            </a:extLst>
          </p:cNvPr>
          <p:cNvSpPr txBox="1"/>
          <p:nvPr/>
        </p:nvSpPr>
        <p:spPr>
          <a:xfrm>
            <a:off x="5848349" y="1831760"/>
            <a:ext cx="6216650" cy="390363"/>
          </a:xfrm>
          <a:prstGeom prst="rect">
            <a:avLst/>
          </a:prstGeom>
          <a:noFill/>
        </p:spPr>
        <p:txBody>
          <a:bodyPr wrap="square">
            <a:spAutoFit/>
          </a:bodyPr>
          <a:lstStyle/>
          <a:p>
            <a:pPr algn="r" rtl="1">
              <a:lnSpc>
                <a:spcPct val="115000"/>
              </a:lnSpc>
              <a:spcAft>
                <a:spcPts val="800"/>
              </a:spcAft>
            </a:pPr>
            <a:r>
              <a:rPr lang="he-IL" sz="1800" b="1" kern="100" dirty="0">
                <a:effectLst/>
                <a:latin typeface="Calibri" panose="020F0502020204030204" pitchFamily="34" charset="0"/>
                <a:ea typeface="Calibri" panose="020F0502020204030204" pitchFamily="34" charset="0"/>
                <a:cs typeface="+mj-cs"/>
              </a:rPr>
              <a:t>השפעה על התוצאות</a:t>
            </a:r>
            <a:r>
              <a:rPr lang="en-IL" sz="1800" b="1" kern="100" dirty="0">
                <a:effectLst/>
                <a:latin typeface="Arial" panose="020B0604020202020204" pitchFamily="34" charset="0"/>
                <a:ea typeface="Calibri" panose="020F0502020204030204" pitchFamily="34" charset="0"/>
                <a:cs typeface="+mj-cs"/>
              </a:rPr>
              <a:t>:</a:t>
            </a:r>
            <a:endParaRPr lang="en-US" sz="1800" kern="100" dirty="0">
              <a:effectLst/>
              <a:latin typeface="Calibri" panose="020F0502020204030204" pitchFamily="34" charset="0"/>
              <a:ea typeface="Calibri" panose="020F0502020204030204" pitchFamily="34" charset="0"/>
              <a:cs typeface="+mj-cs"/>
            </a:endParaRPr>
          </a:p>
        </p:txBody>
      </p:sp>
      <p:sp>
        <p:nvSpPr>
          <p:cNvPr id="15" name="TextBox 14">
            <a:extLst>
              <a:ext uri="{FF2B5EF4-FFF2-40B4-BE49-F238E27FC236}">
                <a16:creationId xmlns:a16="http://schemas.microsoft.com/office/drawing/2014/main" id="{458AF62F-792A-598F-3922-AE49B9E38040}"/>
              </a:ext>
            </a:extLst>
          </p:cNvPr>
          <p:cNvSpPr txBox="1"/>
          <p:nvPr/>
        </p:nvSpPr>
        <p:spPr>
          <a:xfrm>
            <a:off x="163514" y="2263254"/>
            <a:ext cx="11937998" cy="2380652"/>
          </a:xfrm>
          <a:prstGeom prst="rect">
            <a:avLst/>
          </a:prstGeom>
          <a:noFill/>
        </p:spPr>
        <p:txBody>
          <a:bodyPr wrap="square">
            <a:spAutoFit/>
          </a:bodyPr>
          <a:lstStyle/>
          <a:p>
            <a:pPr marL="285750" indent="-285750" algn="r" rtl="1">
              <a:buFont typeface="Arial" panose="020B0604020202020204" pitchFamily="34" charset="0"/>
              <a:buChar char="•"/>
            </a:pPr>
            <a:r>
              <a:rPr lang="he-IL" u="sng" dirty="0"/>
              <a:t>קלות לימוד (זמן):</a:t>
            </a: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סביר להניח שרמזים דינמיים תרמו לירידה הגדולה במשימות 1 ו־3 (יצירת סימולציה והוספת/הסרת קורסים) משום שמשתמשים קיבלו הכוונה "במקום הנכון ובזמן הנכון".</a:t>
            </a:r>
            <a:endParaRPr lang="he-IL" kern="100" dirty="0">
              <a:latin typeface="Arial" panose="020B0604020202020204" pitchFamily="34" charset="0"/>
              <a:ea typeface="Calibri" panose="020F0502020204030204" pitchFamily="34" charset="0"/>
            </a:endParaRPr>
          </a:p>
          <a:p>
            <a:pPr marL="742950" lvl="1" indent="-285750" algn="r" rtl="1">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במשימה 2 (ווידוא סיווג אוטומטי), לעומת זאת, עלה מאוד זמן הביצוע. ייתכן שהמשתמשים ניסו לעקוב אחר רמזים רבים, מה שהאריך את התהליך, או שפשוט נדרשו יותר צעדים תחת הממשק החדש.</a:t>
            </a:r>
            <a:endParaRPr lang="en-US"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endParaRPr lang="en-US" kern="100" dirty="0">
              <a:effectLst/>
              <a:latin typeface="Calibri" panose="020F0502020204030204" pitchFamily="34" charset="0"/>
              <a:ea typeface="Calibri" panose="020F0502020204030204" pitchFamily="34" charset="0"/>
            </a:endParaRPr>
          </a:p>
          <a:p>
            <a:pPr marL="742950" lvl="1" indent="-285750" algn="r" rtl="1">
              <a:buFont typeface="Arial" panose="020B0604020202020204" pitchFamily="34" charset="0"/>
              <a:buChar char="•"/>
            </a:pPr>
            <a:endParaRPr lang="he-IL" u="sng" dirty="0"/>
          </a:p>
        </p:txBody>
      </p:sp>
      <p:sp>
        <p:nvSpPr>
          <p:cNvPr id="18" name="TextBox 17">
            <a:extLst>
              <a:ext uri="{FF2B5EF4-FFF2-40B4-BE49-F238E27FC236}">
                <a16:creationId xmlns:a16="http://schemas.microsoft.com/office/drawing/2014/main" id="{8F0EB5B2-0737-1C39-8783-7E360C2DCEA9}"/>
              </a:ext>
            </a:extLst>
          </p:cNvPr>
          <p:cNvSpPr txBox="1"/>
          <p:nvPr/>
        </p:nvSpPr>
        <p:spPr>
          <a:xfrm>
            <a:off x="139702" y="3834876"/>
            <a:ext cx="11937998" cy="923330"/>
          </a:xfrm>
          <a:prstGeom prst="rect">
            <a:avLst/>
          </a:prstGeom>
          <a:noFill/>
        </p:spPr>
        <p:txBody>
          <a:bodyPr wrap="square">
            <a:spAutoFit/>
          </a:bodyPr>
          <a:lstStyle/>
          <a:p>
            <a:pPr marL="285750" indent="-285750" algn="r" rtl="1">
              <a:buFont typeface="Arial" panose="020B0604020202020204" pitchFamily="34" charset="0"/>
              <a:buChar char="•"/>
            </a:pPr>
            <a:r>
              <a:rPr lang="he-IL" u="sng" dirty="0"/>
              <a:t>טעויות:</a:t>
            </a:r>
          </a:p>
          <a:p>
            <a:pPr marL="742950" lvl="1" indent="-285750" algn="r" rtl="1">
              <a:buFont typeface="Arial" panose="020B0604020202020204" pitchFamily="34" charset="0"/>
              <a:buChar char="•"/>
            </a:pPr>
            <a:r>
              <a:rPr lang="he-IL" dirty="0"/>
              <a:t>על אף העזרה, יש משימות שבהן כמות הטעויות עלתה (משימה 3). ייתכן שיש פעולות שהרמזים לא כיסו, או שלא הובהרו היטב ההשלכות של טעויות פוטנציאליות (כמו מחיקת הסימולציה).</a:t>
            </a:r>
          </a:p>
        </p:txBody>
      </p:sp>
      <p:sp>
        <p:nvSpPr>
          <p:cNvPr id="20" name="TextBox 19">
            <a:extLst>
              <a:ext uri="{FF2B5EF4-FFF2-40B4-BE49-F238E27FC236}">
                <a16:creationId xmlns:a16="http://schemas.microsoft.com/office/drawing/2014/main" id="{75033CF9-9D27-8077-EB2D-082D3EEFC924}"/>
              </a:ext>
            </a:extLst>
          </p:cNvPr>
          <p:cNvSpPr txBox="1"/>
          <p:nvPr/>
        </p:nvSpPr>
        <p:spPr>
          <a:xfrm>
            <a:off x="452437" y="4757207"/>
            <a:ext cx="11595100" cy="1131207"/>
          </a:xfrm>
          <a:prstGeom prst="rect">
            <a:avLst/>
          </a:prstGeom>
          <a:noFill/>
        </p:spPr>
        <p:txBody>
          <a:bodyPr wrap="square">
            <a:spAutoFit/>
          </a:bodyPr>
          <a:lstStyle/>
          <a:p>
            <a:pPr marL="342900" lvl="0" indent="-342900" algn="r" rtl="1">
              <a:lnSpc>
                <a:spcPct val="115000"/>
              </a:lnSpc>
              <a:spcAft>
                <a:spcPts val="800"/>
              </a:spcAft>
              <a:buSzPts val="1000"/>
              <a:buFont typeface="Symbol" panose="05050102010706020507" pitchFamily="18" charset="2"/>
              <a:buChar char=""/>
              <a:tabLst>
                <a:tab pos="457200" algn="l"/>
              </a:tabLst>
            </a:pPr>
            <a:r>
              <a:rPr lang="he-IL" u="sng" kern="100" dirty="0">
                <a:effectLst/>
                <a:latin typeface="Calibri" panose="020F0502020204030204" pitchFamily="34" charset="0"/>
                <a:ea typeface="Calibri" panose="020F0502020204030204" pitchFamily="34" charset="0"/>
              </a:rPr>
              <a:t>שביעות רצון</a:t>
            </a:r>
            <a:r>
              <a:rPr lang="he-IL" u="sng" kern="100" dirty="0">
                <a:latin typeface="Calibri" panose="020F0502020204030204" pitchFamily="34" charset="0"/>
                <a:ea typeface="Calibri" panose="020F0502020204030204" pitchFamily="34" charset="0"/>
              </a:rPr>
              <a:t>:</a:t>
            </a:r>
            <a:endParaRPr lang="en-US" u="sng" kern="100" dirty="0">
              <a:effectLst/>
              <a:latin typeface="Calibri" panose="020F0502020204030204" pitchFamily="34" charset="0"/>
              <a:ea typeface="Calibri" panose="020F050202020403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kern="100" dirty="0">
                <a:effectLst/>
                <a:latin typeface="Calibri" panose="020F0502020204030204" pitchFamily="34" charset="0"/>
                <a:ea typeface="Calibri" panose="020F0502020204030204" pitchFamily="34" charset="0"/>
              </a:rPr>
              <a:t>בדומה לשיפורים האחרים, גם כאן לא נצפתה עלייה בציון הכולל. ייתכן שהרמזים עזרו לחלק מהמשתמשים, אך אחרים ראו בהם "העמסה" (ריבוי טקסט/בועות עזרה).</a:t>
            </a:r>
            <a:endParaRPr lang="en-US"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7733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7D455E4-D431-169F-DD7C-990A0C508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4F360-2358-E1AC-46ED-79488CE52183}"/>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ג'</a:t>
            </a:r>
          </a:p>
        </p:txBody>
      </p:sp>
      <p:sp>
        <p:nvSpPr>
          <p:cNvPr id="4" name="Title 1">
            <a:extLst>
              <a:ext uri="{FF2B5EF4-FFF2-40B4-BE49-F238E27FC236}">
                <a16:creationId xmlns:a16="http://schemas.microsoft.com/office/drawing/2014/main" id="{ADE8EB86-796E-1AD5-4351-CBA23A5E3FD2}"/>
              </a:ext>
            </a:extLst>
          </p:cNvPr>
          <p:cNvSpPr txBox="1">
            <a:spLocks/>
          </p:cNvSpPr>
          <p:nvPr/>
        </p:nvSpPr>
        <p:spPr>
          <a:xfrm>
            <a:off x="9207500" y="552401"/>
            <a:ext cx="29845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מסקנות כוללות:</a:t>
            </a:r>
          </a:p>
        </p:txBody>
      </p:sp>
      <p:sp>
        <p:nvSpPr>
          <p:cNvPr id="11" name="TextBox 10">
            <a:extLst>
              <a:ext uri="{FF2B5EF4-FFF2-40B4-BE49-F238E27FC236}">
                <a16:creationId xmlns:a16="http://schemas.microsoft.com/office/drawing/2014/main" id="{03EB1C83-928A-925D-49DB-ACC8655E827C}"/>
              </a:ext>
            </a:extLst>
          </p:cNvPr>
          <p:cNvSpPr txBox="1"/>
          <p:nvPr/>
        </p:nvSpPr>
        <p:spPr>
          <a:xfrm>
            <a:off x="-241300" y="1352500"/>
            <a:ext cx="12217399" cy="1443280"/>
          </a:xfrm>
          <a:prstGeom prst="rect">
            <a:avLst/>
          </a:prstGeom>
          <a:noFill/>
        </p:spPr>
        <p:txBody>
          <a:bodyPr wrap="square">
            <a:spAutoFit/>
          </a:bodyPr>
          <a:lstStyle/>
          <a:p>
            <a:pPr marL="285750"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לאחר שכלל הבדיקות בוצעו, התמונה המתקבלת היא מעורבת. </a:t>
            </a:r>
          </a:p>
          <a:p>
            <a:pPr marL="285750"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בעוד שחלק מן השינויים אכן הובילו לשיפור נקודתי (בעיקר במשימות מסוימות),</a:t>
            </a:r>
            <a:br>
              <a:rPr lang="en-US" sz="2400" kern="100" dirty="0">
                <a:effectLst/>
                <a:latin typeface="Calibri" panose="020F0502020204030204" pitchFamily="34" charset="0"/>
                <a:ea typeface="Calibri" panose="020F0502020204030204" pitchFamily="34" charset="0"/>
              </a:rPr>
            </a:br>
            <a:r>
              <a:rPr lang="he-IL" sz="2400" kern="100" dirty="0">
                <a:effectLst/>
                <a:latin typeface="Calibri" panose="020F0502020204030204" pitchFamily="34" charset="0"/>
                <a:ea typeface="Calibri" panose="020F0502020204030204" pitchFamily="34" charset="0"/>
              </a:rPr>
              <a:t>הרי שבמשימות אחרות חלה הרעה או שלא נצפה שינוי מהותי בכל המדדים.</a:t>
            </a:r>
            <a:endParaRPr lang="en-US" sz="2400" kern="100" dirty="0">
              <a:effectLst/>
              <a:latin typeface="Calibri" panose="020F0502020204030204" pitchFamily="34" charset="0"/>
              <a:ea typeface="Calibri" panose="020F0502020204030204" pitchFamily="34" charset="0"/>
            </a:endParaRPr>
          </a:p>
        </p:txBody>
      </p:sp>
      <p:sp>
        <p:nvSpPr>
          <p:cNvPr id="3" name="Title 7">
            <a:extLst>
              <a:ext uri="{FF2B5EF4-FFF2-40B4-BE49-F238E27FC236}">
                <a16:creationId xmlns:a16="http://schemas.microsoft.com/office/drawing/2014/main" id="{29B33F12-4B16-2199-0664-989B071AAE37}"/>
              </a:ext>
            </a:extLst>
          </p:cNvPr>
          <p:cNvSpPr txBox="1">
            <a:spLocks/>
          </p:cNvSpPr>
          <p:nvPr/>
        </p:nvSpPr>
        <p:spPr>
          <a:xfrm>
            <a:off x="1498600" y="25114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lnSpc>
                <a:spcPct val="115000"/>
              </a:lnSpc>
              <a:spcAft>
                <a:spcPts val="800"/>
              </a:spcAft>
              <a:buSzPts val="1000"/>
              <a:tabLst>
                <a:tab pos="457200" algn="l"/>
              </a:tabLst>
            </a:pPr>
            <a:r>
              <a:rPr lang="he-IL" sz="2900" b="1" u="sng" kern="100" dirty="0">
                <a:latin typeface="Calibri" panose="020F0502020204030204" pitchFamily="34" charset="0"/>
                <a:ea typeface="Calibri" panose="020F0502020204030204" pitchFamily="34" charset="0"/>
                <a:cs typeface="Arial" panose="020B0604020202020204" pitchFamily="34" charset="0"/>
              </a:rPr>
              <a:t>השפעת השיפורים על שמישות המערכת:</a:t>
            </a:r>
          </a:p>
        </p:txBody>
      </p:sp>
      <p:sp>
        <p:nvSpPr>
          <p:cNvPr id="6" name="TextBox 5">
            <a:extLst>
              <a:ext uri="{FF2B5EF4-FFF2-40B4-BE49-F238E27FC236}">
                <a16:creationId xmlns:a16="http://schemas.microsoft.com/office/drawing/2014/main" id="{C6AF2888-BB65-3822-2D79-094A8DAD6A81}"/>
              </a:ext>
            </a:extLst>
          </p:cNvPr>
          <p:cNvSpPr txBox="1"/>
          <p:nvPr/>
        </p:nvSpPr>
        <p:spPr>
          <a:xfrm>
            <a:off x="-14287" y="3429000"/>
            <a:ext cx="12014200" cy="2351285"/>
          </a:xfrm>
          <a:prstGeom prst="rect">
            <a:avLst/>
          </a:prstGeom>
          <a:noFill/>
        </p:spPr>
        <p:txBody>
          <a:bodyPr wrap="square">
            <a:spAutoFit/>
          </a:bodyPr>
          <a:lstStyle/>
          <a:p>
            <a:pPr lvl="0" algn="r" rtl="1">
              <a:lnSpc>
                <a:spcPct val="150000"/>
              </a:lnSpc>
              <a:spcAft>
                <a:spcPts val="800"/>
              </a:spcAft>
              <a:buSzPts val="1000"/>
              <a:tabLst>
                <a:tab pos="457200" algn="l"/>
              </a:tabLst>
            </a:pPr>
            <a:r>
              <a:rPr lang="he-IL" sz="2400" kern="100" dirty="0">
                <a:effectLst/>
                <a:latin typeface="Calibri" panose="020F0502020204030204" pitchFamily="34" charset="0"/>
                <a:ea typeface="Calibri" panose="020F0502020204030204" pitchFamily="34" charset="0"/>
              </a:rPr>
              <a:t>1. ניתן לראות </a:t>
            </a:r>
            <a:r>
              <a:rPr lang="he-IL" sz="2400" kern="100">
                <a:effectLst/>
                <a:latin typeface="Calibri" panose="020F0502020204030204" pitchFamily="34" charset="0"/>
                <a:ea typeface="Calibri" panose="020F0502020204030204" pitchFamily="34" charset="0"/>
              </a:rPr>
              <a:t>שיפור במשימה </a:t>
            </a:r>
            <a:r>
              <a:rPr lang="he-IL" sz="2400" kern="100" dirty="0">
                <a:effectLst/>
                <a:latin typeface="Calibri" panose="020F0502020204030204" pitchFamily="34" charset="0"/>
                <a:ea typeface="Calibri" panose="020F0502020204030204" pitchFamily="34" charset="0"/>
              </a:rPr>
              <a:t>1 ובמשימה 3 (קיצורי זמני ביצוע והפחתת קליקים),</a:t>
            </a:r>
            <a:br>
              <a:rPr lang="en-US" sz="2400" kern="100" dirty="0">
                <a:effectLst/>
                <a:latin typeface="Calibri" panose="020F0502020204030204" pitchFamily="34" charset="0"/>
                <a:ea typeface="Calibri" panose="020F0502020204030204" pitchFamily="34" charset="0"/>
              </a:rPr>
            </a:br>
            <a:r>
              <a:rPr lang="he-IL" sz="2400" kern="100" dirty="0">
                <a:effectLst/>
                <a:latin typeface="Calibri" panose="020F0502020204030204" pitchFamily="34" charset="0"/>
                <a:ea typeface="Calibri" panose="020F0502020204030204" pitchFamily="34" charset="0"/>
              </a:rPr>
              <a:t>המיוחס</a:t>
            </a:r>
            <a:r>
              <a:rPr lang="he-IL" sz="2400" kern="100" dirty="0">
                <a:latin typeface="Calibri" panose="020F0502020204030204" pitchFamily="34" charset="0"/>
                <a:ea typeface="Calibri" panose="020F0502020204030204" pitchFamily="34" charset="0"/>
              </a:rPr>
              <a:t> </a:t>
            </a:r>
            <a:r>
              <a:rPr lang="he-IL" sz="2400" kern="100" dirty="0">
                <a:effectLst/>
                <a:latin typeface="Calibri" panose="020F0502020204030204" pitchFamily="34" charset="0"/>
                <a:ea typeface="Calibri" panose="020F0502020204030204" pitchFamily="34" charset="0"/>
              </a:rPr>
              <a:t>לשמות הלשוניות הברורים יותר ולרמזים הדינמיים שהנחו את המשתמש</a:t>
            </a:r>
            <a:r>
              <a:rPr lang="en-IL" sz="2400" kern="100" dirty="0">
                <a:effectLst/>
                <a:latin typeface="Arial" panose="020B0604020202020204" pitchFamily="34" charset="0"/>
                <a:ea typeface="Calibri" panose="020F0502020204030204" pitchFamily="34" charset="0"/>
              </a:rPr>
              <a:t>.</a:t>
            </a:r>
            <a:endParaRPr lang="he-IL" sz="2400" kern="100" dirty="0">
              <a:latin typeface="Calibri" panose="020F0502020204030204" pitchFamily="34" charset="0"/>
              <a:ea typeface="Calibri" panose="020F0502020204030204" pitchFamily="34" charset="0"/>
            </a:endParaRPr>
          </a:p>
          <a:p>
            <a:pPr lvl="0" algn="r" rtl="1">
              <a:lnSpc>
                <a:spcPct val="150000"/>
              </a:lnSpc>
              <a:spcAft>
                <a:spcPts val="800"/>
              </a:spcAft>
              <a:buSzPts val="1000"/>
              <a:tabLst>
                <a:tab pos="457200" algn="l"/>
              </a:tabLst>
            </a:pPr>
            <a:r>
              <a:rPr lang="he-IL" sz="2400" kern="100" dirty="0">
                <a:effectLst/>
                <a:latin typeface="Calibri" panose="020F0502020204030204" pitchFamily="34" charset="0"/>
                <a:ea typeface="Calibri" panose="020F0502020204030204" pitchFamily="34" charset="0"/>
              </a:rPr>
              <a:t>2. במשימה 2</a:t>
            </a:r>
            <a:r>
              <a:rPr lang="en-IL" sz="2400" kern="100" dirty="0">
                <a:effectLst/>
                <a:latin typeface="Arial" panose="020B0604020202020204" pitchFamily="34" charset="0"/>
                <a:ea typeface="Calibri" panose="020F0502020204030204" pitchFamily="34" charset="0"/>
              </a:rPr>
              <a:t>, </a:t>
            </a:r>
            <a:r>
              <a:rPr lang="he-IL" sz="2400" kern="100" dirty="0">
                <a:effectLst/>
                <a:latin typeface="Calibri" panose="020F0502020204030204" pitchFamily="34" charset="0"/>
                <a:ea typeface="Calibri" panose="020F0502020204030204" pitchFamily="34" charset="0"/>
              </a:rPr>
              <a:t>לעומת זאת, נרשמה עלייה בזמן ובקליקים ואי שינוי במספר הטעויות,</a:t>
            </a:r>
            <a:br>
              <a:rPr lang="en-US" sz="2400" kern="100" dirty="0">
                <a:latin typeface="Calibri" panose="020F0502020204030204" pitchFamily="34" charset="0"/>
                <a:ea typeface="Calibri" panose="020F0502020204030204" pitchFamily="34" charset="0"/>
              </a:rPr>
            </a:br>
            <a:r>
              <a:rPr lang="he-IL" sz="2400" kern="100" dirty="0">
                <a:effectLst/>
                <a:latin typeface="Calibri" panose="020F0502020204030204" pitchFamily="34" charset="0"/>
                <a:ea typeface="Calibri" panose="020F0502020204030204" pitchFamily="34" charset="0"/>
              </a:rPr>
              <a:t>כנראה עקב מורכבות נוספת שנוספה בתהליך או צורך לעבור על יותר מסכים/הנחיות</a:t>
            </a:r>
            <a:r>
              <a:rPr lang="en-IL" sz="2400" kern="100" dirty="0">
                <a:effectLst/>
                <a:latin typeface="Arial" panose="020B0604020202020204" pitchFamily="34" charset="0"/>
                <a:ea typeface="Calibri" panose="020F0502020204030204" pitchFamily="34" charset="0"/>
              </a:rPr>
              <a:t>.</a:t>
            </a:r>
            <a:endParaRPr lang="en-US" sz="2400" kern="100" dirty="0">
              <a:effectLst/>
              <a:latin typeface="Calibri" panose="020F0502020204030204" pitchFamily="34" charset="0"/>
              <a:ea typeface="Calibri" panose="020F0502020204030204" pitchFamily="34" charset="0"/>
            </a:endParaRPr>
          </a:p>
        </p:txBody>
      </p:sp>
      <p:sp>
        <p:nvSpPr>
          <p:cNvPr id="12" name="Slide Number Placeholder 6">
            <a:extLst>
              <a:ext uri="{FF2B5EF4-FFF2-40B4-BE49-F238E27FC236}">
                <a16:creationId xmlns:a16="http://schemas.microsoft.com/office/drawing/2014/main" id="{ED28ECD0-5DC4-A645-063B-FC6C933FE2E9}"/>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16</a:t>
            </a:r>
          </a:p>
        </p:txBody>
      </p:sp>
    </p:spTree>
    <p:extLst>
      <p:ext uri="{BB962C8B-B14F-4D97-AF65-F5344CB8AC3E}">
        <p14:creationId xmlns:p14="http://schemas.microsoft.com/office/powerpoint/2010/main" val="305828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780738-4467-3E89-69C3-285674ADFE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76CB7-5203-4C7A-1B3D-B60E0096FA0C}"/>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ג'</a:t>
            </a:r>
          </a:p>
        </p:txBody>
      </p:sp>
      <p:sp>
        <p:nvSpPr>
          <p:cNvPr id="4" name="Title 1">
            <a:extLst>
              <a:ext uri="{FF2B5EF4-FFF2-40B4-BE49-F238E27FC236}">
                <a16:creationId xmlns:a16="http://schemas.microsoft.com/office/drawing/2014/main" id="{EF7E3EF9-8076-3EB4-7B83-B0C1ED3A79EA}"/>
              </a:ext>
            </a:extLst>
          </p:cNvPr>
          <p:cNvSpPr txBox="1">
            <a:spLocks/>
          </p:cNvSpPr>
          <p:nvPr/>
        </p:nvSpPr>
        <p:spPr>
          <a:xfrm>
            <a:off x="6919991" y="456145"/>
            <a:ext cx="50927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לא הושגו הקריטריונים להצלחה:</a:t>
            </a:r>
          </a:p>
        </p:txBody>
      </p:sp>
      <p:sp>
        <p:nvSpPr>
          <p:cNvPr id="11" name="TextBox 10">
            <a:extLst>
              <a:ext uri="{FF2B5EF4-FFF2-40B4-BE49-F238E27FC236}">
                <a16:creationId xmlns:a16="http://schemas.microsoft.com/office/drawing/2014/main" id="{5D43EA9E-3902-601B-F638-AFEB74764B1B}"/>
              </a:ext>
            </a:extLst>
          </p:cNvPr>
          <p:cNvSpPr txBox="1"/>
          <p:nvPr/>
        </p:nvSpPr>
        <p:spPr>
          <a:xfrm>
            <a:off x="5124450" y="1077776"/>
            <a:ext cx="6719965" cy="1930785"/>
          </a:xfrm>
          <a:prstGeom prst="rect">
            <a:avLst/>
          </a:prstGeom>
          <a:noFill/>
        </p:spPr>
        <p:txBody>
          <a:bodyPr wrap="square">
            <a:spAutoFit/>
          </a:bodyPr>
          <a:lstStyle/>
          <a:p>
            <a:pPr marL="285750" indent="-285750" algn="r" rtl="1">
              <a:lnSpc>
                <a:spcPct val="115000"/>
              </a:lnSpc>
              <a:spcAft>
                <a:spcPts val="800"/>
              </a:spcAft>
              <a:buFont typeface="Arial" panose="020B0604020202020204" pitchFamily="34" charset="0"/>
              <a:buChar char="•"/>
            </a:pPr>
            <a:r>
              <a:rPr lang="he-IL" sz="2200" kern="100" dirty="0">
                <a:effectLst/>
                <a:latin typeface="Calibri" panose="020F0502020204030204" pitchFamily="34" charset="0"/>
                <a:ea typeface="Calibri" panose="020F0502020204030204" pitchFamily="34" charset="0"/>
              </a:rPr>
              <a:t>זמן ביצוע הופחת רק ב־18.2% (יעד 30%).</a:t>
            </a:r>
          </a:p>
          <a:p>
            <a:pPr marL="285750" indent="-285750" algn="r" rtl="1">
              <a:lnSpc>
                <a:spcPct val="115000"/>
              </a:lnSpc>
              <a:spcAft>
                <a:spcPts val="800"/>
              </a:spcAft>
              <a:buFont typeface="Arial" panose="020B0604020202020204" pitchFamily="34" charset="0"/>
              <a:buChar char="•"/>
            </a:pPr>
            <a:r>
              <a:rPr lang="he-IL" sz="2200" kern="100" dirty="0">
                <a:effectLst/>
                <a:latin typeface="Calibri" panose="020F0502020204030204" pitchFamily="34" charset="0"/>
                <a:ea typeface="Calibri" panose="020F0502020204030204" pitchFamily="34" charset="0"/>
              </a:rPr>
              <a:t>עלייה במספר הטעויות (מ-3 ל-3.5).</a:t>
            </a:r>
          </a:p>
          <a:p>
            <a:pPr marL="285750" indent="-285750" algn="r" rtl="1">
              <a:lnSpc>
                <a:spcPct val="115000"/>
              </a:lnSpc>
              <a:spcAft>
                <a:spcPts val="800"/>
              </a:spcAft>
              <a:buFont typeface="Arial" panose="020B0604020202020204" pitchFamily="34" charset="0"/>
              <a:buChar char="•"/>
            </a:pPr>
            <a:r>
              <a:rPr lang="he-IL" sz="2200" kern="100" dirty="0">
                <a:effectLst/>
                <a:latin typeface="Calibri" panose="020F0502020204030204" pitchFamily="34" charset="0"/>
                <a:ea typeface="Calibri" panose="020F0502020204030204" pitchFamily="34" charset="0"/>
              </a:rPr>
              <a:t>ירידה בקליקים ב-19% בלבד (יעד 25%).</a:t>
            </a:r>
          </a:p>
          <a:p>
            <a:pPr marL="285750" indent="-285750" algn="r" rtl="1">
              <a:lnSpc>
                <a:spcPct val="115000"/>
              </a:lnSpc>
              <a:spcAft>
                <a:spcPts val="800"/>
              </a:spcAft>
              <a:buFont typeface="Arial" panose="020B0604020202020204" pitchFamily="34" charset="0"/>
              <a:buChar char="•"/>
            </a:pPr>
            <a:r>
              <a:rPr lang="he-IL" sz="2200" kern="100" dirty="0">
                <a:effectLst/>
                <a:latin typeface="Calibri" panose="020F0502020204030204" pitchFamily="34" charset="0"/>
                <a:ea typeface="Calibri" panose="020F0502020204030204" pitchFamily="34" charset="0"/>
              </a:rPr>
              <a:t>שביעות רצון נותרה 3.6/7 </a:t>
            </a:r>
            <a:r>
              <a:rPr lang="he-IL" sz="2200" kern="100" dirty="0">
                <a:latin typeface="Calibri" panose="020F0502020204030204" pitchFamily="34" charset="0"/>
                <a:ea typeface="Calibri" panose="020F0502020204030204" pitchFamily="34" charset="0"/>
              </a:rPr>
              <a:t>ו</a:t>
            </a:r>
            <a:r>
              <a:rPr lang="he-IL" sz="2200" kern="100" dirty="0">
                <a:effectLst/>
                <a:latin typeface="Calibri" panose="020F0502020204030204" pitchFamily="34" charset="0"/>
                <a:ea typeface="Calibri" panose="020F0502020204030204" pitchFamily="34" charset="0"/>
              </a:rPr>
              <a:t>נמוכה מ־4.</a:t>
            </a:r>
          </a:p>
        </p:txBody>
      </p:sp>
      <p:sp>
        <p:nvSpPr>
          <p:cNvPr id="3" name="Title 7">
            <a:extLst>
              <a:ext uri="{FF2B5EF4-FFF2-40B4-BE49-F238E27FC236}">
                <a16:creationId xmlns:a16="http://schemas.microsoft.com/office/drawing/2014/main" id="{232FCE51-2D49-E108-4EEB-633DA6420A2F}"/>
              </a:ext>
            </a:extLst>
          </p:cNvPr>
          <p:cNvSpPr txBox="1">
            <a:spLocks/>
          </p:cNvSpPr>
          <p:nvPr/>
        </p:nvSpPr>
        <p:spPr>
          <a:xfrm>
            <a:off x="1258966" y="2574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lnSpc>
                <a:spcPct val="115000"/>
              </a:lnSpc>
              <a:spcAft>
                <a:spcPts val="800"/>
              </a:spcAft>
              <a:buSzPts val="1000"/>
              <a:tabLst>
                <a:tab pos="457200" algn="l"/>
              </a:tabLst>
            </a:pPr>
            <a:r>
              <a:rPr lang="he-IL" sz="2900" b="1" u="sng" kern="100" dirty="0">
                <a:latin typeface="Calibri" panose="020F0502020204030204" pitchFamily="34" charset="0"/>
                <a:ea typeface="Calibri" panose="020F0502020204030204" pitchFamily="34" charset="0"/>
                <a:cs typeface="Arial" panose="020B0604020202020204" pitchFamily="34" charset="0"/>
              </a:rPr>
              <a:t>סיבות אפשריות:</a:t>
            </a:r>
          </a:p>
        </p:txBody>
      </p:sp>
      <p:sp>
        <p:nvSpPr>
          <p:cNvPr id="6" name="TextBox 5">
            <a:extLst>
              <a:ext uri="{FF2B5EF4-FFF2-40B4-BE49-F238E27FC236}">
                <a16:creationId xmlns:a16="http://schemas.microsoft.com/office/drawing/2014/main" id="{556E76D7-D106-82D4-5F23-A4AD8F5EA133}"/>
              </a:ext>
            </a:extLst>
          </p:cNvPr>
          <p:cNvSpPr txBox="1"/>
          <p:nvPr/>
        </p:nvSpPr>
        <p:spPr>
          <a:xfrm>
            <a:off x="-1" y="3391055"/>
            <a:ext cx="11767651" cy="3288208"/>
          </a:xfrm>
          <a:prstGeom prst="rect">
            <a:avLst/>
          </a:prstGeom>
          <a:noFill/>
        </p:spPr>
        <p:txBody>
          <a:bodyPr wrap="square">
            <a:spAutoFit/>
          </a:bodyPr>
          <a:lstStyle/>
          <a:p>
            <a:pPr lvl="0" algn="r" rtl="1">
              <a:lnSpc>
                <a:spcPct val="150000"/>
              </a:lnSpc>
              <a:spcAft>
                <a:spcPts val="800"/>
              </a:spcAft>
              <a:buSzPts val="1000"/>
              <a:tabLst>
                <a:tab pos="457200" algn="l"/>
              </a:tabLst>
            </a:pPr>
            <a:r>
              <a:rPr lang="he-IL" sz="2200" kern="100" dirty="0">
                <a:effectLst/>
                <a:latin typeface="Calibri" panose="020F0502020204030204" pitchFamily="34" charset="0"/>
                <a:ea typeface="Calibri" panose="020F0502020204030204" pitchFamily="34" charset="0"/>
              </a:rPr>
              <a:t>1.	 </a:t>
            </a:r>
            <a:r>
              <a:rPr lang="he-IL" sz="2200" u="sng" kern="100" dirty="0">
                <a:effectLst/>
                <a:latin typeface="Calibri" panose="020F0502020204030204" pitchFamily="34" charset="0"/>
                <a:ea typeface="Calibri" panose="020F0502020204030204" pitchFamily="34" charset="0"/>
              </a:rPr>
              <a:t>עומס מידע ותוספת שלבים:</a:t>
            </a:r>
            <a:r>
              <a:rPr lang="he-IL" sz="2200" kern="100" dirty="0">
                <a:effectLst/>
                <a:latin typeface="Calibri" panose="020F0502020204030204" pitchFamily="34" charset="0"/>
                <a:ea typeface="Calibri" panose="020F0502020204030204" pitchFamily="34" charset="0"/>
              </a:rPr>
              <a:t> חלק מהשינויים (כמו רמזים דינמיים או מסכים מפורטים יותר)</a:t>
            </a:r>
            <a:br>
              <a:rPr lang="en-US" sz="2200" kern="100" dirty="0">
                <a:effectLst/>
                <a:latin typeface="Calibri" panose="020F0502020204030204" pitchFamily="34" charset="0"/>
                <a:ea typeface="Calibri" panose="020F0502020204030204" pitchFamily="34" charset="0"/>
              </a:rPr>
            </a:br>
            <a:r>
              <a:rPr lang="he-IL" sz="2200" kern="100" dirty="0">
                <a:effectLst/>
                <a:latin typeface="Calibri" panose="020F0502020204030204" pitchFamily="34" charset="0"/>
                <a:ea typeface="Calibri" panose="020F0502020204030204" pitchFamily="34" charset="0"/>
              </a:rPr>
              <a:t>עלולים להאריך את זמן הביצוע ולהעמיס מידע נוסף על המשתמש.</a:t>
            </a:r>
          </a:p>
          <a:p>
            <a:pPr lvl="0" algn="r" rtl="1">
              <a:lnSpc>
                <a:spcPct val="150000"/>
              </a:lnSpc>
              <a:spcAft>
                <a:spcPts val="800"/>
              </a:spcAft>
              <a:buSzPts val="1000"/>
              <a:tabLst>
                <a:tab pos="457200" algn="l"/>
              </a:tabLst>
            </a:pPr>
            <a:r>
              <a:rPr lang="he-IL" sz="2200" kern="100" dirty="0">
                <a:effectLst/>
                <a:latin typeface="Calibri" panose="020F0502020204030204" pitchFamily="34" charset="0"/>
                <a:ea typeface="Calibri" panose="020F0502020204030204" pitchFamily="34" charset="0"/>
              </a:rPr>
              <a:t>2.	 </a:t>
            </a:r>
            <a:r>
              <a:rPr lang="he-IL" sz="2200" u="sng" kern="100" dirty="0">
                <a:effectLst/>
                <a:latin typeface="Calibri" panose="020F0502020204030204" pitchFamily="34" charset="0"/>
                <a:ea typeface="Calibri" panose="020F0502020204030204" pitchFamily="34" charset="0"/>
              </a:rPr>
              <a:t>פער בין העיצוב התיאורטי להתנהגות בפועל:</a:t>
            </a:r>
            <a:r>
              <a:rPr lang="he-IL" sz="2200" kern="100" dirty="0">
                <a:effectLst/>
                <a:latin typeface="Calibri" panose="020F0502020204030204" pitchFamily="34" charset="0"/>
                <a:ea typeface="Calibri" panose="020F0502020204030204" pitchFamily="34" charset="0"/>
              </a:rPr>
              <a:t> ייתכן שהודעות המשוב המיידיות לא הודגשו מספיק</a:t>
            </a:r>
            <a:br>
              <a:rPr lang="en-US" sz="2200" kern="100" dirty="0">
                <a:effectLst/>
                <a:latin typeface="Calibri" panose="020F0502020204030204" pitchFamily="34" charset="0"/>
                <a:ea typeface="Calibri" panose="020F0502020204030204" pitchFamily="34" charset="0"/>
              </a:rPr>
            </a:br>
            <a:r>
              <a:rPr lang="he-IL" sz="2200" kern="100" dirty="0">
                <a:effectLst/>
                <a:latin typeface="Calibri" panose="020F0502020204030204" pitchFamily="34" charset="0"/>
                <a:ea typeface="Calibri" panose="020F0502020204030204" pitchFamily="34" charset="0"/>
              </a:rPr>
              <a:t>או הופיעו במקומות/זמנים שהמשתמשים לא שמו לב אליהן.</a:t>
            </a:r>
          </a:p>
          <a:p>
            <a:pPr lvl="0" algn="r" rtl="1">
              <a:lnSpc>
                <a:spcPct val="150000"/>
              </a:lnSpc>
              <a:spcAft>
                <a:spcPts val="800"/>
              </a:spcAft>
              <a:buSzPts val="1000"/>
              <a:tabLst>
                <a:tab pos="457200" algn="l"/>
              </a:tabLst>
            </a:pPr>
            <a:r>
              <a:rPr lang="he-IL" sz="2200" kern="100" dirty="0">
                <a:effectLst/>
                <a:latin typeface="Calibri" panose="020F0502020204030204" pitchFamily="34" charset="0"/>
                <a:ea typeface="Calibri" panose="020F0502020204030204" pitchFamily="34" charset="0"/>
              </a:rPr>
              <a:t>3. </a:t>
            </a:r>
            <a:r>
              <a:rPr lang="he-IL" sz="2200" u="sng" kern="100" dirty="0">
                <a:effectLst/>
                <a:latin typeface="Calibri" panose="020F0502020204030204" pitchFamily="34" charset="0"/>
                <a:ea typeface="Calibri" panose="020F0502020204030204" pitchFamily="34" charset="0"/>
              </a:rPr>
              <a:t>	ציפיות משתמשים מגוונות:</a:t>
            </a:r>
            <a:r>
              <a:rPr lang="he-IL" sz="2200" kern="100" dirty="0">
                <a:effectLst/>
                <a:latin typeface="Calibri" panose="020F0502020204030204" pitchFamily="34" charset="0"/>
                <a:ea typeface="Calibri" panose="020F0502020204030204" pitchFamily="34" charset="0"/>
              </a:rPr>
              <a:t> משתמשים מנוסים עשויים לחוות את הרמזים כ"מיותרים" ואף מעכבים,</a:t>
            </a:r>
            <a:br>
              <a:rPr lang="en-US" sz="2200" kern="100" dirty="0">
                <a:effectLst/>
                <a:latin typeface="Calibri" panose="020F0502020204030204" pitchFamily="34" charset="0"/>
                <a:ea typeface="Calibri" panose="020F0502020204030204" pitchFamily="34" charset="0"/>
              </a:rPr>
            </a:br>
            <a:r>
              <a:rPr lang="he-IL" sz="2200" kern="100" dirty="0">
                <a:effectLst/>
                <a:latin typeface="Calibri" panose="020F0502020204030204" pitchFamily="34" charset="0"/>
                <a:ea typeface="Calibri" panose="020F0502020204030204" pitchFamily="34" charset="0"/>
              </a:rPr>
              <a:t>בעוד שמשתמשים חדשים דווקא נזקקים להם.</a:t>
            </a:r>
          </a:p>
        </p:txBody>
      </p:sp>
      <p:sp>
        <p:nvSpPr>
          <p:cNvPr id="12" name="Slide Number Placeholder 6">
            <a:extLst>
              <a:ext uri="{FF2B5EF4-FFF2-40B4-BE49-F238E27FC236}">
                <a16:creationId xmlns:a16="http://schemas.microsoft.com/office/drawing/2014/main" id="{94241501-E6FB-29CE-420B-7F4609EF5E37}"/>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17</a:t>
            </a:r>
          </a:p>
        </p:txBody>
      </p:sp>
    </p:spTree>
    <p:extLst>
      <p:ext uri="{BB962C8B-B14F-4D97-AF65-F5344CB8AC3E}">
        <p14:creationId xmlns:p14="http://schemas.microsoft.com/office/powerpoint/2010/main" val="129622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7A9315-4BF5-8C76-DE7F-537DC4CFD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C1C14-4643-413F-D94B-CA7839DE5965}"/>
              </a:ext>
            </a:extLst>
          </p:cNvPr>
          <p:cNvSpPr>
            <a:spLocks noGrp="1"/>
          </p:cNvSpPr>
          <p:nvPr>
            <p:ph type="title"/>
          </p:nvPr>
        </p:nvSpPr>
        <p:spPr>
          <a:xfrm>
            <a:off x="2158999" y="49627"/>
            <a:ext cx="10108636" cy="668634"/>
          </a:xfrm>
        </p:spPr>
        <p:txBody>
          <a:bodyPr>
            <a:normAutofit fontScale="90000"/>
          </a:bodyPr>
          <a:lstStyle/>
          <a:p>
            <a:r>
              <a:rPr lang="he-IL" b="1" dirty="0"/>
              <a:t>שאלה 5 - בדיקות שמישות–תוצאות ומסקנות – סעיף ג'</a:t>
            </a:r>
          </a:p>
        </p:txBody>
      </p:sp>
      <p:sp>
        <p:nvSpPr>
          <p:cNvPr id="4" name="Title 1">
            <a:extLst>
              <a:ext uri="{FF2B5EF4-FFF2-40B4-BE49-F238E27FC236}">
                <a16:creationId xmlns:a16="http://schemas.microsoft.com/office/drawing/2014/main" id="{4DF44F84-831F-562E-AFA3-A4090AD71641}"/>
              </a:ext>
            </a:extLst>
          </p:cNvPr>
          <p:cNvSpPr txBox="1">
            <a:spLocks/>
          </p:cNvSpPr>
          <p:nvPr/>
        </p:nvSpPr>
        <p:spPr>
          <a:xfrm>
            <a:off x="9105900" y="536835"/>
            <a:ext cx="2933701"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המלצות להמשך:</a:t>
            </a:r>
          </a:p>
        </p:txBody>
      </p:sp>
      <p:sp>
        <p:nvSpPr>
          <p:cNvPr id="11" name="TextBox 10">
            <a:extLst>
              <a:ext uri="{FF2B5EF4-FFF2-40B4-BE49-F238E27FC236}">
                <a16:creationId xmlns:a16="http://schemas.microsoft.com/office/drawing/2014/main" id="{4326EF45-E4B4-0F80-96DC-BD86833503E4}"/>
              </a:ext>
            </a:extLst>
          </p:cNvPr>
          <p:cNvSpPr txBox="1"/>
          <p:nvPr/>
        </p:nvSpPr>
        <p:spPr>
          <a:xfrm>
            <a:off x="23814" y="1281669"/>
            <a:ext cx="12015788" cy="4501360"/>
          </a:xfrm>
          <a:prstGeom prst="rect">
            <a:avLst/>
          </a:prstGeom>
          <a:noFill/>
        </p:spPr>
        <p:txBody>
          <a:bodyPr wrap="square">
            <a:spAutoFit/>
          </a:bodyPr>
          <a:lstStyle/>
          <a:p>
            <a:pPr marL="285750" indent="-285750" algn="r" rtl="1">
              <a:lnSpc>
                <a:spcPct val="115000"/>
              </a:lnSpc>
              <a:spcAft>
                <a:spcPts val="800"/>
              </a:spcAft>
              <a:buFont typeface="Arial" panose="020B0604020202020204" pitchFamily="34" charset="0"/>
              <a:buChar char="•"/>
            </a:pPr>
            <a:r>
              <a:rPr lang="he-IL" sz="2400" u="sng" kern="100" dirty="0">
                <a:effectLst/>
                <a:latin typeface="Calibri" panose="020F0502020204030204" pitchFamily="34" charset="0"/>
                <a:ea typeface="Calibri" panose="020F0502020204030204" pitchFamily="34" charset="0"/>
              </a:rPr>
              <a:t>טיוב הודעות המשוב:</a:t>
            </a:r>
            <a:r>
              <a:rPr lang="he-IL" sz="2400" kern="100" dirty="0">
                <a:effectLst/>
                <a:latin typeface="Calibri" panose="020F0502020204030204" pitchFamily="34" charset="0"/>
                <a:ea typeface="Calibri" panose="020F0502020204030204" pitchFamily="34" charset="0"/>
              </a:rPr>
              <a:t> הדגשתן כך שלא יתעלמו מהן, לאפשר פעולת "חזרה לאחור" לפעולות קריטיות כדי למנוע טעויות בלתי הפיכות.</a:t>
            </a:r>
          </a:p>
          <a:p>
            <a:pPr marL="285750" indent="-285750" algn="r" rtl="1">
              <a:lnSpc>
                <a:spcPct val="115000"/>
              </a:lnSpc>
              <a:spcAft>
                <a:spcPts val="800"/>
              </a:spcAft>
              <a:buFont typeface="Arial" panose="020B0604020202020204" pitchFamily="34" charset="0"/>
              <a:buChar char="•"/>
            </a:pPr>
            <a:r>
              <a:rPr lang="he-IL" sz="2400" u="sng" kern="100" dirty="0">
                <a:effectLst/>
                <a:latin typeface="Calibri" panose="020F0502020204030204" pitchFamily="34" charset="0"/>
                <a:ea typeface="Calibri" panose="020F0502020204030204" pitchFamily="34" charset="0"/>
              </a:rPr>
              <a:t>מסך מדריך קצר עם אפשרות דילוג:</a:t>
            </a:r>
          </a:p>
          <a:p>
            <a:pPr marL="742950" lvl="1"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מאפשר למשתמשים חדשים לקבל הדרכה מרוכזת לפני משימות עיקריות.</a:t>
            </a:r>
          </a:p>
          <a:p>
            <a:pPr marL="742950" lvl="1"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משתמשים מנוסים יכולים לדלג ולחסוך זמן.</a:t>
            </a:r>
          </a:p>
          <a:p>
            <a:pPr marL="742950" lvl="1"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מפחית עומס מידע במהלך העבודה ומסייע לצמצום טעויות ובלבול.</a:t>
            </a:r>
          </a:p>
          <a:p>
            <a:pPr marL="742950" lvl="1" indent="-285750" algn="r" rtl="1">
              <a:lnSpc>
                <a:spcPct val="115000"/>
              </a:lnSpc>
              <a:spcAft>
                <a:spcPts val="800"/>
              </a:spcAft>
              <a:buFont typeface="Arial" panose="020B0604020202020204" pitchFamily="34" charset="0"/>
              <a:buChar char="•"/>
            </a:pPr>
            <a:r>
              <a:rPr lang="he-IL" sz="2400" kern="100" dirty="0">
                <a:effectLst/>
                <a:latin typeface="Calibri" panose="020F0502020204030204" pitchFamily="34" charset="0"/>
                <a:ea typeface="Calibri" panose="020F0502020204030204" pitchFamily="34" charset="0"/>
              </a:rPr>
              <a:t>תרומה ליעדי השמישות: פעולות אלה צפויות להבהיר את התהליכים, להפחית טעויות ולהעלות שביעות רצון.</a:t>
            </a:r>
          </a:p>
          <a:p>
            <a:pPr marL="285750" indent="-285750" algn="r" rtl="1">
              <a:lnSpc>
                <a:spcPct val="115000"/>
              </a:lnSpc>
              <a:spcAft>
                <a:spcPts val="800"/>
              </a:spcAft>
              <a:buFont typeface="Arial" panose="020B0604020202020204" pitchFamily="34" charset="0"/>
              <a:buChar char="•"/>
            </a:pPr>
            <a:endParaRPr lang="he-IL" sz="2400" kern="100" dirty="0">
              <a:effectLst/>
              <a:latin typeface="Calibri" panose="020F0502020204030204" pitchFamily="34" charset="0"/>
              <a:ea typeface="Calibri" panose="020F0502020204030204" pitchFamily="34" charset="0"/>
            </a:endParaRPr>
          </a:p>
        </p:txBody>
      </p:sp>
      <p:sp>
        <p:nvSpPr>
          <p:cNvPr id="9" name="Slide Number Placeholder 6">
            <a:extLst>
              <a:ext uri="{FF2B5EF4-FFF2-40B4-BE49-F238E27FC236}">
                <a16:creationId xmlns:a16="http://schemas.microsoft.com/office/drawing/2014/main" id="{9104762F-9B9C-4F0F-E51C-41BA9B34E601}"/>
              </a:ext>
            </a:extLst>
          </p:cNvPr>
          <p:cNvSpPr>
            <a:spLocks noGrp="1"/>
          </p:cNvSpPr>
          <p:nvPr>
            <p:ph type="sldNum" sz="quarter" idx="12"/>
          </p:nvPr>
        </p:nvSpPr>
        <p:spPr>
          <a:xfrm>
            <a:off x="120316" y="6055730"/>
            <a:ext cx="745957" cy="669925"/>
          </a:xfrm>
        </p:spPr>
        <p:txBody>
          <a:bodyPr/>
          <a:lstStyle/>
          <a:p>
            <a:r>
              <a:rPr lang="he-IL" b="1" dirty="0">
                <a:solidFill>
                  <a:srgbClr val="FFFF00"/>
                </a:solidFill>
              </a:rPr>
              <a:t>18</a:t>
            </a:r>
          </a:p>
        </p:txBody>
      </p:sp>
    </p:spTree>
    <p:extLst>
      <p:ext uri="{BB962C8B-B14F-4D97-AF65-F5344CB8AC3E}">
        <p14:creationId xmlns:p14="http://schemas.microsoft.com/office/powerpoint/2010/main" val="391593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tint val="97000"/>
                <a:hueMod val="92000"/>
                <a:satMod val="169000"/>
                <a:lumMod val="164000"/>
              </a:schemeClr>
            </a:gs>
            <a:gs pos="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pic>
        <p:nvPicPr>
          <p:cNvPr id="1026" name="Picture 2" descr="Happy Homer meme">
            <a:extLst>
              <a:ext uri="{FF2B5EF4-FFF2-40B4-BE49-F238E27FC236}">
                <a16:creationId xmlns:a16="http://schemas.microsoft.com/office/drawing/2014/main" id="{E3E3D6A1-80BA-56C6-C72E-AB1C37114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0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1A3D-3B6D-A2E9-315B-2C04E3DDC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DF079-44D3-DCB5-2590-2B361E06B8F9}"/>
              </a:ext>
            </a:extLst>
          </p:cNvPr>
          <p:cNvSpPr>
            <a:spLocks noGrp="1"/>
          </p:cNvSpPr>
          <p:nvPr>
            <p:ph type="title"/>
          </p:nvPr>
        </p:nvSpPr>
        <p:spPr>
          <a:xfrm>
            <a:off x="3479801" y="75306"/>
            <a:ext cx="8763000" cy="668634"/>
          </a:xfrm>
        </p:spPr>
        <p:txBody>
          <a:bodyPr>
            <a:normAutofit fontScale="90000"/>
          </a:bodyPr>
          <a:lstStyle/>
          <a:p>
            <a:r>
              <a:rPr lang="he-IL" b="1" dirty="0"/>
              <a:t>שאלה 1 - בחירת בעיות ופתרונות – סעיף ב'+ ג'</a:t>
            </a:r>
          </a:p>
        </p:txBody>
      </p:sp>
      <p:sp>
        <p:nvSpPr>
          <p:cNvPr id="8" name="Title 1">
            <a:extLst>
              <a:ext uri="{FF2B5EF4-FFF2-40B4-BE49-F238E27FC236}">
                <a16:creationId xmlns:a16="http://schemas.microsoft.com/office/drawing/2014/main" id="{115CE7D9-F2CD-556D-782E-293B453BA16D}"/>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130D9028-89D0-A9DD-B18D-B507520B8EB1}"/>
              </a:ext>
            </a:extLst>
          </p:cNvPr>
          <p:cNvSpPr txBox="1">
            <a:spLocks/>
          </p:cNvSpPr>
          <p:nvPr/>
        </p:nvSpPr>
        <p:spPr>
          <a:xfrm>
            <a:off x="5292807" y="628300"/>
            <a:ext cx="60325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בעיות הפוגעות בהשגת יעדי השמישות:</a:t>
            </a:r>
          </a:p>
        </p:txBody>
      </p:sp>
      <p:sp>
        <p:nvSpPr>
          <p:cNvPr id="17" name="Title 1">
            <a:extLst>
              <a:ext uri="{FF2B5EF4-FFF2-40B4-BE49-F238E27FC236}">
                <a16:creationId xmlns:a16="http://schemas.microsoft.com/office/drawing/2014/main" id="{9078997D-5093-3B6F-1C5B-7E8DA228EC6D}"/>
              </a:ext>
            </a:extLst>
          </p:cNvPr>
          <p:cNvSpPr txBox="1">
            <a:spLocks/>
          </p:cNvSpPr>
          <p:nvPr/>
        </p:nvSpPr>
        <p:spPr>
          <a:xfrm>
            <a:off x="381000" y="1333500"/>
            <a:ext cx="9601200" cy="4787901"/>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rtl="1">
              <a:lnSpc>
                <a:spcPct val="107000"/>
              </a:lnSpc>
              <a:spcAft>
                <a:spcPts val="800"/>
              </a:spcAft>
              <a:buNone/>
            </a:pPr>
            <a:r>
              <a:rPr lang="he-IL" sz="2400" b="1" kern="100" dirty="0">
                <a:effectLst/>
                <a:latin typeface="Calibri" panose="020F0502020204030204" pitchFamily="34" charset="0"/>
                <a:ea typeface="Calibri" panose="020F0502020204030204" pitchFamily="34" charset="0"/>
                <a:cs typeface="+mn-cs"/>
              </a:rPr>
              <a:t>קלות לימוד</a:t>
            </a:r>
            <a:r>
              <a:rPr lang="en-US" sz="2400" b="1" kern="100" dirty="0">
                <a:effectLst/>
                <a:latin typeface="Calibri" panose="020F0502020204030204" pitchFamily="34" charset="0"/>
                <a:ea typeface="Calibri" panose="020F0502020204030204" pitchFamily="34" charset="0"/>
                <a:cs typeface="+mn-cs"/>
              </a:rPr>
              <a:t> :(Learnability) </a:t>
            </a:r>
            <a:endParaRPr lang="en-US" sz="2400" kern="100" dirty="0">
              <a:effectLst/>
              <a:latin typeface="Calibri" panose="020F0502020204030204" pitchFamily="34" charset="0"/>
              <a:ea typeface="Calibri" panose="020F0502020204030204" pitchFamily="34" charset="0"/>
              <a:cs typeface="+mn-cs"/>
            </a:endParaRPr>
          </a:p>
          <a:p>
            <a:pPr marL="0" lvl="0" indent="0" algn="r" rtl="1">
              <a:lnSpc>
                <a:spcPct val="107000"/>
              </a:lnSpc>
              <a:spcAft>
                <a:spcPts val="800"/>
              </a:spcAft>
              <a:buNone/>
            </a:pPr>
            <a:r>
              <a:rPr lang="he-IL" sz="2400" kern="100" dirty="0">
                <a:solidFill>
                  <a:srgbClr val="92D050"/>
                </a:solidFill>
                <a:latin typeface="Calibri" panose="020F0502020204030204" pitchFamily="34" charset="0"/>
                <a:ea typeface="Calibri" panose="020F0502020204030204" pitchFamily="34" charset="0"/>
                <a:cs typeface="+mn-cs"/>
              </a:rPr>
              <a:t>1.</a:t>
            </a:r>
            <a:r>
              <a:rPr lang="he-IL" sz="2400" b="1" kern="100" dirty="0">
                <a:solidFill>
                  <a:srgbClr val="92D050"/>
                </a:solidFill>
                <a:latin typeface="Calibri" panose="020F0502020204030204" pitchFamily="34" charset="0"/>
                <a:ea typeface="Calibri" panose="020F0502020204030204" pitchFamily="34" charset="0"/>
                <a:cs typeface="+mn-cs"/>
              </a:rPr>
              <a:t> </a:t>
            </a:r>
            <a:r>
              <a:rPr lang="he-IL" sz="2400" b="1" u="sng" kern="100" dirty="0">
                <a:solidFill>
                  <a:srgbClr val="92D050"/>
                </a:solidFill>
                <a:effectLst/>
                <a:latin typeface="Calibri" panose="020F0502020204030204" pitchFamily="34" charset="0"/>
                <a:ea typeface="Calibri" panose="020F0502020204030204" pitchFamily="34" charset="0"/>
                <a:cs typeface="+mn-cs"/>
              </a:rPr>
              <a:t>שמות לשוניות לא אחידים ולא אינפורמטיביים</a:t>
            </a:r>
            <a:br>
              <a:rPr lang="en-US" sz="2400" kern="100" dirty="0">
                <a:solidFill>
                  <a:srgbClr val="92D050"/>
                </a:solidFill>
                <a:latin typeface="Arial" panose="020B0604020202020204" pitchFamily="34" charset="0"/>
                <a:ea typeface="Calibri" panose="020F0502020204030204" pitchFamily="34" charset="0"/>
                <a:cs typeface="+mn-cs"/>
              </a:rPr>
            </a:br>
            <a:r>
              <a:rPr lang="he-IL" sz="2400" kern="100" dirty="0">
                <a:solidFill>
                  <a:srgbClr val="92D050"/>
                </a:solidFill>
                <a:latin typeface="Arial" panose="020B0604020202020204" pitchFamily="34" charset="0"/>
                <a:ea typeface="Calibri" panose="020F0502020204030204" pitchFamily="34" charset="0"/>
                <a:cs typeface="+mn-cs"/>
              </a:rPr>
              <a:t>2. </a:t>
            </a:r>
            <a:r>
              <a:rPr lang="he-IL" sz="2400" b="1" u="sng" kern="100" dirty="0">
                <a:solidFill>
                  <a:srgbClr val="92D050"/>
                </a:solidFill>
                <a:effectLst/>
                <a:latin typeface="Calibri" panose="020F0502020204030204" pitchFamily="34" charset="0"/>
                <a:ea typeface="Calibri" panose="020F0502020204030204" pitchFamily="34" charset="0"/>
                <a:cs typeface="+mn-cs"/>
              </a:rPr>
              <a:t>חוסר הדרכה למשתמשים חדשים</a:t>
            </a:r>
            <a:endParaRPr lang="he-IL" sz="2400" b="1" u="sng" kern="100" dirty="0">
              <a:solidFill>
                <a:srgbClr val="92D050"/>
              </a:solidFill>
              <a:effectLst/>
              <a:latin typeface="Arial" panose="020B0604020202020204" pitchFamily="34" charset="0"/>
              <a:ea typeface="Calibri" panose="020F0502020204030204" pitchFamily="34" charset="0"/>
              <a:cs typeface="+mn-cs"/>
            </a:endParaRPr>
          </a:p>
          <a:p>
            <a:pPr algn="r" rtl="1">
              <a:lnSpc>
                <a:spcPct val="107000"/>
              </a:lnSpc>
              <a:spcAft>
                <a:spcPts val="800"/>
              </a:spcAft>
              <a:buNone/>
            </a:pPr>
            <a:r>
              <a:rPr lang="he-IL" sz="2400" b="1" kern="100" dirty="0">
                <a:effectLst/>
                <a:latin typeface="Calibri" panose="020F0502020204030204" pitchFamily="34" charset="0"/>
                <a:ea typeface="Calibri" panose="020F0502020204030204" pitchFamily="34" charset="0"/>
                <a:cs typeface="+mn-cs"/>
              </a:rPr>
              <a:t>מיעוט טעויות </a:t>
            </a:r>
            <a:r>
              <a:rPr lang="en-US" sz="2400" b="1" kern="100" dirty="0">
                <a:effectLst/>
                <a:latin typeface="Arial" panose="020B0604020202020204" pitchFamily="34" charset="0"/>
                <a:ea typeface="Calibri" panose="020F0502020204030204" pitchFamily="34" charset="0"/>
                <a:cs typeface="+mn-cs"/>
              </a:rPr>
              <a:t>:(Errors)</a:t>
            </a:r>
            <a:endParaRPr lang="en-US" sz="2400" kern="100" dirty="0">
              <a:effectLst/>
              <a:latin typeface="Calibri" panose="020F0502020204030204" pitchFamily="34" charset="0"/>
              <a:ea typeface="Calibri" panose="020F0502020204030204" pitchFamily="34" charset="0"/>
              <a:cs typeface="+mn-cs"/>
            </a:endParaRPr>
          </a:p>
          <a:p>
            <a:pPr marL="0" lvl="0" indent="0" algn="r" rtl="1">
              <a:lnSpc>
                <a:spcPct val="107000"/>
              </a:lnSpc>
              <a:spcAft>
                <a:spcPts val="800"/>
              </a:spcAft>
              <a:buNone/>
            </a:pPr>
            <a:r>
              <a:rPr lang="he-IL" sz="2400" kern="100" dirty="0">
                <a:latin typeface="Calibri" panose="020F0502020204030204" pitchFamily="34" charset="0"/>
                <a:ea typeface="Calibri" panose="020F0502020204030204" pitchFamily="34" charset="0"/>
                <a:cs typeface="+mn-cs"/>
              </a:rPr>
              <a:t>1. </a:t>
            </a:r>
            <a:r>
              <a:rPr lang="he-IL" sz="2400" u="sng" strike="noStrike" kern="100" dirty="0">
                <a:effectLst/>
                <a:latin typeface="Calibri" panose="020F0502020204030204" pitchFamily="34" charset="0"/>
                <a:ea typeface="Calibri" panose="020F0502020204030204" pitchFamily="34" charset="0"/>
                <a:cs typeface="+mn-cs"/>
              </a:rPr>
              <a:t>מחיקת נתונים ללא אזהרה מוקדמת</a:t>
            </a:r>
            <a:br>
              <a:rPr lang="en-US" sz="2400" u="sng" strike="noStrike" kern="100" dirty="0">
                <a:effectLst/>
                <a:latin typeface="Calibri" panose="020F0502020204030204" pitchFamily="34" charset="0"/>
                <a:ea typeface="Calibri" panose="020F0502020204030204" pitchFamily="34" charset="0"/>
                <a:cs typeface="+mn-cs"/>
              </a:rPr>
            </a:br>
            <a:r>
              <a:rPr lang="he-IL" sz="2400" kern="100" dirty="0">
                <a:solidFill>
                  <a:srgbClr val="92D050"/>
                </a:solidFill>
                <a:latin typeface="Calibri" panose="020F0502020204030204" pitchFamily="34" charset="0"/>
                <a:ea typeface="Calibri" panose="020F0502020204030204" pitchFamily="34" charset="0"/>
                <a:cs typeface="+mn-cs"/>
              </a:rPr>
              <a:t>2. </a:t>
            </a:r>
            <a:r>
              <a:rPr lang="he-IL" sz="2400" b="1" u="sng" kern="100" dirty="0">
                <a:solidFill>
                  <a:srgbClr val="92D050"/>
                </a:solidFill>
                <a:effectLst/>
                <a:latin typeface="Calibri" panose="020F0502020204030204" pitchFamily="34" charset="0"/>
                <a:ea typeface="Calibri" panose="020F0502020204030204" pitchFamily="34" charset="0"/>
                <a:cs typeface="+mn-cs"/>
              </a:rPr>
              <a:t>חוסר משוב מספק</a:t>
            </a:r>
            <a:endParaRPr lang="en-US" sz="2400" b="1" kern="100" dirty="0">
              <a:solidFill>
                <a:srgbClr val="92D050"/>
              </a:solidFill>
              <a:effectLst/>
              <a:latin typeface="Calibri" panose="020F0502020204030204" pitchFamily="34" charset="0"/>
              <a:ea typeface="Calibri" panose="020F0502020204030204" pitchFamily="34" charset="0"/>
              <a:cs typeface="+mn-cs"/>
            </a:endParaRPr>
          </a:p>
          <a:p>
            <a:pPr algn="r" rtl="1">
              <a:lnSpc>
                <a:spcPct val="107000"/>
              </a:lnSpc>
              <a:spcAft>
                <a:spcPts val="800"/>
              </a:spcAft>
              <a:buNone/>
            </a:pPr>
            <a:r>
              <a:rPr lang="he-IL" sz="2400" b="1" kern="100" dirty="0">
                <a:effectLst/>
                <a:latin typeface="Calibri" panose="020F0502020204030204" pitchFamily="34" charset="0"/>
                <a:ea typeface="Calibri" panose="020F0502020204030204" pitchFamily="34" charset="0"/>
                <a:cs typeface="+mn-cs"/>
              </a:rPr>
              <a:t>שביעות רצון סובייקטיבית </a:t>
            </a:r>
            <a:r>
              <a:rPr lang="en-US" sz="2400" b="1" kern="100" dirty="0">
                <a:effectLst/>
                <a:latin typeface="Arial" panose="020B0604020202020204" pitchFamily="34" charset="0"/>
                <a:ea typeface="Calibri" panose="020F0502020204030204" pitchFamily="34" charset="0"/>
                <a:cs typeface="+mn-cs"/>
              </a:rPr>
              <a:t>:(Satisfaction)</a:t>
            </a:r>
            <a:endParaRPr lang="en-US" sz="2400" kern="100" dirty="0">
              <a:effectLst/>
              <a:latin typeface="Calibri" panose="020F0502020204030204" pitchFamily="34" charset="0"/>
              <a:ea typeface="Calibri" panose="020F0502020204030204" pitchFamily="34" charset="0"/>
              <a:cs typeface="+mn-cs"/>
            </a:endParaRPr>
          </a:p>
          <a:p>
            <a:pPr marL="0" lvl="0" indent="0" algn="r" rtl="1">
              <a:lnSpc>
                <a:spcPct val="107000"/>
              </a:lnSpc>
              <a:spcAft>
                <a:spcPts val="800"/>
              </a:spcAft>
              <a:buNone/>
            </a:pPr>
            <a:r>
              <a:rPr lang="he-IL" sz="2400" kern="100" dirty="0">
                <a:effectLst/>
                <a:latin typeface="Calibri" panose="020F0502020204030204" pitchFamily="34" charset="0"/>
                <a:ea typeface="Calibri" panose="020F0502020204030204" pitchFamily="34" charset="0"/>
                <a:cs typeface="+mn-cs"/>
              </a:rPr>
              <a:t>1. </a:t>
            </a:r>
            <a:r>
              <a:rPr lang="he-IL" sz="2400" u="sng" kern="100" dirty="0">
                <a:effectLst/>
                <a:latin typeface="Calibri" panose="020F0502020204030204" pitchFamily="34" charset="0"/>
                <a:ea typeface="Calibri" panose="020F0502020204030204" pitchFamily="34" charset="0"/>
                <a:cs typeface="+mn-cs"/>
              </a:rPr>
              <a:t>עומס קוגניטיבי גבוה</a:t>
            </a:r>
            <a:br>
              <a:rPr lang="en-US" sz="2400" u="sng" kern="100" dirty="0">
                <a:effectLst/>
                <a:latin typeface="Calibri" panose="020F0502020204030204" pitchFamily="34" charset="0"/>
                <a:ea typeface="Calibri" panose="020F0502020204030204" pitchFamily="34" charset="0"/>
                <a:cs typeface="+mn-cs"/>
              </a:rPr>
            </a:br>
            <a:r>
              <a:rPr lang="he-IL" sz="2400" kern="100" dirty="0">
                <a:solidFill>
                  <a:srgbClr val="92D050"/>
                </a:solidFill>
                <a:effectLst/>
                <a:latin typeface="Calibri" panose="020F0502020204030204" pitchFamily="34" charset="0"/>
                <a:ea typeface="Calibri" panose="020F0502020204030204" pitchFamily="34" charset="0"/>
                <a:cs typeface="+mn-cs"/>
              </a:rPr>
              <a:t>2. </a:t>
            </a:r>
            <a:r>
              <a:rPr lang="he-IL" sz="2400" b="1" u="sng" kern="100" dirty="0">
                <a:solidFill>
                  <a:srgbClr val="92D050"/>
                </a:solidFill>
                <a:effectLst/>
                <a:latin typeface="Calibri" panose="020F0502020204030204" pitchFamily="34" charset="0"/>
                <a:ea typeface="Calibri" panose="020F0502020204030204" pitchFamily="34" charset="0"/>
                <a:cs typeface="+mn-cs"/>
              </a:rPr>
              <a:t>חוסר משוב מספק</a:t>
            </a:r>
            <a:endParaRPr lang="en-US" sz="2400" b="1" kern="100" dirty="0">
              <a:solidFill>
                <a:srgbClr val="92D050"/>
              </a:solidFill>
              <a:effectLst/>
              <a:latin typeface="Calibri" panose="020F0502020204030204" pitchFamily="34" charset="0"/>
              <a:ea typeface="Calibri" panose="020F0502020204030204" pitchFamily="34" charset="0"/>
              <a:cs typeface="+mn-cs"/>
            </a:endParaRPr>
          </a:p>
          <a:p>
            <a:pPr marL="0" lvl="0" indent="0" algn="r" rtl="1">
              <a:lnSpc>
                <a:spcPct val="107000"/>
              </a:lnSpc>
              <a:spcAft>
                <a:spcPts val="800"/>
              </a:spcAft>
              <a:buNone/>
            </a:pPr>
            <a:endParaRPr lang="en-US" sz="2400" kern="100" dirty="0">
              <a:effectLst/>
              <a:latin typeface="Arial" panose="020B0604020202020204" pitchFamily="34" charset="0"/>
              <a:ea typeface="Calibri" panose="020F0502020204030204" pitchFamily="34" charset="0"/>
              <a:cs typeface="+mn-cs"/>
            </a:endParaRPr>
          </a:p>
        </p:txBody>
      </p:sp>
      <p:sp>
        <p:nvSpPr>
          <p:cNvPr id="3" name="TextBox 2">
            <a:extLst>
              <a:ext uri="{FF2B5EF4-FFF2-40B4-BE49-F238E27FC236}">
                <a16:creationId xmlns:a16="http://schemas.microsoft.com/office/drawing/2014/main" id="{F91DE7D0-C4DF-4C1F-08FB-42B09205E974}"/>
              </a:ext>
            </a:extLst>
          </p:cNvPr>
          <p:cNvSpPr txBox="1"/>
          <p:nvPr/>
        </p:nvSpPr>
        <p:spPr>
          <a:xfrm>
            <a:off x="3075709" y="6368581"/>
            <a:ext cx="8607829" cy="400110"/>
          </a:xfrm>
          <a:prstGeom prst="rect">
            <a:avLst/>
          </a:prstGeom>
          <a:noFill/>
        </p:spPr>
        <p:txBody>
          <a:bodyPr wrap="square">
            <a:spAutoFit/>
          </a:bodyPr>
          <a:lstStyle/>
          <a:p>
            <a:pPr algn="r" rtl="1"/>
            <a:r>
              <a:rPr lang="he-IL" sz="2000" dirty="0"/>
              <a:t>•	כל הבעיות הנ"ל נובעות מניתוח התצפיות שביצענו בחלק 2.</a:t>
            </a:r>
          </a:p>
        </p:txBody>
      </p:sp>
      <p:sp>
        <p:nvSpPr>
          <p:cNvPr id="12" name="Slide Number Placeholder 6">
            <a:extLst>
              <a:ext uri="{FF2B5EF4-FFF2-40B4-BE49-F238E27FC236}">
                <a16:creationId xmlns:a16="http://schemas.microsoft.com/office/drawing/2014/main" id="{EF72DE3D-D88B-DB35-8D21-9C0F7D410743}"/>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3</a:t>
            </a:fld>
            <a:endParaRPr lang="he-IL" b="1" dirty="0">
              <a:solidFill>
                <a:srgbClr val="FFFF00"/>
              </a:solidFill>
            </a:endParaRPr>
          </a:p>
        </p:txBody>
      </p:sp>
    </p:spTree>
    <p:extLst>
      <p:ext uri="{BB962C8B-B14F-4D97-AF65-F5344CB8AC3E}">
        <p14:creationId xmlns:p14="http://schemas.microsoft.com/office/powerpoint/2010/main" val="243525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9EB76-D860-0EDE-7984-9878FE6B2C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8A31D-E562-1F2E-59D5-8DA5E05B4C3A}"/>
              </a:ext>
            </a:extLst>
          </p:cNvPr>
          <p:cNvSpPr>
            <a:spLocks noGrp="1"/>
          </p:cNvSpPr>
          <p:nvPr>
            <p:ph type="title"/>
          </p:nvPr>
        </p:nvSpPr>
        <p:spPr>
          <a:xfrm>
            <a:off x="4120179" y="75306"/>
            <a:ext cx="8071821" cy="668634"/>
          </a:xfrm>
        </p:spPr>
        <p:txBody>
          <a:bodyPr>
            <a:normAutofit fontScale="90000"/>
          </a:bodyPr>
          <a:lstStyle/>
          <a:p>
            <a:r>
              <a:rPr lang="he-IL" b="1" dirty="0"/>
              <a:t>שאלה 1 - בחירת בעיות ופתרונות – סעיף ד'</a:t>
            </a:r>
          </a:p>
        </p:txBody>
      </p:sp>
      <p:sp>
        <p:nvSpPr>
          <p:cNvPr id="8" name="Title 1">
            <a:extLst>
              <a:ext uri="{FF2B5EF4-FFF2-40B4-BE49-F238E27FC236}">
                <a16:creationId xmlns:a16="http://schemas.microsoft.com/office/drawing/2014/main" id="{B47AF4AA-F7E2-5DAA-915A-CA73F78073EA}"/>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F2164C0D-CDD8-9014-4EB6-8829805E1AFA}"/>
              </a:ext>
            </a:extLst>
          </p:cNvPr>
          <p:cNvSpPr txBox="1">
            <a:spLocks/>
          </p:cNvSpPr>
          <p:nvPr/>
        </p:nvSpPr>
        <p:spPr>
          <a:xfrm>
            <a:off x="2631987" y="1097862"/>
            <a:ext cx="8810368"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בעיה א' - שמות לשוניות לא אחידים ולא אינפורמטיביים:</a:t>
            </a:r>
          </a:p>
        </p:txBody>
      </p:sp>
      <p:sp>
        <p:nvSpPr>
          <p:cNvPr id="17" name="Title 1">
            <a:extLst>
              <a:ext uri="{FF2B5EF4-FFF2-40B4-BE49-F238E27FC236}">
                <a16:creationId xmlns:a16="http://schemas.microsoft.com/office/drawing/2014/main" id="{43FD68BC-64A0-DB36-EA52-ED342A53EFD4}"/>
              </a:ext>
            </a:extLst>
          </p:cNvPr>
          <p:cNvSpPr txBox="1">
            <a:spLocks/>
          </p:cNvSpPr>
          <p:nvPr/>
        </p:nvSpPr>
        <p:spPr>
          <a:xfrm>
            <a:off x="0" y="1097862"/>
            <a:ext cx="10337800" cy="4787901"/>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lvl="0" algn="r" rtl="1">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1 - </a:t>
            </a:r>
            <a:r>
              <a:rPr lang="he-IL" sz="2400" u="sng" kern="100" dirty="0">
                <a:effectLst/>
                <a:latin typeface="Calibri" panose="020F0502020204030204" pitchFamily="34" charset="0"/>
                <a:ea typeface="Calibri" panose="020F0502020204030204" pitchFamily="34" charset="0"/>
                <a:cs typeface="+mn-cs"/>
              </a:rPr>
              <a:t>שימוש בשמות ברורים ותיאוריים</a:t>
            </a:r>
            <a:r>
              <a:rPr lang="en-US" sz="2400" u="sng" kern="100" dirty="0">
                <a:effectLst/>
                <a:latin typeface="Calibri" panose="020F0502020204030204" pitchFamily="34" charset="0"/>
                <a:ea typeface="Calibri" panose="020F0502020204030204" pitchFamily="34" charset="0"/>
                <a:cs typeface="+mn-cs"/>
              </a:rPr>
              <a:t>:</a:t>
            </a:r>
            <a:br>
              <a:rPr lang="en-US" sz="2400" u="sng" kern="100" dirty="0">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הגדרה מחדש של שמות הלשוניות כך שישקפו את התוכן והפעולות שבתוכן.</a:t>
            </a:r>
            <a:endParaRPr lang="en-US" sz="2400" kern="100" dirty="0">
              <a:effectLst/>
              <a:latin typeface="Calibri" panose="020F0502020204030204" pitchFamily="34" charset="0"/>
              <a:ea typeface="Calibri" panose="020F0502020204030204" pitchFamily="34" charset="0"/>
              <a:cs typeface="+mn-cs"/>
            </a:endParaRPr>
          </a:p>
          <a:p>
            <a:pPr lvl="0" algn="r" rtl="1">
              <a:lnSpc>
                <a:spcPct val="150000"/>
              </a:lnSpc>
              <a:spcAft>
                <a:spcPts val="800"/>
              </a:spcAft>
            </a:pPr>
            <a:r>
              <a:rPr lang="he-IL" sz="2400" b="1" kern="100" dirty="0">
                <a:effectLst/>
                <a:latin typeface="Calibri" panose="020F0502020204030204" pitchFamily="34" charset="0"/>
                <a:ea typeface="Calibri" panose="020F0502020204030204" pitchFamily="34" charset="0"/>
                <a:cs typeface="+mn-cs"/>
              </a:rPr>
              <a:t>הצעה 2 - </a:t>
            </a:r>
            <a:r>
              <a:rPr lang="he-IL" sz="2400" u="sng" kern="100" dirty="0">
                <a:effectLst/>
                <a:latin typeface="Calibri" panose="020F0502020204030204" pitchFamily="34" charset="0"/>
                <a:ea typeface="Calibri" panose="020F0502020204030204" pitchFamily="34" charset="0"/>
                <a:cs typeface="+mn-cs"/>
              </a:rPr>
              <a:t>הוספת תיאור קצר ליד כל לשונית</a:t>
            </a:r>
            <a:r>
              <a:rPr lang="en-US" sz="2400" u="sng" kern="100" dirty="0">
                <a:effectLst/>
                <a:latin typeface="Calibri" panose="020F0502020204030204" pitchFamily="34" charset="0"/>
                <a:ea typeface="Calibri" panose="020F0502020204030204" pitchFamily="34" charset="0"/>
                <a:cs typeface="+mn-cs"/>
              </a:rPr>
              <a:t>:</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הוספת הסבר טקסטואלי קצר מתחת לכל שם לשונית שמסביר מה ניתן למצוא בתוכה.</a:t>
            </a:r>
            <a:endParaRPr lang="en-US" sz="2400" kern="100" dirty="0">
              <a:effectLst/>
              <a:latin typeface="Calibri" panose="020F0502020204030204" pitchFamily="34" charset="0"/>
              <a:ea typeface="Calibri" panose="020F0502020204030204" pitchFamily="34" charset="0"/>
              <a:cs typeface="+mn-cs"/>
            </a:endParaRPr>
          </a:p>
          <a:p>
            <a:pPr lvl="0" algn="r" rtl="1">
              <a:lnSpc>
                <a:spcPct val="150000"/>
              </a:lnSpc>
              <a:spcAft>
                <a:spcPts val="800"/>
              </a:spcAft>
            </a:pPr>
            <a:r>
              <a:rPr lang="he-IL" sz="2400" b="1" kern="100" dirty="0">
                <a:effectLst/>
                <a:latin typeface="Calibri" panose="020F0502020204030204" pitchFamily="34" charset="0"/>
                <a:ea typeface="Calibri" panose="020F0502020204030204" pitchFamily="34" charset="0"/>
                <a:cs typeface="+mn-cs"/>
              </a:rPr>
              <a:t>הצעה 3 - </a:t>
            </a:r>
            <a:r>
              <a:rPr lang="he-IL" sz="2400" u="sng" kern="100" dirty="0">
                <a:effectLst/>
                <a:latin typeface="Calibri" panose="020F0502020204030204" pitchFamily="34" charset="0"/>
                <a:ea typeface="Calibri" panose="020F0502020204030204" pitchFamily="34" charset="0"/>
                <a:cs typeface="+mn-cs"/>
              </a:rPr>
              <a:t>שימוש באייקונים אינטואיטיביים</a:t>
            </a:r>
            <a:r>
              <a:rPr lang="en-US" sz="2400" u="sng" kern="100" dirty="0">
                <a:effectLst/>
                <a:latin typeface="Calibri" panose="020F0502020204030204" pitchFamily="34" charset="0"/>
                <a:ea typeface="Calibri" panose="020F0502020204030204" pitchFamily="34" charset="0"/>
                <a:cs typeface="+mn-cs"/>
              </a:rPr>
              <a:t>:</a:t>
            </a:r>
            <a:br>
              <a:rPr lang="en-US" sz="2400" u="sng" kern="100" dirty="0">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צירוף אייקונים ייחודיים לכל לשונית כדי להקל על זיהוי התוכן והפעולה שהיא מכילה.</a:t>
            </a:r>
            <a:endParaRPr lang="en-US" sz="2400" kern="100" dirty="0">
              <a:effectLst/>
              <a:latin typeface="Calibri" panose="020F0502020204030204" pitchFamily="34" charset="0"/>
              <a:ea typeface="Calibri" panose="020F0502020204030204" pitchFamily="34" charset="0"/>
              <a:cs typeface="+mn-cs"/>
            </a:endParaRPr>
          </a:p>
        </p:txBody>
      </p:sp>
      <p:sp>
        <p:nvSpPr>
          <p:cNvPr id="4" name="TextBox 3">
            <a:extLst>
              <a:ext uri="{FF2B5EF4-FFF2-40B4-BE49-F238E27FC236}">
                <a16:creationId xmlns:a16="http://schemas.microsoft.com/office/drawing/2014/main" id="{69849E38-895F-2474-0F37-893A4170AFFC}"/>
              </a:ext>
            </a:extLst>
          </p:cNvPr>
          <p:cNvSpPr txBox="1"/>
          <p:nvPr/>
        </p:nvSpPr>
        <p:spPr>
          <a:xfrm>
            <a:off x="9242854" y="729486"/>
            <a:ext cx="2644346" cy="523220"/>
          </a:xfrm>
          <a:prstGeom prst="rect">
            <a:avLst/>
          </a:prstGeom>
          <a:noFill/>
        </p:spPr>
        <p:txBody>
          <a:bodyPr wrap="square">
            <a:spAutoFit/>
          </a:bodyPr>
          <a:lstStyle/>
          <a:p>
            <a:r>
              <a:rPr lang="he-IL" sz="2800" b="1" dirty="0"/>
              <a:t>הצעות לשיפור:</a:t>
            </a:r>
            <a:endParaRPr lang="he-IL" sz="2800" dirty="0"/>
          </a:p>
        </p:txBody>
      </p:sp>
      <p:sp>
        <p:nvSpPr>
          <p:cNvPr id="12" name="Slide Number Placeholder 6">
            <a:extLst>
              <a:ext uri="{FF2B5EF4-FFF2-40B4-BE49-F238E27FC236}">
                <a16:creationId xmlns:a16="http://schemas.microsoft.com/office/drawing/2014/main" id="{D5CF7E80-A4F9-6245-AA52-EA5CEF45BE53}"/>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4</a:t>
            </a:fld>
            <a:endParaRPr lang="he-IL" b="1" dirty="0">
              <a:solidFill>
                <a:srgbClr val="FFFF00"/>
              </a:solidFill>
            </a:endParaRPr>
          </a:p>
        </p:txBody>
      </p:sp>
    </p:spTree>
    <p:extLst>
      <p:ext uri="{BB962C8B-B14F-4D97-AF65-F5344CB8AC3E}">
        <p14:creationId xmlns:p14="http://schemas.microsoft.com/office/powerpoint/2010/main" val="34547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F3CF9-86E4-8A83-354D-DA85B1D67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0A1D6-DB3B-2EBD-EFAB-A485B0EDE6D6}"/>
              </a:ext>
            </a:extLst>
          </p:cNvPr>
          <p:cNvSpPr>
            <a:spLocks noGrp="1"/>
          </p:cNvSpPr>
          <p:nvPr>
            <p:ph type="title"/>
          </p:nvPr>
        </p:nvSpPr>
        <p:spPr>
          <a:xfrm>
            <a:off x="4120179" y="75306"/>
            <a:ext cx="8071821" cy="668634"/>
          </a:xfrm>
        </p:spPr>
        <p:txBody>
          <a:bodyPr>
            <a:normAutofit fontScale="90000"/>
          </a:bodyPr>
          <a:lstStyle/>
          <a:p>
            <a:r>
              <a:rPr lang="he-IL" b="1" dirty="0"/>
              <a:t>שאלה 1 - בחירת בעיות ופתרונות – סעיף ד'</a:t>
            </a:r>
          </a:p>
        </p:txBody>
      </p:sp>
      <p:sp>
        <p:nvSpPr>
          <p:cNvPr id="8" name="Title 1">
            <a:extLst>
              <a:ext uri="{FF2B5EF4-FFF2-40B4-BE49-F238E27FC236}">
                <a16:creationId xmlns:a16="http://schemas.microsoft.com/office/drawing/2014/main" id="{E689BBFB-76E3-5796-2F54-B1F54E7882C6}"/>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81100F51-4FA9-0747-21F1-EF340E9BCB62}"/>
              </a:ext>
            </a:extLst>
          </p:cNvPr>
          <p:cNvSpPr txBox="1">
            <a:spLocks/>
          </p:cNvSpPr>
          <p:nvPr/>
        </p:nvSpPr>
        <p:spPr>
          <a:xfrm>
            <a:off x="6845636" y="1109546"/>
            <a:ext cx="4639619"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בעיה ב' - חוסר משוב מספק:</a:t>
            </a:r>
          </a:p>
        </p:txBody>
      </p:sp>
      <p:sp>
        <p:nvSpPr>
          <p:cNvPr id="17" name="Title 1">
            <a:extLst>
              <a:ext uri="{FF2B5EF4-FFF2-40B4-BE49-F238E27FC236}">
                <a16:creationId xmlns:a16="http://schemas.microsoft.com/office/drawing/2014/main" id="{202D10FD-B037-056A-656D-3266EBF6D0DC}"/>
              </a:ext>
            </a:extLst>
          </p:cNvPr>
          <p:cNvSpPr txBox="1">
            <a:spLocks/>
          </p:cNvSpPr>
          <p:nvPr/>
        </p:nvSpPr>
        <p:spPr>
          <a:xfrm>
            <a:off x="88901" y="1959371"/>
            <a:ext cx="9116884" cy="4787901"/>
          </a:xfrm>
          <a:prstGeom prst="rect">
            <a:avLst/>
          </a:prstGeom>
          <a:effectLst/>
        </p:spPr>
        <p:txBody>
          <a:bodyPr vert="horz" lIns="91440" tIns="45720" rIns="91440" bIns="45720" rtlCol="0" anchor="ctr">
            <a:normAutofit fontScale="90000" lnSpcReduction="1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lvl="0" algn="r" rtl="1">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1 - </a:t>
            </a:r>
            <a:r>
              <a:rPr lang="he-IL" sz="2400" u="sng" kern="100" dirty="0">
                <a:effectLst/>
                <a:latin typeface="Calibri" panose="020F0502020204030204" pitchFamily="34" charset="0"/>
                <a:ea typeface="Calibri" panose="020F0502020204030204" pitchFamily="34" charset="0"/>
                <a:cs typeface="+mn-cs"/>
              </a:rPr>
              <a:t>הודעות משוב מיידיות:</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לאחר ביצוע פעולה, נציג הודעה מיידית המודיעה אם הפעולה הצליחה</a:t>
            </a:r>
            <a:br>
              <a:rPr lang="en-US" sz="2400"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או נכשלה.</a:t>
            </a:r>
          </a:p>
          <a:p>
            <a:pPr lvl="0" algn="r" rtl="1">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2 - </a:t>
            </a:r>
            <a:r>
              <a:rPr lang="he-IL" sz="2400" u="sng" kern="100" dirty="0">
                <a:effectLst/>
                <a:latin typeface="Calibri" panose="020F0502020204030204" pitchFamily="34" charset="0"/>
                <a:ea typeface="Calibri" panose="020F0502020204030204" pitchFamily="34" charset="0"/>
                <a:cs typeface="+mn-cs"/>
              </a:rPr>
              <a:t>הוספת הודעות אזהרה לפני פעולות קריטיות:</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לפני פעולות שמשנות או מוחקות נתונים, נוסיף הודעת אזהרה</a:t>
            </a:r>
            <a:br>
              <a:rPr lang="en-US" sz="2400"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עם ל</a:t>
            </a:r>
            <a:r>
              <a:rPr lang="he-IL" sz="2400" kern="100" dirty="0">
                <a:latin typeface="Calibri" panose="020F0502020204030204" pitchFamily="34" charset="0"/>
                <a:ea typeface="Calibri" panose="020F0502020204030204" pitchFamily="34" charset="0"/>
                <a:cs typeface="+mn-cs"/>
              </a:rPr>
              <a:t>חצן לאישור/ביטול הפעולה</a:t>
            </a:r>
            <a:r>
              <a:rPr lang="he-IL" sz="2400" kern="100" dirty="0">
                <a:effectLst/>
                <a:latin typeface="Calibri" panose="020F0502020204030204" pitchFamily="34" charset="0"/>
                <a:ea typeface="Calibri" panose="020F0502020204030204" pitchFamily="34" charset="0"/>
                <a:cs typeface="+mn-cs"/>
              </a:rPr>
              <a:t>.</a:t>
            </a:r>
          </a:p>
          <a:p>
            <a:pPr algn="r">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3 - </a:t>
            </a:r>
            <a:r>
              <a:rPr lang="he-IL" sz="2400" u="sng" kern="100" dirty="0">
                <a:effectLst/>
                <a:latin typeface="Calibri" panose="020F0502020204030204" pitchFamily="34" charset="0"/>
                <a:ea typeface="Calibri" panose="020F0502020204030204" pitchFamily="34" charset="0"/>
                <a:cs typeface="+mn-cs"/>
              </a:rPr>
              <a:t>הצגת סטטוס הפעולה בזמן אמת:</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בעת פעולות כמו טעינה או עיבוד נתונים, נציג חיווי חזותי (כמו עיגול טעינה)</a:t>
            </a:r>
            <a:br>
              <a:rPr lang="en-US" sz="2400"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או טקסט ברור.</a:t>
            </a:r>
          </a:p>
          <a:p>
            <a:pPr lvl="0" algn="r" rtl="1">
              <a:lnSpc>
                <a:spcPct val="150000"/>
              </a:lnSpc>
              <a:spcAft>
                <a:spcPts val="800"/>
              </a:spcAft>
            </a:pPr>
            <a:endParaRPr lang="en-US" sz="2400" kern="100" dirty="0">
              <a:effectLst/>
              <a:latin typeface="Calibri" panose="020F0502020204030204" pitchFamily="34" charset="0"/>
              <a:ea typeface="Calibri" panose="020F0502020204030204" pitchFamily="34" charset="0"/>
              <a:cs typeface="+mn-cs"/>
            </a:endParaRPr>
          </a:p>
        </p:txBody>
      </p:sp>
      <p:sp>
        <p:nvSpPr>
          <p:cNvPr id="3" name="TextBox 2">
            <a:extLst>
              <a:ext uri="{FF2B5EF4-FFF2-40B4-BE49-F238E27FC236}">
                <a16:creationId xmlns:a16="http://schemas.microsoft.com/office/drawing/2014/main" id="{062973F7-1D65-39A6-118C-F81D290A21F7}"/>
              </a:ext>
            </a:extLst>
          </p:cNvPr>
          <p:cNvSpPr txBox="1"/>
          <p:nvPr/>
        </p:nvSpPr>
        <p:spPr>
          <a:xfrm>
            <a:off x="9242854" y="729486"/>
            <a:ext cx="2644346" cy="523220"/>
          </a:xfrm>
          <a:prstGeom prst="rect">
            <a:avLst/>
          </a:prstGeom>
          <a:noFill/>
        </p:spPr>
        <p:txBody>
          <a:bodyPr wrap="square">
            <a:spAutoFit/>
          </a:bodyPr>
          <a:lstStyle/>
          <a:p>
            <a:r>
              <a:rPr lang="he-IL" sz="2800" b="1" dirty="0"/>
              <a:t>הצעות לשיפור:</a:t>
            </a:r>
            <a:endParaRPr lang="he-IL" sz="2800" dirty="0"/>
          </a:p>
        </p:txBody>
      </p:sp>
      <p:sp>
        <p:nvSpPr>
          <p:cNvPr id="11" name="Slide Number Placeholder 6">
            <a:extLst>
              <a:ext uri="{FF2B5EF4-FFF2-40B4-BE49-F238E27FC236}">
                <a16:creationId xmlns:a16="http://schemas.microsoft.com/office/drawing/2014/main" id="{9D538212-C0B8-53B3-3996-FFF339959C20}"/>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5</a:t>
            </a:fld>
            <a:endParaRPr lang="he-IL" b="1" dirty="0">
              <a:solidFill>
                <a:srgbClr val="FFFF00"/>
              </a:solidFill>
            </a:endParaRPr>
          </a:p>
        </p:txBody>
      </p:sp>
    </p:spTree>
    <p:extLst>
      <p:ext uri="{BB962C8B-B14F-4D97-AF65-F5344CB8AC3E}">
        <p14:creationId xmlns:p14="http://schemas.microsoft.com/office/powerpoint/2010/main" val="383734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3889C-A419-99D7-DB9D-CC2FAE51F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5E8C3-EB61-6EE1-0D3D-EB79109BF76A}"/>
              </a:ext>
            </a:extLst>
          </p:cNvPr>
          <p:cNvSpPr>
            <a:spLocks noGrp="1"/>
          </p:cNvSpPr>
          <p:nvPr>
            <p:ph type="title"/>
          </p:nvPr>
        </p:nvSpPr>
        <p:spPr>
          <a:xfrm>
            <a:off x="4120179" y="75306"/>
            <a:ext cx="8071821" cy="668634"/>
          </a:xfrm>
        </p:spPr>
        <p:txBody>
          <a:bodyPr>
            <a:normAutofit fontScale="90000"/>
          </a:bodyPr>
          <a:lstStyle/>
          <a:p>
            <a:r>
              <a:rPr lang="he-IL" b="1" dirty="0"/>
              <a:t>שאלה 1 - בחירת בעיות ופתרונות – סעיף ד'</a:t>
            </a:r>
          </a:p>
        </p:txBody>
      </p:sp>
      <p:sp>
        <p:nvSpPr>
          <p:cNvPr id="8" name="Title 1">
            <a:extLst>
              <a:ext uri="{FF2B5EF4-FFF2-40B4-BE49-F238E27FC236}">
                <a16:creationId xmlns:a16="http://schemas.microsoft.com/office/drawing/2014/main" id="{A8819F15-F971-D7A8-5D96-560B56F56310}"/>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03725CDB-CD84-6573-37BC-F6C4D996CA58}"/>
              </a:ext>
            </a:extLst>
          </p:cNvPr>
          <p:cNvSpPr txBox="1">
            <a:spLocks/>
          </p:cNvSpPr>
          <p:nvPr/>
        </p:nvSpPr>
        <p:spPr>
          <a:xfrm>
            <a:off x="4349575" y="1121901"/>
            <a:ext cx="693523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בעיה ג' - חוסר הדרכה למשתמשים מזדמנים:</a:t>
            </a:r>
          </a:p>
        </p:txBody>
      </p:sp>
      <p:sp>
        <p:nvSpPr>
          <p:cNvPr id="17" name="Title 1">
            <a:extLst>
              <a:ext uri="{FF2B5EF4-FFF2-40B4-BE49-F238E27FC236}">
                <a16:creationId xmlns:a16="http://schemas.microsoft.com/office/drawing/2014/main" id="{4217ABD3-95C0-6C34-5F4F-34EEC04EFF80}"/>
              </a:ext>
            </a:extLst>
          </p:cNvPr>
          <p:cNvSpPr txBox="1">
            <a:spLocks/>
          </p:cNvSpPr>
          <p:nvPr/>
        </p:nvSpPr>
        <p:spPr>
          <a:xfrm>
            <a:off x="88900" y="1947009"/>
            <a:ext cx="9042743" cy="4787901"/>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lvl="0" algn="r" rtl="1">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1 - </a:t>
            </a:r>
            <a:r>
              <a:rPr lang="he-IL" sz="2400" u="sng" kern="100" dirty="0">
                <a:effectLst/>
                <a:latin typeface="Calibri" panose="020F0502020204030204" pitchFamily="34" charset="0"/>
                <a:ea typeface="Calibri" panose="020F0502020204030204" pitchFamily="34" charset="0"/>
                <a:cs typeface="+mn-cs"/>
              </a:rPr>
              <a:t>מדריך אינטראקטיבי ראשוני:</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בעת השימוש הראשון במערכת, הפעלת מדריך אינטראקטיבי המציג שלבים ומנחה את המשתמש כיצד להתנהל במערכת.</a:t>
            </a:r>
          </a:p>
          <a:p>
            <a:pPr lvl="0" algn="r" rtl="1">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2 - </a:t>
            </a:r>
            <a:r>
              <a:rPr lang="he-IL" sz="2400" u="sng" kern="100" dirty="0">
                <a:effectLst/>
                <a:latin typeface="Calibri" panose="020F0502020204030204" pitchFamily="34" charset="0"/>
                <a:ea typeface="Calibri" panose="020F0502020204030204" pitchFamily="34" charset="0"/>
                <a:cs typeface="+mn-cs"/>
              </a:rPr>
              <a:t>רמזים דינמיים במהלך השימוש:</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הוספת רמזים שיופיעו בהתאם השלב בו נמצא המשתמש.</a:t>
            </a:r>
          </a:p>
          <a:p>
            <a:pPr algn="r">
              <a:lnSpc>
                <a:spcPct val="150000"/>
              </a:lnSpc>
              <a:spcAft>
                <a:spcPts val="800"/>
              </a:spcAft>
            </a:pPr>
            <a:r>
              <a:rPr lang="he-IL" sz="2400" b="1" kern="100" dirty="0">
                <a:latin typeface="Calibri" panose="020F0502020204030204" pitchFamily="34" charset="0"/>
                <a:ea typeface="Calibri" panose="020F0502020204030204" pitchFamily="34" charset="0"/>
                <a:cs typeface="+mn-cs"/>
              </a:rPr>
              <a:t>הצעה 3 - </a:t>
            </a:r>
            <a:r>
              <a:rPr lang="he-IL" sz="2400" u="sng" kern="100" dirty="0">
                <a:effectLst/>
                <a:latin typeface="Calibri" panose="020F0502020204030204" pitchFamily="34" charset="0"/>
                <a:ea typeface="Calibri" panose="020F0502020204030204" pitchFamily="34" charset="0"/>
                <a:cs typeface="+mn-cs"/>
              </a:rPr>
              <a:t>הוספת עמוד עזרה נגיש:</a:t>
            </a:r>
            <a:br>
              <a:rPr lang="en-US" sz="2400" u="sng"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הוספת עמוד עזרה עם שאלות נפוצות והסברים לכל שלב בתהליך,</a:t>
            </a:r>
            <a:br>
              <a:rPr lang="en-US" sz="2400" kern="100" dirty="0">
                <a:effectLst/>
                <a:latin typeface="Calibri" panose="020F0502020204030204" pitchFamily="34" charset="0"/>
                <a:ea typeface="Calibri" panose="020F0502020204030204" pitchFamily="34" charset="0"/>
                <a:cs typeface="+mn-cs"/>
              </a:rPr>
            </a:br>
            <a:r>
              <a:rPr lang="he-IL" sz="2400" kern="100" dirty="0">
                <a:effectLst/>
                <a:latin typeface="Calibri" panose="020F0502020204030204" pitchFamily="34" charset="0"/>
                <a:ea typeface="Calibri" panose="020F0502020204030204" pitchFamily="34" charset="0"/>
                <a:cs typeface="+mn-cs"/>
              </a:rPr>
              <a:t>כך שמשתמשים חדשים יוכלו לקבל הכוונה מבלי להזדקק לעזרה חיצונית.</a:t>
            </a:r>
          </a:p>
          <a:p>
            <a:pPr lvl="0" algn="r" rtl="1">
              <a:lnSpc>
                <a:spcPct val="150000"/>
              </a:lnSpc>
              <a:spcAft>
                <a:spcPts val="800"/>
              </a:spcAft>
            </a:pPr>
            <a:endParaRPr lang="en-US" sz="2400" kern="100" dirty="0">
              <a:effectLst/>
              <a:latin typeface="Calibri" panose="020F0502020204030204" pitchFamily="34" charset="0"/>
              <a:ea typeface="Calibri" panose="020F0502020204030204" pitchFamily="34" charset="0"/>
              <a:cs typeface="+mn-cs"/>
            </a:endParaRPr>
          </a:p>
        </p:txBody>
      </p:sp>
      <p:sp>
        <p:nvSpPr>
          <p:cNvPr id="3" name="TextBox 2">
            <a:extLst>
              <a:ext uri="{FF2B5EF4-FFF2-40B4-BE49-F238E27FC236}">
                <a16:creationId xmlns:a16="http://schemas.microsoft.com/office/drawing/2014/main" id="{3DC9722A-EF62-527A-552F-B1EB8DD18C69}"/>
              </a:ext>
            </a:extLst>
          </p:cNvPr>
          <p:cNvSpPr txBox="1"/>
          <p:nvPr/>
        </p:nvSpPr>
        <p:spPr>
          <a:xfrm>
            <a:off x="9242854" y="729486"/>
            <a:ext cx="2644346" cy="523220"/>
          </a:xfrm>
          <a:prstGeom prst="rect">
            <a:avLst/>
          </a:prstGeom>
          <a:noFill/>
        </p:spPr>
        <p:txBody>
          <a:bodyPr wrap="square">
            <a:spAutoFit/>
          </a:bodyPr>
          <a:lstStyle/>
          <a:p>
            <a:r>
              <a:rPr lang="he-IL" sz="2800" b="1" dirty="0"/>
              <a:t>הצעות לשיפור:</a:t>
            </a:r>
            <a:endParaRPr lang="he-IL" sz="2800" dirty="0"/>
          </a:p>
        </p:txBody>
      </p:sp>
      <p:sp>
        <p:nvSpPr>
          <p:cNvPr id="11" name="Slide Number Placeholder 6">
            <a:extLst>
              <a:ext uri="{FF2B5EF4-FFF2-40B4-BE49-F238E27FC236}">
                <a16:creationId xmlns:a16="http://schemas.microsoft.com/office/drawing/2014/main" id="{D15B6484-17D2-FB34-DFCB-C8BDFA2CC449}"/>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6</a:t>
            </a:fld>
            <a:endParaRPr lang="he-IL" b="1" dirty="0">
              <a:solidFill>
                <a:srgbClr val="FFFF00"/>
              </a:solidFill>
            </a:endParaRPr>
          </a:p>
        </p:txBody>
      </p:sp>
    </p:spTree>
    <p:extLst>
      <p:ext uri="{BB962C8B-B14F-4D97-AF65-F5344CB8AC3E}">
        <p14:creationId xmlns:p14="http://schemas.microsoft.com/office/powerpoint/2010/main" val="394959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FCB82FA-946D-61C3-BDB2-5DE98BF53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F1E74-7D29-15F7-179D-18CBCB85B864}"/>
              </a:ext>
            </a:extLst>
          </p:cNvPr>
          <p:cNvSpPr>
            <a:spLocks noGrp="1"/>
          </p:cNvSpPr>
          <p:nvPr>
            <p:ph type="title"/>
          </p:nvPr>
        </p:nvSpPr>
        <p:spPr>
          <a:xfrm>
            <a:off x="4120179" y="75306"/>
            <a:ext cx="8071821" cy="668634"/>
          </a:xfrm>
        </p:spPr>
        <p:txBody>
          <a:bodyPr>
            <a:normAutofit fontScale="90000"/>
          </a:bodyPr>
          <a:lstStyle/>
          <a:p>
            <a:r>
              <a:rPr lang="he-IL" b="1" dirty="0"/>
              <a:t>שאלה 1 - בחירת בעיות ופתרונות – סעיף ה'</a:t>
            </a:r>
          </a:p>
        </p:txBody>
      </p:sp>
      <p:sp>
        <p:nvSpPr>
          <p:cNvPr id="8" name="Title 1">
            <a:extLst>
              <a:ext uri="{FF2B5EF4-FFF2-40B4-BE49-F238E27FC236}">
                <a16:creationId xmlns:a16="http://schemas.microsoft.com/office/drawing/2014/main" id="{831C96D2-7D9E-4D98-59D5-D78B4B98102E}"/>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2042922F-486F-CC1F-095A-77A7DCA4F991}"/>
              </a:ext>
            </a:extLst>
          </p:cNvPr>
          <p:cNvSpPr txBox="1">
            <a:spLocks/>
          </p:cNvSpPr>
          <p:nvPr/>
        </p:nvSpPr>
        <p:spPr>
          <a:xfrm>
            <a:off x="3683344" y="578200"/>
            <a:ext cx="83058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ניתוח </a:t>
            </a:r>
            <a:r>
              <a:rPr lang="en-US" sz="3000" b="1" u="sng" dirty="0"/>
              <a:t>QFD</a:t>
            </a:r>
            <a:r>
              <a:rPr lang="he-IL" sz="3000" b="1" u="sng" dirty="0"/>
              <a:t> ובחירת הצעה לכל בעיה בהתאם לתוצאות:</a:t>
            </a:r>
          </a:p>
        </p:txBody>
      </p:sp>
      <p:graphicFrame>
        <p:nvGraphicFramePr>
          <p:cNvPr id="3" name="Table 2">
            <a:extLst>
              <a:ext uri="{FF2B5EF4-FFF2-40B4-BE49-F238E27FC236}">
                <a16:creationId xmlns:a16="http://schemas.microsoft.com/office/drawing/2014/main" id="{4ED4E997-2AAA-F33C-9B94-E51898058F81}"/>
              </a:ext>
            </a:extLst>
          </p:cNvPr>
          <p:cNvGraphicFramePr>
            <a:graphicFrameLocks noGrp="1"/>
          </p:cNvGraphicFramePr>
          <p:nvPr>
            <p:extLst>
              <p:ext uri="{D42A27DB-BD31-4B8C-83A1-F6EECF244321}">
                <p14:modId xmlns:p14="http://schemas.microsoft.com/office/powerpoint/2010/main" val="2458263151"/>
              </p:ext>
            </p:extLst>
          </p:nvPr>
        </p:nvGraphicFramePr>
        <p:xfrm>
          <a:off x="246539" y="1462088"/>
          <a:ext cx="11698921" cy="3456302"/>
        </p:xfrm>
        <a:graphic>
          <a:graphicData uri="http://schemas.openxmlformats.org/drawingml/2006/table">
            <a:tbl>
              <a:tblPr rtl="1" firstRow="1" firstCol="1" bandRow="1">
                <a:tableStyleId>{5C22544A-7EE6-4342-B048-85BDC9FD1C3A}</a:tableStyleId>
              </a:tblPr>
              <a:tblGrid>
                <a:gridCol w="1878648">
                  <a:extLst>
                    <a:ext uri="{9D8B030D-6E8A-4147-A177-3AD203B41FA5}">
                      <a16:colId xmlns:a16="http://schemas.microsoft.com/office/drawing/2014/main" val="3215935501"/>
                    </a:ext>
                  </a:extLst>
                </a:gridCol>
                <a:gridCol w="1143000">
                  <a:extLst>
                    <a:ext uri="{9D8B030D-6E8A-4147-A177-3AD203B41FA5}">
                      <a16:colId xmlns:a16="http://schemas.microsoft.com/office/drawing/2014/main" val="394486280"/>
                    </a:ext>
                  </a:extLst>
                </a:gridCol>
                <a:gridCol w="960910">
                  <a:extLst>
                    <a:ext uri="{9D8B030D-6E8A-4147-A177-3AD203B41FA5}">
                      <a16:colId xmlns:a16="http://schemas.microsoft.com/office/drawing/2014/main" val="2734068150"/>
                    </a:ext>
                  </a:extLst>
                </a:gridCol>
                <a:gridCol w="963603">
                  <a:extLst>
                    <a:ext uri="{9D8B030D-6E8A-4147-A177-3AD203B41FA5}">
                      <a16:colId xmlns:a16="http://schemas.microsoft.com/office/drawing/2014/main" val="1846385062"/>
                    </a:ext>
                  </a:extLst>
                </a:gridCol>
                <a:gridCol w="964680">
                  <a:extLst>
                    <a:ext uri="{9D8B030D-6E8A-4147-A177-3AD203B41FA5}">
                      <a16:colId xmlns:a16="http://schemas.microsoft.com/office/drawing/2014/main" val="1613086863"/>
                    </a:ext>
                  </a:extLst>
                </a:gridCol>
                <a:gridCol w="964680">
                  <a:extLst>
                    <a:ext uri="{9D8B030D-6E8A-4147-A177-3AD203B41FA5}">
                      <a16:colId xmlns:a16="http://schemas.microsoft.com/office/drawing/2014/main" val="2832858259"/>
                    </a:ext>
                  </a:extLst>
                </a:gridCol>
                <a:gridCol w="964680">
                  <a:extLst>
                    <a:ext uri="{9D8B030D-6E8A-4147-A177-3AD203B41FA5}">
                      <a16:colId xmlns:a16="http://schemas.microsoft.com/office/drawing/2014/main" val="2431377445"/>
                    </a:ext>
                  </a:extLst>
                </a:gridCol>
                <a:gridCol w="964680">
                  <a:extLst>
                    <a:ext uri="{9D8B030D-6E8A-4147-A177-3AD203B41FA5}">
                      <a16:colId xmlns:a16="http://schemas.microsoft.com/office/drawing/2014/main" val="1270221922"/>
                    </a:ext>
                  </a:extLst>
                </a:gridCol>
                <a:gridCol w="964680">
                  <a:extLst>
                    <a:ext uri="{9D8B030D-6E8A-4147-A177-3AD203B41FA5}">
                      <a16:colId xmlns:a16="http://schemas.microsoft.com/office/drawing/2014/main" val="2003117672"/>
                    </a:ext>
                  </a:extLst>
                </a:gridCol>
                <a:gridCol w="964680">
                  <a:extLst>
                    <a:ext uri="{9D8B030D-6E8A-4147-A177-3AD203B41FA5}">
                      <a16:colId xmlns:a16="http://schemas.microsoft.com/office/drawing/2014/main" val="571243194"/>
                    </a:ext>
                  </a:extLst>
                </a:gridCol>
                <a:gridCol w="964680">
                  <a:extLst>
                    <a:ext uri="{9D8B030D-6E8A-4147-A177-3AD203B41FA5}">
                      <a16:colId xmlns:a16="http://schemas.microsoft.com/office/drawing/2014/main" val="1874497400"/>
                    </a:ext>
                  </a:extLst>
                </a:gridCol>
              </a:tblGrid>
              <a:tr h="533712">
                <a:tc rowSpan="2">
                  <a:txBody>
                    <a:bodyPr/>
                    <a:lstStyle/>
                    <a:p>
                      <a:pPr algn="r" rtl="1">
                        <a:lnSpc>
                          <a:spcPct val="107000"/>
                        </a:lnSpc>
                        <a:spcAft>
                          <a:spcPts val="800"/>
                        </a:spcAft>
                        <a:buNone/>
                      </a:pPr>
                      <a:r>
                        <a:rPr lang="he-IL" sz="2400" kern="0" dirty="0">
                          <a:effectLst/>
                        </a:rPr>
                        <a:t>יעדי שמישות</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algn="r" rtl="1">
                        <a:lnSpc>
                          <a:spcPct val="107000"/>
                        </a:lnSpc>
                        <a:spcAft>
                          <a:spcPts val="800"/>
                        </a:spcAft>
                        <a:buNone/>
                      </a:pPr>
                      <a:r>
                        <a:rPr lang="he-IL" sz="2000" kern="0" dirty="0">
                          <a:effectLst/>
                        </a:rPr>
                        <a:t>דירוג חשיבות</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gridSpan="3">
                  <a:txBody>
                    <a:bodyPr/>
                    <a:lstStyle/>
                    <a:p>
                      <a:pPr algn="ctr" rtl="1">
                        <a:lnSpc>
                          <a:spcPct val="107000"/>
                        </a:lnSpc>
                        <a:spcAft>
                          <a:spcPts val="800"/>
                        </a:spcAft>
                        <a:buNone/>
                      </a:pPr>
                      <a:r>
                        <a:rPr lang="he-IL" sz="2400" kern="0" dirty="0">
                          <a:effectLst/>
                        </a:rPr>
                        <a:t>בעיה א'</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2400" kern="0">
                          <a:effectLst/>
                        </a:rPr>
                        <a:t>בעיה ב'</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tc gridSpan="3">
                  <a:txBody>
                    <a:bodyPr/>
                    <a:lstStyle/>
                    <a:p>
                      <a:pPr algn="ctr" rtl="1">
                        <a:lnSpc>
                          <a:spcPct val="107000"/>
                        </a:lnSpc>
                        <a:spcAft>
                          <a:spcPts val="800"/>
                        </a:spcAft>
                        <a:buNone/>
                      </a:pPr>
                      <a:r>
                        <a:rPr lang="he-IL" sz="2400" kern="0">
                          <a:effectLst/>
                        </a:rPr>
                        <a:t>בעיה ג'</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295113822"/>
                  </a:ext>
                </a:extLst>
              </a:tr>
              <a:tr h="648382">
                <a:tc vMerge="1">
                  <a:txBody>
                    <a:bodyPr/>
                    <a:lstStyle/>
                    <a:p>
                      <a:pPr rtl="1"/>
                      <a:endParaRPr lang="he-IL"/>
                    </a:p>
                  </a:txBody>
                  <a:tcPr/>
                </a:tc>
                <a:tc vMerge="1">
                  <a:txBody>
                    <a:bodyPr/>
                    <a:lstStyle/>
                    <a:p>
                      <a:pPr rtl="1"/>
                      <a:endParaRPr lang="he-IL"/>
                    </a:p>
                  </a:txBody>
                  <a:tcPr/>
                </a:tc>
                <a:tc>
                  <a:txBody>
                    <a:bodyPr/>
                    <a:lstStyle/>
                    <a:p>
                      <a:pPr algn="r" rtl="1">
                        <a:lnSpc>
                          <a:spcPct val="107000"/>
                        </a:lnSpc>
                        <a:spcAft>
                          <a:spcPts val="800"/>
                        </a:spcAft>
                        <a:buNone/>
                      </a:pPr>
                      <a:r>
                        <a:rPr lang="he-IL" sz="2400" b="1" kern="0" dirty="0">
                          <a:solidFill>
                            <a:srgbClr val="00B050"/>
                          </a:solidFill>
                          <a:effectLst/>
                        </a:rPr>
                        <a:t>הצעה 1</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הצעה 2</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הצעה 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הצעה 1</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הצעה 2</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הצעה 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chemeClr val="bg1"/>
                          </a:solidFill>
                          <a:effectLst/>
                        </a:rPr>
                        <a:t>הצעה 1</a:t>
                      </a:r>
                      <a:endParaRPr lang="en-US" sz="2400" b="1"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הצעה 2</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הצעה 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5265257"/>
                  </a:ext>
                </a:extLst>
              </a:tr>
              <a:tr h="541467">
                <a:tc>
                  <a:txBody>
                    <a:bodyPr/>
                    <a:lstStyle/>
                    <a:p>
                      <a:pPr algn="l" rtl="1">
                        <a:lnSpc>
                          <a:spcPct val="107000"/>
                        </a:lnSpc>
                        <a:spcAft>
                          <a:spcPts val="800"/>
                        </a:spcAft>
                        <a:buNone/>
                      </a:pPr>
                      <a:r>
                        <a:rPr lang="en-US" sz="2400" kern="0">
                          <a:effectLst/>
                        </a:rPr>
                        <a:t>Learnability</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9</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9</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rgbClr val="00B050"/>
                          </a:solidFill>
                          <a:effectLst/>
                        </a:rPr>
                        <a:t>3</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chemeClr val="bg1"/>
                          </a:solidFill>
                          <a:effectLst/>
                        </a:rPr>
                        <a:t>9</a:t>
                      </a:r>
                      <a:endParaRPr lang="en-US" sz="2400" b="1"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9</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3143987"/>
                  </a:ext>
                </a:extLst>
              </a:tr>
              <a:tr h="541467">
                <a:tc>
                  <a:txBody>
                    <a:bodyPr/>
                    <a:lstStyle/>
                    <a:p>
                      <a:pPr algn="l" rtl="1">
                        <a:lnSpc>
                          <a:spcPct val="107000"/>
                        </a:lnSpc>
                        <a:spcAft>
                          <a:spcPts val="800"/>
                        </a:spcAft>
                        <a:buNone/>
                      </a:pPr>
                      <a:r>
                        <a:rPr lang="en-US" sz="2400" kern="0" dirty="0">
                          <a:effectLst/>
                        </a:rPr>
                        <a:t>Errors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3</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rgbClr val="00B050"/>
                          </a:solidFill>
                          <a:effectLst/>
                        </a:rPr>
                        <a:t>9</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9</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chemeClr val="bg1"/>
                          </a:solidFill>
                          <a:effectLst/>
                        </a:rPr>
                        <a:t>3</a:t>
                      </a:r>
                      <a:endParaRPr lang="en-US" sz="2400" b="1"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3</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3021183"/>
                  </a:ext>
                </a:extLst>
              </a:tr>
              <a:tr h="541467">
                <a:tc>
                  <a:txBody>
                    <a:bodyPr/>
                    <a:lstStyle/>
                    <a:p>
                      <a:pPr algn="l" rtl="1">
                        <a:lnSpc>
                          <a:spcPct val="107000"/>
                        </a:lnSpc>
                        <a:spcAft>
                          <a:spcPts val="800"/>
                        </a:spcAft>
                        <a:buNone/>
                      </a:pPr>
                      <a:r>
                        <a:rPr lang="en-US" sz="2400" kern="0" dirty="0">
                          <a:effectLst/>
                        </a:rPr>
                        <a:t>Satisfaction</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3</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9</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9</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9</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chemeClr val="bg1"/>
                          </a:solidFill>
                          <a:effectLst/>
                        </a:rPr>
                        <a:t>9</a:t>
                      </a:r>
                      <a:endParaRPr lang="en-US" sz="2400" b="1" kern="1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a:solidFill>
                            <a:srgbClr val="00B050"/>
                          </a:solidFill>
                          <a:effectLst/>
                        </a:rPr>
                        <a:t>9</a:t>
                      </a:r>
                      <a:endParaRPr lang="en-US" sz="2400" b="1"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67224025"/>
                  </a:ext>
                </a:extLst>
              </a:tr>
              <a:tr h="533712">
                <a:tc>
                  <a:txBody>
                    <a:bodyPr/>
                    <a:lstStyle/>
                    <a:p>
                      <a:pPr algn="r" rtl="1">
                        <a:lnSpc>
                          <a:spcPct val="107000"/>
                        </a:lnSpc>
                        <a:spcAft>
                          <a:spcPts val="800"/>
                        </a:spcAft>
                        <a:buNone/>
                      </a:pPr>
                      <a:r>
                        <a:rPr lang="he-IL" sz="2400" kern="0" dirty="0">
                          <a:effectLst/>
                        </a:rPr>
                        <a:t>סה"כ</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 </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rgbClr val="00B050"/>
                          </a:solidFill>
                          <a:effectLst/>
                        </a:rPr>
                        <a:t>93</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33</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21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rgbClr val="00B050"/>
                          </a:solidFill>
                          <a:effectLst/>
                        </a:rPr>
                        <a:t>63</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45</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a:effectLst/>
                        </a:rPr>
                        <a:t>21</a:t>
                      </a:r>
                      <a:endParaRPr lang="en-US" sz="2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chemeClr val="bg1"/>
                          </a:solidFill>
                          <a:effectLst/>
                        </a:rPr>
                        <a:t>99</a:t>
                      </a:r>
                      <a:endParaRPr lang="en-US" sz="24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b="1" kern="0" dirty="0">
                          <a:solidFill>
                            <a:srgbClr val="00B050"/>
                          </a:solidFill>
                          <a:effectLst/>
                        </a:rPr>
                        <a:t>99</a:t>
                      </a:r>
                      <a:endParaRPr lang="en-US" sz="2400" b="1" kern="1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07000"/>
                        </a:lnSpc>
                        <a:spcAft>
                          <a:spcPts val="800"/>
                        </a:spcAft>
                        <a:buNone/>
                      </a:pPr>
                      <a:r>
                        <a:rPr lang="he-IL" sz="2400" kern="0" dirty="0">
                          <a:effectLst/>
                        </a:rPr>
                        <a:t>33</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9699869"/>
                  </a:ext>
                </a:extLst>
              </a:tr>
            </a:tbl>
          </a:graphicData>
        </a:graphic>
      </p:graphicFrame>
      <p:sp>
        <p:nvSpPr>
          <p:cNvPr id="7" name="TextBox 6">
            <a:extLst>
              <a:ext uri="{FF2B5EF4-FFF2-40B4-BE49-F238E27FC236}">
                <a16:creationId xmlns:a16="http://schemas.microsoft.com/office/drawing/2014/main" id="{9A0F6937-D482-ADDA-8D3B-A1E0E7AF90C9}"/>
              </a:ext>
            </a:extLst>
          </p:cNvPr>
          <p:cNvSpPr txBox="1"/>
          <p:nvPr/>
        </p:nvSpPr>
        <p:spPr>
          <a:xfrm>
            <a:off x="366713" y="4890868"/>
            <a:ext cx="11531600" cy="1673663"/>
          </a:xfrm>
          <a:prstGeom prst="rect">
            <a:avLst/>
          </a:prstGeom>
          <a:noFill/>
        </p:spPr>
        <p:txBody>
          <a:bodyPr wrap="square">
            <a:spAutoFit/>
          </a:bodyPr>
          <a:lstStyle/>
          <a:p>
            <a:pPr marL="285750" indent="-285750" algn="r" rtl="1">
              <a:lnSpc>
                <a:spcPct val="200000"/>
              </a:lnSpc>
              <a:buFont typeface="Arial" panose="020B0604020202020204" pitchFamily="34" charset="0"/>
              <a:buChar char="•"/>
            </a:pPr>
            <a:r>
              <a:rPr lang="he-IL" sz="1800" b="1" dirty="0"/>
              <a:t>עבור בעיית </a:t>
            </a:r>
            <a:r>
              <a:rPr lang="he-IL" sz="1800" b="1" u="sng" dirty="0"/>
              <a:t>שמות לשוניות לא אחידים ולא אינפורמטיביים</a:t>
            </a:r>
            <a:r>
              <a:rPr lang="he-IL" sz="1800" b="1" dirty="0"/>
              <a:t> - נבחרה ההצעה </a:t>
            </a:r>
            <a:r>
              <a:rPr lang="he-IL" sz="1800" b="1" u="sng" dirty="0"/>
              <a:t>שימוש בשמות ברורים ותיאוריים</a:t>
            </a:r>
            <a:r>
              <a:rPr lang="he-IL" sz="1800" b="1" dirty="0"/>
              <a:t>.</a:t>
            </a:r>
          </a:p>
          <a:p>
            <a:pPr marL="285750" indent="-285750" algn="r" rtl="1">
              <a:lnSpc>
                <a:spcPct val="200000"/>
              </a:lnSpc>
              <a:buFont typeface="Arial" panose="020B0604020202020204" pitchFamily="34" charset="0"/>
              <a:buChar char="•"/>
            </a:pPr>
            <a:r>
              <a:rPr lang="he-IL" b="1" dirty="0"/>
              <a:t>עבור בעיית </a:t>
            </a:r>
            <a:r>
              <a:rPr lang="he-IL" b="1" u="sng" dirty="0"/>
              <a:t>חוסר משוב מספק</a:t>
            </a:r>
            <a:r>
              <a:rPr lang="he-IL" b="1" dirty="0"/>
              <a:t> - נבחרה ההצעה </a:t>
            </a:r>
            <a:r>
              <a:rPr lang="he-IL" b="1" u="sng" dirty="0"/>
              <a:t>הודעות משוב מיידיות</a:t>
            </a:r>
            <a:r>
              <a:rPr lang="he-IL" b="1" dirty="0"/>
              <a:t>.</a:t>
            </a:r>
          </a:p>
          <a:p>
            <a:pPr marL="285750" indent="-285750" algn="r" rtl="1">
              <a:lnSpc>
                <a:spcPct val="200000"/>
              </a:lnSpc>
              <a:buFont typeface="Arial" panose="020B0604020202020204" pitchFamily="34" charset="0"/>
              <a:buChar char="•"/>
            </a:pPr>
            <a:r>
              <a:rPr lang="he-IL" b="1" dirty="0"/>
              <a:t>עבור בעיית </a:t>
            </a:r>
            <a:r>
              <a:rPr lang="he-IL" b="1" u="sng" dirty="0"/>
              <a:t>חוסר הדרכה למשתמשים מזדמנים</a:t>
            </a:r>
            <a:r>
              <a:rPr lang="he-IL" b="1" dirty="0"/>
              <a:t> - נבחרה ההצעה </a:t>
            </a:r>
            <a:r>
              <a:rPr lang="he-IL" b="1" u="sng" dirty="0"/>
              <a:t>רמזים דינמיים במהלך השימוש</a:t>
            </a:r>
            <a:r>
              <a:rPr lang="he-IL" b="1" dirty="0"/>
              <a:t>.</a:t>
            </a:r>
            <a:endParaRPr lang="he-IL" dirty="0"/>
          </a:p>
        </p:txBody>
      </p:sp>
      <p:sp>
        <p:nvSpPr>
          <p:cNvPr id="12" name="Slide Number Placeholder 6">
            <a:extLst>
              <a:ext uri="{FF2B5EF4-FFF2-40B4-BE49-F238E27FC236}">
                <a16:creationId xmlns:a16="http://schemas.microsoft.com/office/drawing/2014/main" id="{E86BC2B0-5269-6B39-9555-D586545CA586}"/>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7</a:t>
            </a:fld>
            <a:endParaRPr lang="he-IL" b="1" dirty="0">
              <a:solidFill>
                <a:srgbClr val="FFFF00"/>
              </a:solidFill>
            </a:endParaRPr>
          </a:p>
        </p:txBody>
      </p:sp>
    </p:spTree>
    <p:extLst>
      <p:ext uri="{BB962C8B-B14F-4D97-AF65-F5344CB8AC3E}">
        <p14:creationId xmlns:p14="http://schemas.microsoft.com/office/powerpoint/2010/main" val="16089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4E9CC-54CB-2E97-24C9-C73506A17D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4D6AA-8E18-8C3B-1CB3-4DEE9DD4D49D}"/>
              </a:ext>
            </a:extLst>
          </p:cNvPr>
          <p:cNvSpPr>
            <a:spLocks noGrp="1"/>
          </p:cNvSpPr>
          <p:nvPr>
            <p:ph type="title"/>
          </p:nvPr>
        </p:nvSpPr>
        <p:spPr>
          <a:xfrm>
            <a:off x="7957167" y="0"/>
            <a:ext cx="4211021" cy="668634"/>
          </a:xfrm>
        </p:spPr>
        <p:txBody>
          <a:bodyPr>
            <a:normAutofit/>
          </a:bodyPr>
          <a:lstStyle/>
          <a:p>
            <a:r>
              <a:rPr lang="he-IL" b="1" dirty="0"/>
              <a:t>שאלה 3 – אב-טיפוס</a:t>
            </a:r>
          </a:p>
        </p:txBody>
      </p:sp>
      <p:sp>
        <p:nvSpPr>
          <p:cNvPr id="8" name="Title 1">
            <a:extLst>
              <a:ext uri="{FF2B5EF4-FFF2-40B4-BE49-F238E27FC236}">
                <a16:creationId xmlns:a16="http://schemas.microsoft.com/office/drawing/2014/main" id="{A14E1109-A6DA-932E-8313-A5E945D09A3F}"/>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19863B72-4F6A-CC0B-B80B-1D2DA42BCAC2}"/>
              </a:ext>
            </a:extLst>
          </p:cNvPr>
          <p:cNvSpPr txBox="1">
            <a:spLocks/>
          </p:cNvSpPr>
          <p:nvPr/>
        </p:nvSpPr>
        <p:spPr>
          <a:xfrm>
            <a:off x="6705600" y="467667"/>
            <a:ext cx="54864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דוגמאות למימוש השיפורים שלנו:</a:t>
            </a:r>
          </a:p>
        </p:txBody>
      </p:sp>
      <p:sp>
        <p:nvSpPr>
          <p:cNvPr id="4" name="Title 1">
            <a:extLst>
              <a:ext uri="{FF2B5EF4-FFF2-40B4-BE49-F238E27FC236}">
                <a16:creationId xmlns:a16="http://schemas.microsoft.com/office/drawing/2014/main" id="{CE08A3B2-1E8A-D8D9-36F0-AAEDD8440C9B}"/>
              </a:ext>
            </a:extLst>
          </p:cNvPr>
          <p:cNvSpPr txBox="1">
            <a:spLocks/>
          </p:cNvSpPr>
          <p:nvPr/>
        </p:nvSpPr>
        <p:spPr>
          <a:xfrm>
            <a:off x="6959600" y="1130299"/>
            <a:ext cx="54864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solidFill>
                  <a:srgbClr val="FFFF00"/>
                </a:solidFill>
              </a:rPr>
              <a:t>רחיפה מעל לחצן יצירת סימולציה:</a:t>
            </a:r>
          </a:p>
        </p:txBody>
      </p:sp>
      <p:sp>
        <p:nvSpPr>
          <p:cNvPr id="5" name="Title 1">
            <a:extLst>
              <a:ext uri="{FF2B5EF4-FFF2-40B4-BE49-F238E27FC236}">
                <a16:creationId xmlns:a16="http://schemas.microsoft.com/office/drawing/2014/main" id="{C4EE0835-36A0-1EC6-8AD3-A2C248DDF675}"/>
              </a:ext>
            </a:extLst>
          </p:cNvPr>
          <p:cNvSpPr txBox="1">
            <a:spLocks/>
          </p:cNvSpPr>
          <p:nvPr/>
        </p:nvSpPr>
        <p:spPr>
          <a:xfrm>
            <a:off x="321481" y="1331117"/>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אבטיפוס:</a:t>
            </a:r>
          </a:p>
        </p:txBody>
      </p:sp>
      <p:pic>
        <p:nvPicPr>
          <p:cNvPr id="6" name="Picture 5">
            <a:extLst>
              <a:ext uri="{FF2B5EF4-FFF2-40B4-BE49-F238E27FC236}">
                <a16:creationId xmlns:a16="http://schemas.microsoft.com/office/drawing/2014/main" id="{A39AC45D-3344-E17E-9F02-F233036A5C10}"/>
              </a:ext>
            </a:extLst>
          </p:cNvPr>
          <p:cNvPicPr>
            <a:picLocks noChangeAspect="1"/>
          </p:cNvPicPr>
          <p:nvPr/>
        </p:nvPicPr>
        <p:blipFill>
          <a:blip r:embed="rId3"/>
          <a:stretch>
            <a:fillRect/>
          </a:stretch>
        </p:blipFill>
        <p:spPr>
          <a:xfrm>
            <a:off x="787901" y="2258064"/>
            <a:ext cx="11048920" cy="1775785"/>
          </a:xfrm>
          <a:prstGeom prst="rect">
            <a:avLst/>
          </a:prstGeom>
        </p:spPr>
      </p:pic>
      <p:sp>
        <p:nvSpPr>
          <p:cNvPr id="7" name="Title 1">
            <a:extLst>
              <a:ext uri="{FF2B5EF4-FFF2-40B4-BE49-F238E27FC236}">
                <a16:creationId xmlns:a16="http://schemas.microsoft.com/office/drawing/2014/main" id="{B9EA8559-9DCD-6709-D922-A97D9709FDE0}"/>
              </a:ext>
            </a:extLst>
          </p:cNvPr>
          <p:cNvSpPr txBox="1">
            <a:spLocks/>
          </p:cNvSpPr>
          <p:nvPr/>
        </p:nvSpPr>
        <p:spPr>
          <a:xfrm>
            <a:off x="1088601" y="3635232"/>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מערכת מקורית:</a:t>
            </a:r>
          </a:p>
        </p:txBody>
      </p:sp>
      <p:pic>
        <p:nvPicPr>
          <p:cNvPr id="9" name="Picture 8">
            <a:extLst>
              <a:ext uri="{FF2B5EF4-FFF2-40B4-BE49-F238E27FC236}">
                <a16:creationId xmlns:a16="http://schemas.microsoft.com/office/drawing/2014/main" id="{EE7E87D4-EA98-2019-213E-F5EA9BC5B360}"/>
              </a:ext>
            </a:extLst>
          </p:cNvPr>
          <p:cNvPicPr>
            <a:picLocks noChangeAspect="1"/>
          </p:cNvPicPr>
          <p:nvPr/>
        </p:nvPicPr>
        <p:blipFill>
          <a:blip r:embed="rId4"/>
          <a:stretch>
            <a:fillRect/>
          </a:stretch>
        </p:blipFill>
        <p:spPr>
          <a:xfrm>
            <a:off x="725666" y="4525635"/>
            <a:ext cx="11111154" cy="2002496"/>
          </a:xfrm>
          <a:prstGeom prst="rect">
            <a:avLst/>
          </a:prstGeom>
        </p:spPr>
      </p:pic>
      <p:sp>
        <p:nvSpPr>
          <p:cNvPr id="11" name="Arrow: Right 10">
            <a:extLst>
              <a:ext uri="{FF2B5EF4-FFF2-40B4-BE49-F238E27FC236}">
                <a16:creationId xmlns:a16="http://schemas.microsoft.com/office/drawing/2014/main" id="{449CA236-53DA-B102-CE12-3B4055252998}"/>
              </a:ext>
            </a:extLst>
          </p:cNvPr>
          <p:cNvSpPr/>
          <p:nvPr/>
        </p:nvSpPr>
        <p:spPr>
          <a:xfrm rot="16200000">
            <a:off x="330199" y="4491003"/>
            <a:ext cx="1397002" cy="817637"/>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Slide Number Placeholder 6">
            <a:extLst>
              <a:ext uri="{FF2B5EF4-FFF2-40B4-BE49-F238E27FC236}">
                <a16:creationId xmlns:a16="http://schemas.microsoft.com/office/drawing/2014/main" id="{96C9BE65-615A-589D-44C1-6DC084BF75DC}"/>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8</a:t>
            </a:fld>
            <a:endParaRPr lang="he-IL" b="1" dirty="0">
              <a:solidFill>
                <a:srgbClr val="FFFF00"/>
              </a:solidFill>
            </a:endParaRPr>
          </a:p>
        </p:txBody>
      </p:sp>
    </p:spTree>
    <p:extLst>
      <p:ext uri="{BB962C8B-B14F-4D97-AF65-F5344CB8AC3E}">
        <p14:creationId xmlns:p14="http://schemas.microsoft.com/office/powerpoint/2010/main" val="308992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EEEB-B90D-3954-C7BE-D9F32790E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30D9D-776C-A594-E76F-D43B75268D15}"/>
              </a:ext>
            </a:extLst>
          </p:cNvPr>
          <p:cNvSpPr>
            <a:spLocks noGrp="1"/>
          </p:cNvSpPr>
          <p:nvPr>
            <p:ph type="title"/>
          </p:nvPr>
        </p:nvSpPr>
        <p:spPr>
          <a:xfrm>
            <a:off x="7957167" y="0"/>
            <a:ext cx="4211021" cy="668634"/>
          </a:xfrm>
        </p:spPr>
        <p:txBody>
          <a:bodyPr>
            <a:normAutofit/>
          </a:bodyPr>
          <a:lstStyle/>
          <a:p>
            <a:r>
              <a:rPr lang="he-IL" b="1" dirty="0"/>
              <a:t>שאלה 3 – אב-טיפוס</a:t>
            </a:r>
          </a:p>
        </p:txBody>
      </p:sp>
      <p:sp>
        <p:nvSpPr>
          <p:cNvPr id="8" name="Title 1">
            <a:extLst>
              <a:ext uri="{FF2B5EF4-FFF2-40B4-BE49-F238E27FC236}">
                <a16:creationId xmlns:a16="http://schemas.microsoft.com/office/drawing/2014/main" id="{C2BC0586-6634-48EC-0B7A-6B5339FB801C}"/>
              </a:ext>
            </a:extLst>
          </p:cNvPr>
          <p:cNvSpPr txBox="1">
            <a:spLocks/>
          </p:cNvSpPr>
          <p:nvPr/>
        </p:nvSpPr>
        <p:spPr>
          <a:xfrm>
            <a:off x="7812088" y="1130300"/>
            <a:ext cx="1890712" cy="863599"/>
          </a:xfrm>
          <a:prstGeom prst="rect">
            <a:avLst/>
          </a:prstGeom>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b="1" dirty="0"/>
          </a:p>
        </p:txBody>
      </p:sp>
      <p:sp>
        <p:nvSpPr>
          <p:cNvPr id="10" name="Title 1">
            <a:extLst>
              <a:ext uri="{FF2B5EF4-FFF2-40B4-BE49-F238E27FC236}">
                <a16:creationId xmlns:a16="http://schemas.microsoft.com/office/drawing/2014/main" id="{66F9933C-01D4-F272-CEC1-1C1664CA9978}"/>
              </a:ext>
            </a:extLst>
          </p:cNvPr>
          <p:cNvSpPr txBox="1">
            <a:spLocks/>
          </p:cNvSpPr>
          <p:nvPr/>
        </p:nvSpPr>
        <p:spPr>
          <a:xfrm>
            <a:off x="6705600" y="467667"/>
            <a:ext cx="5486400" cy="863599"/>
          </a:xfrm>
          <a:prstGeom prst="rect">
            <a:avLst/>
          </a:prstGeom>
          <a:effectLst/>
        </p:spPr>
        <p:txBody>
          <a:bodyPr vert="horz" lIns="91440" tIns="45720" rIns="91440" bIns="45720" rtlCol="0" anchor="ctr">
            <a:normAutofit fontScale="975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t>דוגמאות למימוש השיפורים שלנו:</a:t>
            </a:r>
          </a:p>
        </p:txBody>
      </p:sp>
      <p:sp>
        <p:nvSpPr>
          <p:cNvPr id="4" name="Title 1">
            <a:extLst>
              <a:ext uri="{FF2B5EF4-FFF2-40B4-BE49-F238E27FC236}">
                <a16:creationId xmlns:a16="http://schemas.microsoft.com/office/drawing/2014/main" id="{1433BE99-AAA5-3764-AC62-DCE61D261600}"/>
              </a:ext>
            </a:extLst>
          </p:cNvPr>
          <p:cNvSpPr txBox="1">
            <a:spLocks/>
          </p:cNvSpPr>
          <p:nvPr/>
        </p:nvSpPr>
        <p:spPr>
          <a:xfrm>
            <a:off x="6616700" y="1130299"/>
            <a:ext cx="5486400" cy="863599"/>
          </a:xfrm>
          <a:prstGeom prst="rect">
            <a:avLst/>
          </a:prstGeom>
          <a:effectLst/>
        </p:spPr>
        <p:txBody>
          <a:bodyPr vert="horz" lIns="91440" tIns="45720" rIns="91440" bIns="45720" rtlCol="0" anchor="ctr">
            <a:normAutofit fontScale="9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r>
              <a:rPr lang="he-IL" sz="3000" b="1" u="sng" dirty="0">
                <a:solidFill>
                  <a:srgbClr val="FFFF00"/>
                </a:solidFill>
              </a:rPr>
              <a:t>שגיאות אפשריות ביצירת סימולציה:</a:t>
            </a:r>
          </a:p>
        </p:txBody>
      </p:sp>
      <p:sp>
        <p:nvSpPr>
          <p:cNvPr id="5" name="Title 1">
            <a:extLst>
              <a:ext uri="{FF2B5EF4-FFF2-40B4-BE49-F238E27FC236}">
                <a16:creationId xmlns:a16="http://schemas.microsoft.com/office/drawing/2014/main" id="{101D230D-DEAE-87DA-C79A-AF3FC740E716}"/>
              </a:ext>
            </a:extLst>
          </p:cNvPr>
          <p:cNvSpPr txBox="1">
            <a:spLocks/>
          </p:cNvSpPr>
          <p:nvPr/>
        </p:nvSpPr>
        <p:spPr>
          <a:xfrm>
            <a:off x="3712381" y="1489001"/>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אבטיפוס:</a:t>
            </a:r>
          </a:p>
        </p:txBody>
      </p:sp>
      <p:sp>
        <p:nvSpPr>
          <p:cNvPr id="7" name="Title 1">
            <a:extLst>
              <a:ext uri="{FF2B5EF4-FFF2-40B4-BE49-F238E27FC236}">
                <a16:creationId xmlns:a16="http://schemas.microsoft.com/office/drawing/2014/main" id="{FEBD4ACC-41AF-6D40-3BBB-BDBCB02863D2}"/>
              </a:ext>
            </a:extLst>
          </p:cNvPr>
          <p:cNvSpPr txBox="1">
            <a:spLocks/>
          </p:cNvSpPr>
          <p:nvPr/>
        </p:nvSpPr>
        <p:spPr>
          <a:xfrm>
            <a:off x="-1958819" y="1583236"/>
            <a:ext cx="686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he-IL" sz="3600" b="1" u="sng" dirty="0">
                <a:cs typeface="+mn-cs"/>
              </a:rPr>
              <a:t>מערכת מקורית:</a:t>
            </a:r>
          </a:p>
        </p:txBody>
      </p:sp>
      <p:pic>
        <p:nvPicPr>
          <p:cNvPr id="3" name="Picture 2">
            <a:extLst>
              <a:ext uri="{FF2B5EF4-FFF2-40B4-BE49-F238E27FC236}">
                <a16:creationId xmlns:a16="http://schemas.microsoft.com/office/drawing/2014/main" id="{73C58DF4-389A-BD68-9CE7-617D84D7B438}"/>
              </a:ext>
            </a:extLst>
          </p:cNvPr>
          <p:cNvPicPr>
            <a:picLocks noChangeAspect="1"/>
          </p:cNvPicPr>
          <p:nvPr/>
        </p:nvPicPr>
        <p:blipFill>
          <a:blip r:embed="rId3"/>
          <a:srcRect l="4669" t="11015" r="7726" b="3185"/>
          <a:stretch/>
        </p:blipFill>
        <p:spPr>
          <a:xfrm>
            <a:off x="7576571" y="2417463"/>
            <a:ext cx="4063803" cy="2058121"/>
          </a:xfrm>
          <a:prstGeom prst="rect">
            <a:avLst/>
          </a:prstGeom>
        </p:spPr>
      </p:pic>
      <p:pic>
        <p:nvPicPr>
          <p:cNvPr id="11" name="Picture 10">
            <a:extLst>
              <a:ext uri="{FF2B5EF4-FFF2-40B4-BE49-F238E27FC236}">
                <a16:creationId xmlns:a16="http://schemas.microsoft.com/office/drawing/2014/main" id="{75C9166E-6A79-4698-2A99-11E4D2E4920E}"/>
              </a:ext>
            </a:extLst>
          </p:cNvPr>
          <p:cNvPicPr>
            <a:picLocks noChangeAspect="1"/>
          </p:cNvPicPr>
          <p:nvPr/>
        </p:nvPicPr>
        <p:blipFill>
          <a:blip r:embed="rId4"/>
          <a:stretch>
            <a:fillRect/>
          </a:stretch>
        </p:blipFill>
        <p:spPr>
          <a:xfrm>
            <a:off x="7624033" y="4641228"/>
            <a:ext cx="4063803" cy="2120246"/>
          </a:xfrm>
          <a:prstGeom prst="rect">
            <a:avLst/>
          </a:prstGeom>
        </p:spPr>
      </p:pic>
      <p:pic>
        <p:nvPicPr>
          <p:cNvPr id="12" name="Picture 11">
            <a:extLst>
              <a:ext uri="{FF2B5EF4-FFF2-40B4-BE49-F238E27FC236}">
                <a16:creationId xmlns:a16="http://schemas.microsoft.com/office/drawing/2014/main" id="{8CF108EC-F4BC-8981-5C2B-2F94F0A136FD}"/>
              </a:ext>
            </a:extLst>
          </p:cNvPr>
          <p:cNvPicPr>
            <a:picLocks noChangeAspect="1"/>
          </p:cNvPicPr>
          <p:nvPr/>
        </p:nvPicPr>
        <p:blipFill>
          <a:blip r:embed="rId5"/>
          <a:srcRect t="5312" b="456"/>
          <a:stretch/>
        </p:blipFill>
        <p:spPr>
          <a:xfrm>
            <a:off x="1329014" y="2489200"/>
            <a:ext cx="3763686" cy="1948284"/>
          </a:xfrm>
          <a:prstGeom prst="rect">
            <a:avLst/>
          </a:prstGeom>
        </p:spPr>
      </p:pic>
      <p:sp>
        <p:nvSpPr>
          <p:cNvPr id="13" name="Multiplication Sign 12">
            <a:extLst>
              <a:ext uri="{FF2B5EF4-FFF2-40B4-BE49-F238E27FC236}">
                <a16:creationId xmlns:a16="http://schemas.microsoft.com/office/drawing/2014/main" id="{62BBBD38-DE49-1900-7D12-34F901BABA8F}"/>
              </a:ext>
            </a:extLst>
          </p:cNvPr>
          <p:cNvSpPr/>
          <p:nvPr/>
        </p:nvSpPr>
        <p:spPr>
          <a:xfrm>
            <a:off x="1694428" y="3954929"/>
            <a:ext cx="3032858" cy="321502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Arrow: Right 13">
            <a:extLst>
              <a:ext uri="{FF2B5EF4-FFF2-40B4-BE49-F238E27FC236}">
                <a16:creationId xmlns:a16="http://schemas.microsoft.com/office/drawing/2014/main" id="{58E66940-D82C-2E9F-75CB-13179C8A6AB9}"/>
              </a:ext>
            </a:extLst>
          </p:cNvPr>
          <p:cNvSpPr/>
          <p:nvPr/>
        </p:nvSpPr>
        <p:spPr>
          <a:xfrm>
            <a:off x="5569969" y="3056694"/>
            <a:ext cx="1397002" cy="817637"/>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Arrow: Right 14">
            <a:extLst>
              <a:ext uri="{FF2B5EF4-FFF2-40B4-BE49-F238E27FC236}">
                <a16:creationId xmlns:a16="http://schemas.microsoft.com/office/drawing/2014/main" id="{15E2DC27-792A-CAFF-68D9-4A933B86FAD2}"/>
              </a:ext>
            </a:extLst>
          </p:cNvPr>
          <p:cNvSpPr/>
          <p:nvPr/>
        </p:nvSpPr>
        <p:spPr>
          <a:xfrm>
            <a:off x="5569969" y="5153620"/>
            <a:ext cx="1397002" cy="817637"/>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Slide Number Placeholder 6">
            <a:extLst>
              <a:ext uri="{FF2B5EF4-FFF2-40B4-BE49-F238E27FC236}">
                <a16:creationId xmlns:a16="http://schemas.microsoft.com/office/drawing/2014/main" id="{E309D57B-0B28-4FAA-030A-2D1DF60EB2DF}"/>
              </a:ext>
            </a:extLst>
          </p:cNvPr>
          <p:cNvSpPr>
            <a:spLocks noGrp="1"/>
          </p:cNvSpPr>
          <p:nvPr>
            <p:ph type="sldNum" sz="quarter" idx="12"/>
          </p:nvPr>
        </p:nvSpPr>
        <p:spPr>
          <a:xfrm>
            <a:off x="120317" y="6055730"/>
            <a:ext cx="481262" cy="669925"/>
          </a:xfrm>
        </p:spPr>
        <p:txBody>
          <a:bodyPr/>
          <a:lstStyle/>
          <a:p>
            <a:fld id="{4C51C807-95DE-4376-8D4F-A6D9109BCD01}" type="slidenum">
              <a:rPr lang="he-IL" b="1" smtClean="0">
                <a:solidFill>
                  <a:srgbClr val="FFFF00"/>
                </a:solidFill>
              </a:rPr>
              <a:t>9</a:t>
            </a:fld>
            <a:endParaRPr lang="he-IL" b="1" dirty="0">
              <a:solidFill>
                <a:srgbClr val="FFFF00"/>
              </a:solidFill>
            </a:endParaRPr>
          </a:p>
        </p:txBody>
      </p:sp>
    </p:spTree>
    <p:extLst>
      <p:ext uri="{BB962C8B-B14F-4D97-AF65-F5344CB8AC3E}">
        <p14:creationId xmlns:p14="http://schemas.microsoft.com/office/powerpoint/2010/main" val="38906628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251</TotalTime>
  <Words>4444</Words>
  <Application>Microsoft Office PowerPoint</Application>
  <PresentationFormat>Widescreen</PresentationFormat>
  <Paragraphs>499</Paragraphs>
  <Slides>24</Slides>
  <Notes>22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Aptos</vt:lpstr>
      <vt:lpstr>Arial</vt:lpstr>
      <vt:lpstr>ArialMT</vt:lpstr>
      <vt:lpstr>Calibri</vt:lpstr>
      <vt:lpstr>Century Gothic</vt:lpstr>
      <vt:lpstr>Courier New</vt:lpstr>
      <vt:lpstr>Symbol</vt:lpstr>
      <vt:lpstr>Times New Roman</vt:lpstr>
      <vt:lpstr>Wingdings 3</vt:lpstr>
      <vt:lpstr>Slice</vt:lpstr>
      <vt:lpstr>פרויקט הנדסת גורמי אנוש חורף תשפ"ה   שם המערכת: סימולציית הגשת גמר תואר פורטל SAP בטכניון   מגישים: ליאור בן סידי ירין קטן </vt:lpstr>
      <vt:lpstr>שאלה 1 - בחירת בעיות ופתרונות – סעיף א'</vt:lpstr>
      <vt:lpstr>שאלה 1 - בחירת בעיות ופתרונות – סעיף ב'+ ג'</vt:lpstr>
      <vt:lpstr>שאלה 1 - בחירת בעיות ופתרונות – סעיף ד'</vt:lpstr>
      <vt:lpstr>שאלה 1 - בחירת בעיות ופתרונות – סעיף ד'</vt:lpstr>
      <vt:lpstr>שאלה 1 - בחירת בעיות ופתרונות – סעיף ד'</vt:lpstr>
      <vt:lpstr>שאלה 1 - בחירת בעיות ופתרונות – סעיף ה'</vt:lpstr>
      <vt:lpstr>שאלה 3 – אב-טיפוס</vt:lpstr>
      <vt:lpstr>שאלה 3 – אב-טיפוס</vt:lpstr>
      <vt:lpstr>שאלה 3 – אב-טיפוס</vt:lpstr>
      <vt:lpstr>שאלה 3 – אב-טיפוס</vt:lpstr>
      <vt:lpstr>שאלה 4 - בדיקות שמישות–שיטה – סעיף א' + ב'</vt:lpstr>
      <vt:lpstr>שאלה 4 - בדיקות שמישות–שיטה – סעיף ב'</vt:lpstr>
      <vt:lpstr>שאלה 5 - בדיקות שמישות–תוצאות ומסקנות – סעיף א'</vt:lpstr>
      <vt:lpstr>שאלה 5 - בדיקות שמישות–תוצאות ומסקנות – סעיף א'</vt:lpstr>
      <vt:lpstr>שאלה 5 - בדיקות שמישות–תוצאות ומסקנות – סעיף א'</vt:lpstr>
      <vt:lpstr>שאלה 5 - בדיקות שמישות–תוצאות ומסקנות – סעיף א'</vt:lpstr>
      <vt:lpstr>שאלה 5 - בדיקות שמישות–תוצאות ומסקנות – סעיף ב'</vt:lpstr>
      <vt:lpstr>שאלה 5 - בדיקות שמישות–תוצאות ומסקנות – סעיף ב'</vt:lpstr>
      <vt:lpstr>שאלה 5 - בדיקות שמישות–תוצאות ומסקנות – סעיף ב'</vt:lpstr>
      <vt:lpstr>שאלה 5 - בדיקות שמישות–תוצאות ומסקנות – סעיף ג'</vt:lpstr>
      <vt:lpstr>שאלה 5 - בדיקות שמישות–תוצאות ומסקנות – סעיף ג'</vt:lpstr>
      <vt:lpstr>שאלה 5 - בדיקות שמישות–תוצאות ומסקנות – סעיף ג'</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Lior Ben-Sidi</dc:creator>
  <cp:lastModifiedBy>Lior Ben-Sidi</cp:lastModifiedBy>
  <cp:revision>1</cp:revision>
  <dcterms:created xsi:type="dcterms:W3CDTF">2025-03-21T18:36:10Z</dcterms:created>
  <dcterms:modified xsi:type="dcterms:W3CDTF">2025-04-09T10:35:51Z</dcterms:modified>
</cp:coreProperties>
</file>