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B5C37-A7FD-4E9D-9E96-B09A22398C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F762E-6D62-488C-A79D-8BDF327B4B5F}">
      <dgm:prSet phldrT="[טקסט]"/>
      <dgm:spPr/>
      <dgm:t>
        <a:bodyPr/>
        <a:lstStyle/>
        <a:p>
          <a:r>
            <a:rPr lang="en-US" dirty="0"/>
            <a:t>Main</a:t>
          </a:r>
        </a:p>
      </dgm:t>
    </dgm:pt>
    <dgm:pt modelId="{ABE345E1-0FAD-4EC1-A75C-936C791E71FB}" type="parTrans" cxnId="{9384669B-2F0C-4C3F-983B-DEA4C7B4BAC9}">
      <dgm:prSet/>
      <dgm:spPr/>
      <dgm:t>
        <a:bodyPr/>
        <a:lstStyle/>
        <a:p>
          <a:endParaRPr lang="en-US"/>
        </a:p>
      </dgm:t>
    </dgm:pt>
    <dgm:pt modelId="{DB4EAC85-E424-4528-9503-7E1580513EF9}" type="sibTrans" cxnId="{9384669B-2F0C-4C3F-983B-DEA4C7B4BAC9}">
      <dgm:prSet/>
      <dgm:spPr/>
      <dgm:t>
        <a:bodyPr/>
        <a:lstStyle/>
        <a:p>
          <a:endParaRPr lang="en-US"/>
        </a:p>
      </dgm:t>
    </dgm:pt>
    <dgm:pt modelId="{CEBBA17C-AA9E-4526-AAD5-97D912CB1F5D}">
      <dgm:prSet phldrT="[טקסט]"/>
      <dgm:spPr/>
      <dgm:t>
        <a:bodyPr/>
        <a:lstStyle/>
        <a:p>
          <a:r>
            <a:rPr lang="en-US" dirty="0"/>
            <a:t>Menu</a:t>
          </a:r>
        </a:p>
      </dgm:t>
    </dgm:pt>
    <dgm:pt modelId="{D7F7ACE2-7EC0-46B8-B670-13A04F7FE3B0}" type="parTrans" cxnId="{A56148F3-6CA7-4352-874A-682B8E9399C6}">
      <dgm:prSet/>
      <dgm:spPr/>
      <dgm:t>
        <a:bodyPr/>
        <a:lstStyle/>
        <a:p>
          <a:endParaRPr lang="en-US"/>
        </a:p>
      </dgm:t>
    </dgm:pt>
    <dgm:pt modelId="{261B805A-2934-4732-869B-8B456C5D045F}" type="sibTrans" cxnId="{A56148F3-6CA7-4352-874A-682B8E9399C6}">
      <dgm:prSet/>
      <dgm:spPr/>
      <dgm:t>
        <a:bodyPr/>
        <a:lstStyle/>
        <a:p>
          <a:endParaRPr lang="en-US"/>
        </a:p>
      </dgm:t>
    </dgm:pt>
    <dgm:pt modelId="{3D4D50A2-DFF2-47A9-83A4-BD3124C24A41}">
      <dgm:prSet phldrT="[טקסט]"/>
      <dgm:spPr/>
      <dgm:t>
        <a:bodyPr/>
        <a:lstStyle/>
        <a:p>
          <a:r>
            <a:rPr lang="en-US" dirty="0" err="1"/>
            <a:t>AnalysisHome</a:t>
          </a:r>
          <a:endParaRPr lang="en-US" dirty="0"/>
        </a:p>
      </dgm:t>
    </dgm:pt>
    <dgm:pt modelId="{E7590826-50EA-4F09-9563-5D078EE455AE}" type="parTrans" cxnId="{07DC44A4-906B-468F-8B86-8845BAFB5230}">
      <dgm:prSet/>
      <dgm:spPr/>
      <dgm:t>
        <a:bodyPr/>
        <a:lstStyle/>
        <a:p>
          <a:endParaRPr lang="en-US"/>
        </a:p>
      </dgm:t>
    </dgm:pt>
    <dgm:pt modelId="{DD2AB158-6DFD-4EC4-B94A-E3B8030257F5}" type="sibTrans" cxnId="{07DC44A4-906B-468F-8B86-8845BAFB5230}">
      <dgm:prSet/>
      <dgm:spPr/>
      <dgm:t>
        <a:bodyPr/>
        <a:lstStyle/>
        <a:p>
          <a:endParaRPr lang="en-US"/>
        </a:p>
      </dgm:t>
    </dgm:pt>
    <dgm:pt modelId="{F513EFB2-E120-408C-8B30-91C04BCB00FC}">
      <dgm:prSet phldrT="[טקסט]"/>
      <dgm:spPr/>
      <dgm:t>
        <a:bodyPr/>
        <a:lstStyle/>
        <a:p>
          <a:r>
            <a:rPr lang="en-US" dirty="0" err="1"/>
            <a:t>ScoutingLobby</a:t>
          </a:r>
          <a:endParaRPr lang="en-US" dirty="0"/>
        </a:p>
      </dgm:t>
    </dgm:pt>
    <dgm:pt modelId="{DEAC3C2B-85B1-4ADB-9ED1-5BD8D66A0148}" type="parTrans" cxnId="{8EC3F5CA-B8A2-4468-9D1B-09DAE9A8BCDB}">
      <dgm:prSet/>
      <dgm:spPr/>
      <dgm:t>
        <a:bodyPr/>
        <a:lstStyle/>
        <a:p>
          <a:endParaRPr lang="en-US"/>
        </a:p>
      </dgm:t>
    </dgm:pt>
    <dgm:pt modelId="{C64FF1E0-21AB-4F09-88C4-CB90D4F077A1}" type="sibTrans" cxnId="{8EC3F5CA-B8A2-4468-9D1B-09DAE9A8BCDB}">
      <dgm:prSet/>
      <dgm:spPr/>
      <dgm:t>
        <a:bodyPr/>
        <a:lstStyle/>
        <a:p>
          <a:endParaRPr lang="en-US"/>
        </a:p>
      </dgm:t>
    </dgm:pt>
    <dgm:pt modelId="{44389027-2F94-4F5A-9285-385E7412E48D}">
      <dgm:prSet phldrT="[טקסט]"/>
      <dgm:spPr/>
      <dgm:t>
        <a:bodyPr/>
        <a:lstStyle/>
        <a:p>
          <a:r>
            <a:rPr lang="en-US" dirty="0" err="1"/>
            <a:t>ScoutingGeneral</a:t>
          </a:r>
          <a:endParaRPr lang="en-US" dirty="0"/>
        </a:p>
      </dgm:t>
    </dgm:pt>
    <dgm:pt modelId="{EE136D4A-3FD6-409A-95C4-4904A638ACE5}" type="parTrans" cxnId="{E90FCD45-464F-4079-BDBE-583AA1FC5186}">
      <dgm:prSet/>
      <dgm:spPr/>
      <dgm:t>
        <a:bodyPr/>
        <a:lstStyle/>
        <a:p>
          <a:endParaRPr lang="en-US"/>
        </a:p>
      </dgm:t>
    </dgm:pt>
    <dgm:pt modelId="{EA078553-1A67-4F37-841D-6E2819B046F2}" type="sibTrans" cxnId="{E90FCD45-464F-4079-BDBE-583AA1FC5186}">
      <dgm:prSet/>
      <dgm:spPr/>
      <dgm:t>
        <a:bodyPr/>
        <a:lstStyle/>
        <a:p>
          <a:endParaRPr lang="en-US"/>
        </a:p>
      </dgm:t>
    </dgm:pt>
    <dgm:pt modelId="{9752A804-C8DA-4D81-9ADB-CFCD5FAAD0CC}">
      <dgm:prSet phldrT="[טקסט]"/>
      <dgm:spPr/>
      <dgm:t>
        <a:bodyPr/>
        <a:lstStyle/>
        <a:p>
          <a:r>
            <a:rPr lang="en-US" dirty="0" err="1"/>
            <a:t>ScoutingPregame</a:t>
          </a:r>
          <a:endParaRPr lang="en-US" dirty="0"/>
        </a:p>
      </dgm:t>
    </dgm:pt>
    <dgm:pt modelId="{D4BB45E6-D112-41BB-A928-08AC0572C003}" type="parTrans" cxnId="{87E01982-514D-4447-BBA0-67775141143F}">
      <dgm:prSet/>
      <dgm:spPr/>
      <dgm:t>
        <a:bodyPr/>
        <a:lstStyle/>
        <a:p>
          <a:endParaRPr lang="en-US"/>
        </a:p>
      </dgm:t>
    </dgm:pt>
    <dgm:pt modelId="{54A53BDC-20A7-4639-A4EC-650A6461A13E}" type="sibTrans" cxnId="{87E01982-514D-4447-BBA0-67775141143F}">
      <dgm:prSet/>
      <dgm:spPr/>
      <dgm:t>
        <a:bodyPr/>
        <a:lstStyle/>
        <a:p>
          <a:endParaRPr lang="en-US"/>
        </a:p>
      </dgm:t>
    </dgm:pt>
    <dgm:pt modelId="{EB0DE7FC-3C13-46FE-AD5D-2ECF61A508C7}">
      <dgm:prSet phldrT="[טקסט]"/>
      <dgm:spPr/>
      <dgm:t>
        <a:bodyPr/>
        <a:lstStyle/>
        <a:p>
          <a:r>
            <a:rPr lang="en-US" dirty="0" err="1"/>
            <a:t>GameManager</a:t>
          </a:r>
          <a:endParaRPr lang="en-US" dirty="0"/>
        </a:p>
      </dgm:t>
    </dgm:pt>
    <dgm:pt modelId="{C0374CCC-2CE6-4EF2-A45F-2855C9233BCA}" type="parTrans" cxnId="{BFDB2CF6-5437-4D24-8355-A8986EB16CDC}">
      <dgm:prSet/>
      <dgm:spPr/>
      <dgm:t>
        <a:bodyPr/>
        <a:lstStyle/>
        <a:p>
          <a:endParaRPr lang="en-US"/>
        </a:p>
      </dgm:t>
    </dgm:pt>
    <dgm:pt modelId="{59AA7E95-19AA-4EC8-BE8C-F044D8F63C1C}" type="sibTrans" cxnId="{BFDB2CF6-5437-4D24-8355-A8986EB16CDC}">
      <dgm:prSet/>
      <dgm:spPr/>
      <dgm:t>
        <a:bodyPr/>
        <a:lstStyle/>
        <a:p>
          <a:endParaRPr lang="en-US"/>
        </a:p>
      </dgm:t>
    </dgm:pt>
    <dgm:pt modelId="{D25E0519-07AE-4E3E-9358-CA19EA5461A2}">
      <dgm:prSet phldrT="[טקסט]"/>
      <dgm:spPr/>
      <dgm:t>
        <a:bodyPr/>
        <a:lstStyle/>
        <a:p>
          <a:r>
            <a:rPr lang="en-US" dirty="0"/>
            <a:t>Autonomous</a:t>
          </a:r>
        </a:p>
      </dgm:t>
    </dgm:pt>
    <dgm:pt modelId="{E469E26C-F1CA-4FB1-8A3B-4AD48D13F240}" type="parTrans" cxnId="{35311B76-5D6E-49F5-92D4-AAA39F0CC420}">
      <dgm:prSet/>
      <dgm:spPr/>
      <dgm:t>
        <a:bodyPr/>
        <a:lstStyle/>
        <a:p>
          <a:endParaRPr lang="en-US"/>
        </a:p>
      </dgm:t>
    </dgm:pt>
    <dgm:pt modelId="{CB76CAA4-E667-4DEF-BC5F-D155D842FC53}" type="sibTrans" cxnId="{35311B76-5D6E-49F5-92D4-AAA39F0CC420}">
      <dgm:prSet/>
      <dgm:spPr/>
      <dgm:t>
        <a:bodyPr/>
        <a:lstStyle/>
        <a:p>
          <a:endParaRPr lang="en-US"/>
        </a:p>
      </dgm:t>
    </dgm:pt>
    <dgm:pt modelId="{6C890805-F890-4B34-83BD-19DE9535886E}">
      <dgm:prSet phldrT="[טקסט]"/>
      <dgm:spPr/>
      <dgm:t>
        <a:bodyPr/>
        <a:lstStyle/>
        <a:p>
          <a:r>
            <a:rPr lang="en-US" dirty="0"/>
            <a:t>Teleoperated</a:t>
          </a:r>
        </a:p>
      </dgm:t>
    </dgm:pt>
    <dgm:pt modelId="{329EA859-4FE4-4B37-A180-7DC2D87B854F}" type="parTrans" cxnId="{A8E83722-8D8F-44B0-83B9-5E2AD46DB359}">
      <dgm:prSet/>
      <dgm:spPr/>
      <dgm:t>
        <a:bodyPr/>
        <a:lstStyle/>
        <a:p>
          <a:endParaRPr lang="en-US"/>
        </a:p>
      </dgm:t>
    </dgm:pt>
    <dgm:pt modelId="{751E326A-9804-4757-ACCF-FF4DE3EBA23F}" type="sibTrans" cxnId="{A8E83722-8D8F-44B0-83B9-5E2AD46DB359}">
      <dgm:prSet/>
      <dgm:spPr/>
      <dgm:t>
        <a:bodyPr/>
        <a:lstStyle/>
        <a:p>
          <a:endParaRPr lang="en-US"/>
        </a:p>
      </dgm:t>
    </dgm:pt>
    <dgm:pt modelId="{DB42062F-4B6E-4755-9DDB-B366120F637C}">
      <dgm:prSet phldrT="[טקסט]"/>
      <dgm:spPr/>
      <dgm:t>
        <a:bodyPr/>
        <a:lstStyle/>
        <a:p>
          <a:r>
            <a:rPr lang="en-US" dirty="0"/>
            <a:t>Endgame</a:t>
          </a:r>
        </a:p>
      </dgm:t>
    </dgm:pt>
    <dgm:pt modelId="{5EE6FA8F-42B3-4B7B-B17B-ABC8CEB6288F}" type="parTrans" cxnId="{1FAF15EA-2E4C-48DF-96DB-8E9616AD6089}">
      <dgm:prSet/>
      <dgm:spPr/>
      <dgm:t>
        <a:bodyPr/>
        <a:lstStyle/>
        <a:p>
          <a:endParaRPr lang="en-US"/>
        </a:p>
      </dgm:t>
    </dgm:pt>
    <dgm:pt modelId="{C7B72163-BAE1-410D-BA2D-86F68FBBF7B7}" type="sibTrans" cxnId="{1FAF15EA-2E4C-48DF-96DB-8E9616AD6089}">
      <dgm:prSet/>
      <dgm:spPr/>
      <dgm:t>
        <a:bodyPr/>
        <a:lstStyle/>
        <a:p>
          <a:endParaRPr lang="en-US"/>
        </a:p>
      </dgm:t>
    </dgm:pt>
    <dgm:pt modelId="{869B5A89-EEA0-411D-B47E-7185FF39AE3D}">
      <dgm:prSet phldrT="[טקסט]"/>
      <dgm:spPr/>
      <dgm:t>
        <a:bodyPr/>
        <a:lstStyle/>
        <a:p>
          <a:r>
            <a:rPr lang="en-US" dirty="0"/>
            <a:t>Playstyle</a:t>
          </a:r>
        </a:p>
      </dgm:t>
    </dgm:pt>
    <dgm:pt modelId="{1BF66D7A-1E9F-49EA-9FD6-B05C63EC7A92}" type="parTrans" cxnId="{3AB17BC0-E2DD-4070-96FE-E6547D984D0D}">
      <dgm:prSet/>
      <dgm:spPr/>
      <dgm:t>
        <a:bodyPr/>
        <a:lstStyle/>
        <a:p>
          <a:endParaRPr lang="en-US"/>
        </a:p>
      </dgm:t>
    </dgm:pt>
    <dgm:pt modelId="{592DDAE4-3BA1-4A4C-A200-7BAA531A8BF8}" type="sibTrans" cxnId="{3AB17BC0-E2DD-4070-96FE-E6547D984D0D}">
      <dgm:prSet/>
      <dgm:spPr/>
      <dgm:t>
        <a:bodyPr/>
        <a:lstStyle/>
        <a:p>
          <a:endParaRPr lang="en-US"/>
        </a:p>
      </dgm:t>
    </dgm:pt>
    <dgm:pt modelId="{85603338-8424-46D2-AFDC-7B8801E48C42}" type="pres">
      <dgm:prSet presAssocID="{E4DB5C37-A7FD-4E9D-9E96-B09A22398C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26D687-10FE-4536-AE11-3576DEA7B290}" type="pres">
      <dgm:prSet presAssocID="{5A5F762E-6D62-488C-A79D-8BDF327B4B5F}" presName="hierRoot1" presStyleCnt="0">
        <dgm:presLayoutVars>
          <dgm:hierBranch val="init"/>
        </dgm:presLayoutVars>
      </dgm:prSet>
      <dgm:spPr/>
    </dgm:pt>
    <dgm:pt modelId="{A2121472-8106-4963-8EB1-1FB9629D457D}" type="pres">
      <dgm:prSet presAssocID="{5A5F762E-6D62-488C-A79D-8BDF327B4B5F}" presName="rootComposite1" presStyleCnt="0"/>
      <dgm:spPr/>
    </dgm:pt>
    <dgm:pt modelId="{49F5DEF7-3193-4207-8301-C72C8D7B3F72}" type="pres">
      <dgm:prSet presAssocID="{5A5F762E-6D62-488C-A79D-8BDF327B4B5F}" presName="rootText1" presStyleLbl="node0" presStyleIdx="0" presStyleCnt="1">
        <dgm:presLayoutVars>
          <dgm:chPref val="3"/>
        </dgm:presLayoutVars>
      </dgm:prSet>
      <dgm:spPr/>
    </dgm:pt>
    <dgm:pt modelId="{CC6A10CD-D133-4787-B85E-9BD969A41634}" type="pres">
      <dgm:prSet presAssocID="{5A5F762E-6D62-488C-A79D-8BDF327B4B5F}" presName="rootConnector1" presStyleLbl="node1" presStyleIdx="0" presStyleCnt="0"/>
      <dgm:spPr/>
    </dgm:pt>
    <dgm:pt modelId="{4F5DDD46-7BB4-47E2-8B23-750EDDAE542B}" type="pres">
      <dgm:prSet presAssocID="{5A5F762E-6D62-488C-A79D-8BDF327B4B5F}" presName="hierChild2" presStyleCnt="0"/>
      <dgm:spPr/>
    </dgm:pt>
    <dgm:pt modelId="{08F516D0-ECFB-49CE-8976-43B5C7F863E0}" type="pres">
      <dgm:prSet presAssocID="{D7F7ACE2-7EC0-46B8-B670-13A04F7FE3B0}" presName="Name37" presStyleLbl="parChTrans1D2" presStyleIdx="0" presStyleCnt="1"/>
      <dgm:spPr/>
    </dgm:pt>
    <dgm:pt modelId="{59586537-9F08-4E6F-990B-1EF2925F7E32}" type="pres">
      <dgm:prSet presAssocID="{CEBBA17C-AA9E-4526-AAD5-97D912CB1F5D}" presName="hierRoot2" presStyleCnt="0">
        <dgm:presLayoutVars>
          <dgm:hierBranch val="init"/>
        </dgm:presLayoutVars>
      </dgm:prSet>
      <dgm:spPr/>
    </dgm:pt>
    <dgm:pt modelId="{F3A2C014-5F34-44AD-925A-B49E0C9D3EC5}" type="pres">
      <dgm:prSet presAssocID="{CEBBA17C-AA9E-4526-AAD5-97D912CB1F5D}" presName="rootComposite" presStyleCnt="0"/>
      <dgm:spPr/>
    </dgm:pt>
    <dgm:pt modelId="{02BDE5F6-68C3-4A78-BA1A-40CF65D2CE01}" type="pres">
      <dgm:prSet presAssocID="{CEBBA17C-AA9E-4526-AAD5-97D912CB1F5D}" presName="rootText" presStyleLbl="node2" presStyleIdx="0" presStyleCnt="1">
        <dgm:presLayoutVars>
          <dgm:chPref val="3"/>
        </dgm:presLayoutVars>
      </dgm:prSet>
      <dgm:spPr/>
    </dgm:pt>
    <dgm:pt modelId="{75FAD894-F27F-426F-A074-15DE90D734F7}" type="pres">
      <dgm:prSet presAssocID="{CEBBA17C-AA9E-4526-AAD5-97D912CB1F5D}" presName="rootConnector" presStyleLbl="node2" presStyleIdx="0" presStyleCnt="1"/>
      <dgm:spPr/>
    </dgm:pt>
    <dgm:pt modelId="{7CFBC7FD-B1A0-4F3D-987E-5305DA3CCBB5}" type="pres">
      <dgm:prSet presAssocID="{CEBBA17C-AA9E-4526-AAD5-97D912CB1F5D}" presName="hierChild4" presStyleCnt="0"/>
      <dgm:spPr/>
    </dgm:pt>
    <dgm:pt modelId="{785A3570-D697-40D1-98AD-7FD6DB07822D}" type="pres">
      <dgm:prSet presAssocID="{E7590826-50EA-4F09-9563-5D078EE455AE}" presName="Name37" presStyleLbl="parChTrans1D3" presStyleIdx="0" presStyleCnt="2"/>
      <dgm:spPr/>
    </dgm:pt>
    <dgm:pt modelId="{90146E3F-E20B-4696-94F7-472C0A4CA357}" type="pres">
      <dgm:prSet presAssocID="{3D4D50A2-DFF2-47A9-83A4-BD3124C24A41}" presName="hierRoot2" presStyleCnt="0">
        <dgm:presLayoutVars>
          <dgm:hierBranch val="init"/>
        </dgm:presLayoutVars>
      </dgm:prSet>
      <dgm:spPr/>
    </dgm:pt>
    <dgm:pt modelId="{091EF022-FE5B-4911-9DDC-148013883B53}" type="pres">
      <dgm:prSet presAssocID="{3D4D50A2-DFF2-47A9-83A4-BD3124C24A41}" presName="rootComposite" presStyleCnt="0"/>
      <dgm:spPr/>
    </dgm:pt>
    <dgm:pt modelId="{FBF2559A-9197-4EC6-9722-C194B4B1CC12}" type="pres">
      <dgm:prSet presAssocID="{3D4D50A2-DFF2-47A9-83A4-BD3124C24A41}" presName="rootText" presStyleLbl="node3" presStyleIdx="0" presStyleCnt="2">
        <dgm:presLayoutVars>
          <dgm:chPref val="3"/>
        </dgm:presLayoutVars>
      </dgm:prSet>
      <dgm:spPr/>
    </dgm:pt>
    <dgm:pt modelId="{3532817A-0621-4C34-8C19-68E202CC3D41}" type="pres">
      <dgm:prSet presAssocID="{3D4D50A2-DFF2-47A9-83A4-BD3124C24A41}" presName="rootConnector" presStyleLbl="node3" presStyleIdx="0" presStyleCnt="2"/>
      <dgm:spPr/>
    </dgm:pt>
    <dgm:pt modelId="{09FBDA17-4E78-4A23-8149-1133D3E4142E}" type="pres">
      <dgm:prSet presAssocID="{3D4D50A2-DFF2-47A9-83A4-BD3124C24A41}" presName="hierChild4" presStyleCnt="0"/>
      <dgm:spPr/>
    </dgm:pt>
    <dgm:pt modelId="{CE5367C9-C188-4766-A252-2AC72C3BC0AC}" type="pres">
      <dgm:prSet presAssocID="{3D4D50A2-DFF2-47A9-83A4-BD3124C24A41}" presName="hierChild5" presStyleCnt="0"/>
      <dgm:spPr/>
    </dgm:pt>
    <dgm:pt modelId="{AB506D26-5B92-445B-96CB-E32A3609CA1C}" type="pres">
      <dgm:prSet presAssocID="{DEAC3C2B-85B1-4ADB-9ED1-5BD8D66A0148}" presName="Name37" presStyleLbl="parChTrans1D3" presStyleIdx="1" presStyleCnt="2"/>
      <dgm:spPr/>
    </dgm:pt>
    <dgm:pt modelId="{283FA08D-9EEB-4802-BAA2-2C0F5B8DEC20}" type="pres">
      <dgm:prSet presAssocID="{F513EFB2-E120-408C-8B30-91C04BCB00FC}" presName="hierRoot2" presStyleCnt="0">
        <dgm:presLayoutVars>
          <dgm:hierBranch val="init"/>
        </dgm:presLayoutVars>
      </dgm:prSet>
      <dgm:spPr/>
    </dgm:pt>
    <dgm:pt modelId="{7250D763-58AF-467F-8182-CA78F3F08363}" type="pres">
      <dgm:prSet presAssocID="{F513EFB2-E120-408C-8B30-91C04BCB00FC}" presName="rootComposite" presStyleCnt="0"/>
      <dgm:spPr/>
    </dgm:pt>
    <dgm:pt modelId="{5F218B1A-D14A-4765-9F9B-90D74C5E4A41}" type="pres">
      <dgm:prSet presAssocID="{F513EFB2-E120-408C-8B30-91C04BCB00FC}" presName="rootText" presStyleLbl="node3" presStyleIdx="1" presStyleCnt="2">
        <dgm:presLayoutVars>
          <dgm:chPref val="3"/>
        </dgm:presLayoutVars>
      </dgm:prSet>
      <dgm:spPr/>
    </dgm:pt>
    <dgm:pt modelId="{A688CB65-D01B-4267-B340-B6549E17F441}" type="pres">
      <dgm:prSet presAssocID="{F513EFB2-E120-408C-8B30-91C04BCB00FC}" presName="rootConnector" presStyleLbl="node3" presStyleIdx="1" presStyleCnt="2"/>
      <dgm:spPr/>
    </dgm:pt>
    <dgm:pt modelId="{049B2136-2B6D-41C8-A7F0-DCEDB53F89F9}" type="pres">
      <dgm:prSet presAssocID="{F513EFB2-E120-408C-8B30-91C04BCB00FC}" presName="hierChild4" presStyleCnt="0"/>
      <dgm:spPr/>
    </dgm:pt>
    <dgm:pt modelId="{5E85EA25-1156-4C9A-9860-5AB98CFF5D51}" type="pres">
      <dgm:prSet presAssocID="{EE136D4A-3FD6-409A-95C4-4904A638ACE5}" presName="Name37" presStyleLbl="parChTrans1D4" presStyleIdx="0" presStyleCnt="7"/>
      <dgm:spPr/>
    </dgm:pt>
    <dgm:pt modelId="{2A3A9A40-9689-4AA3-8570-710580193CD3}" type="pres">
      <dgm:prSet presAssocID="{44389027-2F94-4F5A-9285-385E7412E48D}" presName="hierRoot2" presStyleCnt="0">
        <dgm:presLayoutVars>
          <dgm:hierBranch val="init"/>
        </dgm:presLayoutVars>
      </dgm:prSet>
      <dgm:spPr/>
    </dgm:pt>
    <dgm:pt modelId="{34E46974-A350-4F6E-BF24-BD40AA0B3C60}" type="pres">
      <dgm:prSet presAssocID="{44389027-2F94-4F5A-9285-385E7412E48D}" presName="rootComposite" presStyleCnt="0"/>
      <dgm:spPr/>
    </dgm:pt>
    <dgm:pt modelId="{DE0B409E-6D81-4F6B-945A-028759C05EBA}" type="pres">
      <dgm:prSet presAssocID="{44389027-2F94-4F5A-9285-385E7412E48D}" presName="rootText" presStyleLbl="node4" presStyleIdx="0" presStyleCnt="7">
        <dgm:presLayoutVars>
          <dgm:chPref val="3"/>
        </dgm:presLayoutVars>
      </dgm:prSet>
      <dgm:spPr/>
    </dgm:pt>
    <dgm:pt modelId="{87E89E17-9ADA-4672-81C3-BDCCC08D1277}" type="pres">
      <dgm:prSet presAssocID="{44389027-2F94-4F5A-9285-385E7412E48D}" presName="rootConnector" presStyleLbl="node4" presStyleIdx="0" presStyleCnt="7"/>
      <dgm:spPr/>
    </dgm:pt>
    <dgm:pt modelId="{1A6D6DEA-E868-4A7D-8E1D-7BB930BE6E71}" type="pres">
      <dgm:prSet presAssocID="{44389027-2F94-4F5A-9285-385E7412E48D}" presName="hierChild4" presStyleCnt="0"/>
      <dgm:spPr/>
    </dgm:pt>
    <dgm:pt modelId="{EA1B7A1B-C92C-45B3-8ECD-52D9E4751199}" type="pres">
      <dgm:prSet presAssocID="{44389027-2F94-4F5A-9285-385E7412E48D}" presName="hierChild5" presStyleCnt="0"/>
      <dgm:spPr/>
    </dgm:pt>
    <dgm:pt modelId="{86E80EDB-C13A-4CA2-9010-95BE5EC6F26D}" type="pres">
      <dgm:prSet presAssocID="{D4BB45E6-D112-41BB-A928-08AC0572C003}" presName="Name37" presStyleLbl="parChTrans1D4" presStyleIdx="1" presStyleCnt="7"/>
      <dgm:spPr/>
    </dgm:pt>
    <dgm:pt modelId="{B12691B3-5E16-43A1-869B-486D400BDF08}" type="pres">
      <dgm:prSet presAssocID="{9752A804-C8DA-4D81-9ADB-CFCD5FAAD0CC}" presName="hierRoot2" presStyleCnt="0">
        <dgm:presLayoutVars>
          <dgm:hierBranch val="init"/>
        </dgm:presLayoutVars>
      </dgm:prSet>
      <dgm:spPr/>
    </dgm:pt>
    <dgm:pt modelId="{D44A1923-D88A-45E1-9C60-6EB142006A54}" type="pres">
      <dgm:prSet presAssocID="{9752A804-C8DA-4D81-9ADB-CFCD5FAAD0CC}" presName="rootComposite" presStyleCnt="0"/>
      <dgm:spPr/>
    </dgm:pt>
    <dgm:pt modelId="{E83836AF-C4A0-4732-95E5-4377644A14EF}" type="pres">
      <dgm:prSet presAssocID="{9752A804-C8DA-4D81-9ADB-CFCD5FAAD0CC}" presName="rootText" presStyleLbl="node4" presStyleIdx="1" presStyleCnt="7">
        <dgm:presLayoutVars>
          <dgm:chPref val="3"/>
        </dgm:presLayoutVars>
      </dgm:prSet>
      <dgm:spPr/>
    </dgm:pt>
    <dgm:pt modelId="{C5E80632-DCB2-4924-BD60-C82333C20F83}" type="pres">
      <dgm:prSet presAssocID="{9752A804-C8DA-4D81-9ADB-CFCD5FAAD0CC}" presName="rootConnector" presStyleLbl="node4" presStyleIdx="1" presStyleCnt="7"/>
      <dgm:spPr/>
    </dgm:pt>
    <dgm:pt modelId="{4C56CCC1-51EF-4B7A-AC36-8090ED3A2FBD}" type="pres">
      <dgm:prSet presAssocID="{9752A804-C8DA-4D81-9ADB-CFCD5FAAD0CC}" presName="hierChild4" presStyleCnt="0"/>
      <dgm:spPr/>
    </dgm:pt>
    <dgm:pt modelId="{2E601F18-12F2-4AD0-951E-A1B98B8D7A26}" type="pres">
      <dgm:prSet presAssocID="{C0374CCC-2CE6-4EF2-A45F-2855C9233BCA}" presName="Name37" presStyleLbl="parChTrans1D4" presStyleIdx="2" presStyleCnt="7"/>
      <dgm:spPr/>
    </dgm:pt>
    <dgm:pt modelId="{AE517C15-F093-40CF-B175-60AFBEBAE5AC}" type="pres">
      <dgm:prSet presAssocID="{EB0DE7FC-3C13-46FE-AD5D-2ECF61A508C7}" presName="hierRoot2" presStyleCnt="0">
        <dgm:presLayoutVars>
          <dgm:hierBranch val="init"/>
        </dgm:presLayoutVars>
      </dgm:prSet>
      <dgm:spPr/>
    </dgm:pt>
    <dgm:pt modelId="{DCDC4442-FE0D-4855-BCE5-3151BA94261E}" type="pres">
      <dgm:prSet presAssocID="{EB0DE7FC-3C13-46FE-AD5D-2ECF61A508C7}" presName="rootComposite" presStyleCnt="0"/>
      <dgm:spPr/>
    </dgm:pt>
    <dgm:pt modelId="{5765A678-7B9B-4E2A-A9EC-724D2F547FC6}" type="pres">
      <dgm:prSet presAssocID="{EB0DE7FC-3C13-46FE-AD5D-2ECF61A508C7}" presName="rootText" presStyleLbl="node4" presStyleIdx="2" presStyleCnt="7">
        <dgm:presLayoutVars>
          <dgm:chPref val="3"/>
        </dgm:presLayoutVars>
      </dgm:prSet>
      <dgm:spPr/>
    </dgm:pt>
    <dgm:pt modelId="{0E9564D1-F90E-4798-AD35-EB286DB812CE}" type="pres">
      <dgm:prSet presAssocID="{EB0DE7FC-3C13-46FE-AD5D-2ECF61A508C7}" presName="rootConnector" presStyleLbl="node4" presStyleIdx="2" presStyleCnt="7"/>
      <dgm:spPr/>
    </dgm:pt>
    <dgm:pt modelId="{B4386B0D-2201-455D-BD3F-7AD43F47D3E0}" type="pres">
      <dgm:prSet presAssocID="{EB0DE7FC-3C13-46FE-AD5D-2ECF61A508C7}" presName="hierChild4" presStyleCnt="0"/>
      <dgm:spPr/>
    </dgm:pt>
    <dgm:pt modelId="{AF4791A7-7E73-4DD3-8F3D-56096E0F000D}" type="pres">
      <dgm:prSet presAssocID="{E469E26C-F1CA-4FB1-8A3B-4AD48D13F240}" presName="Name37" presStyleLbl="parChTrans1D4" presStyleIdx="3" presStyleCnt="7"/>
      <dgm:spPr/>
    </dgm:pt>
    <dgm:pt modelId="{604300EC-281A-4B6C-988C-53537F7357F6}" type="pres">
      <dgm:prSet presAssocID="{D25E0519-07AE-4E3E-9358-CA19EA5461A2}" presName="hierRoot2" presStyleCnt="0">
        <dgm:presLayoutVars>
          <dgm:hierBranch val="init"/>
        </dgm:presLayoutVars>
      </dgm:prSet>
      <dgm:spPr/>
    </dgm:pt>
    <dgm:pt modelId="{C2DDC3F9-AADA-4214-B93B-A8A251AF1EC9}" type="pres">
      <dgm:prSet presAssocID="{D25E0519-07AE-4E3E-9358-CA19EA5461A2}" presName="rootComposite" presStyleCnt="0"/>
      <dgm:spPr/>
    </dgm:pt>
    <dgm:pt modelId="{810D9AD4-8FE0-4F3E-B485-147B7C31B0D4}" type="pres">
      <dgm:prSet presAssocID="{D25E0519-07AE-4E3E-9358-CA19EA5461A2}" presName="rootText" presStyleLbl="node4" presStyleIdx="3" presStyleCnt="7">
        <dgm:presLayoutVars>
          <dgm:chPref val="3"/>
        </dgm:presLayoutVars>
      </dgm:prSet>
      <dgm:spPr/>
    </dgm:pt>
    <dgm:pt modelId="{52307F58-CF2C-4633-988B-B046B99D35F0}" type="pres">
      <dgm:prSet presAssocID="{D25E0519-07AE-4E3E-9358-CA19EA5461A2}" presName="rootConnector" presStyleLbl="node4" presStyleIdx="3" presStyleCnt="7"/>
      <dgm:spPr/>
    </dgm:pt>
    <dgm:pt modelId="{3DEF14D1-11BE-406D-8525-647E46F8B595}" type="pres">
      <dgm:prSet presAssocID="{D25E0519-07AE-4E3E-9358-CA19EA5461A2}" presName="hierChild4" presStyleCnt="0"/>
      <dgm:spPr/>
    </dgm:pt>
    <dgm:pt modelId="{34E736BE-71B0-4446-97BC-82C74479FCA4}" type="pres">
      <dgm:prSet presAssocID="{D25E0519-07AE-4E3E-9358-CA19EA5461A2}" presName="hierChild5" presStyleCnt="0"/>
      <dgm:spPr/>
    </dgm:pt>
    <dgm:pt modelId="{43B78A93-9679-41EF-BE10-F12BA7664F59}" type="pres">
      <dgm:prSet presAssocID="{329EA859-4FE4-4B37-A180-7DC2D87B854F}" presName="Name37" presStyleLbl="parChTrans1D4" presStyleIdx="4" presStyleCnt="7"/>
      <dgm:spPr/>
    </dgm:pt>
    <dgm:pt modelId="{309B1F20-F578-41E4-95AE-032A7AE4C97C}" type="pres">
      <dgm:prSet presAssocID="{6C890805-F890-4B34-83BD-19DE9535886E}" presName="hierRoot2" presStyleCnt="0">
        <dgm:presLayoutVars>
          <dgm:hierBranch val="init"/>
        </dgm:presLayoutVars>
      </dgm:prSet>
      <dgm:spPr/>
    </dgm:pt>
    <dgm:pt modelId="{49D0BFBE-77ED-4F31-9B60-21CE2FA7F04B}" type="pres">
      <dgm:prSet presAssocID="{6C890805-F890-4B34-83BD-19DE9535886E}" presName="rootComposite" presStyleCnt="0"/>
      <dgm:spPr/>
    </dgm:pt>
    <dgm:pt modelId="{615BAF4C-327C-4135-8428-297B0F077457}" type="pres">
      <dgm:prSet presAssocID="{6C890805-F890-4B34-83BD-19DE9535886E}" presName="rootText" presStyleLbl="node4" presStyleIdx="4" presStyleCnt="7">
        <dgm:presLayoutVars>
          <dgm:chPref val="3"/>
        </dgm:presLayoutVars>
      </dgm:prSet>
      <dgm:spPr/>
    </dgm:pt>
    <dgm:pt modelId="{BF54A3A0-4BD2-4C99-B3C6-DED86D1606E9}" type="pres">
      <dgm:prSet presAssocID="{6C890805-F890-4B34-83BD-19DE9535886E}" presName="rootConnector" presStyleLbl="node4" presStyleIdx="4" presStyleCnt="7"/>
      <dgm:spPr/>
    </dgm:pt>
    <dgm:pt modelId="{A5467147-FC41-45F6-99E0-3A95DFE20534}" type="pres">
      <dgm:prSet presAssocID="{6C890805-F890-4B34-83BD-19DE9535886E}" presName="hierChild4" presStyleCnt="0"/>
      <dgm:spPr/>
    </dgm:pt>
    <dgm:pt modelId="{1FB82D54-BBBC-41AB-8BA5-A74410FEB859}" type="pres">
      <dgm:prSet presAssocID="{6C890805-F890-4B34-83BD-19DE9535886E}" presName="hierChild5" presStyleCnt="0"/>
      <dgm:spPr/>
    </dgm:pt>
    <dgm:pt modelId="{D63FA3F5-DEE7-4A58-A6AA-1636560EC80D}" type="pres">
      <dgm:prSet presAssocID="{5EE6FA8F-42B3-4B7B-B17B-ABC8CEB6288F}" presName="Name37" presStyleLbl="parChTrans1D4" presStyleIdx="5" presStyleCnt="7"/>
      <dgm:spPr/>
    </dgm:pt>
    <dgm:pt modelId="{87C32C54-2A65-4772-8782-CC7E5D9C3478}" type="pres">
      <dgm:prSet presAssocID="{DB42062F-4B6E-4755-9DDB-B366120F637C}" presName="hierRoot2" presStyleCnt="0">
        <dgm:presLayoutVars>
          <dgm:hierBranch val="init"/>
        </dgm:presLayoutVars>
      </dgm:prSet>
      <dgm:spPr/>
    </dgm:pt>
    <dgm:pt modelId="{D2340F24-60D9-4EBE-86DC-18D39A77B69E}" type="pres">
      <dgm:prSet presAssocID="{DB42062F-4B6E-4755-9DDB-B366120F637C}" presName="rootComposite" presStyleCnt="0"/>
      <dgm:spPr/>
    </dgm:pt>
    <dgm:pt modelId="{E136B5A7-8664-4788-92BE-71AC445EAC40}" type="pres">
      <dgm:prSet presAssocID="{DB42062F-4B6E-4755-9DDB-B366120F637C}" presName="rootText" presStyleLbl="node4" presStyleIdx="5" presStyleCnt="7">
        <dgm:presLayoutVars>
          <dgm:chPref val="3"/>
        </dgm:presLayoutVars>
      </dgm:prSet>
      <dgm:spPr/>
    </dgm:pt>
    <dgm:pt modelId="{389D3FDC-9A81-4B52-A065-16058248BE2F}" type="pres">
      <dgm:prSet presAssocID="{DB42062F-4B6E-4755-9DDB-B366120F637C}" presName="rootConnector" presStyleLbl="node4" presStyleIdx="5" presStyleCnt="7"/>
      <dgm:spPr/>
    </dgm:pt>
    <dgm:pt modelId="{917D8ACA-3A67-4DC5-AB3B-CF4C14E1D984}" type="pres">
      <dgm:prSet presAssocID="{DB42062F-4B6E-4755-9DDB-B366120F637C}" presName="hierChild4" presStyleCnt="0"/>
      <dgm:spPr/>
    </dgm:pt>
    <dgm:pt modelId="{D9B2CBAF-281E-4D7B-ABC5-6F0BB564A592}" type="pres">
      <dgm:prSet presAssocID="{DB42062F-4B6E-4755-9DDB-B366120F637C}" presName="hierChild5" presStyleCnt="0"/>
      <dgm:spPr/>
    </dgm:pt>
    <dgm:pt modelId="{DE88DF75-612D-410B-BDEC-9FCA88C4D1D3}" type="pres">
      <dgm:prSet presAssocID="{1BF66D7A-1E9F-49EA-9FD6-B05C63EC7A92}" presName="Name37" presStyleLbl="parChTrans1D4" presStyleIdx="6" presStyleCnt="7"/>
      <dgm:spPr/>
    </dgm:pt>
    <dgm:pt modelId="{313AA11C-9D42-4B2D-8240-129D17381ADC}" type="pres">
      <dgm:prSet presAssocID="{869B5A89-EEA0-411D-B47E-7185FF39AE3D}" presName="hierRoot2" presStyleCnt="0">
        <dgm:presLayoutVars>
          <dgm:hierBranch val="init"/>
        </dgm:presLayoutVars>
      </dgm:prSet>
      <dgm:spPr/>
    </dgm:pt>
    <dgm:pt modelId="{74EE88CA-0812-4BA8-A06F-523B75496EFE}" type="pres">
      <dgm:prSet presAssocID="{869B5A89-EEA0-411D-B47E-7185FF39AE3D}" presName="rootComposite" presStyleCnt="0"/>
      <dgm:spPr/>
    </dgm:pt>
    <dgm:pt modelId="{2F5E618F-3780-4CEB-A039-CC28A7A6455A}" type="pres">
      <dgm:prSet presAssocID="{869B5A89-EEA0-411D-B47E-7185FF39AE3D}" presName="rootText" presStyleLbl="node4" presStyleIdx="6" presStyleCnt="7">
        <dgm:presLayoutVars>
          <dgm:chPref val="3"/>
        </dgm:presLayoutVars>
      </dgm:prSet>
      <dgm:spPr/>
    </dgm:pt>
    <dgm:pt modelId="{9C13DD2D-EB04-4903-8824-539B1DB92D04}" type="pres">
      <dgm:prSet presAssocID="{869B5A89-EEA0-411D-B47E-7185FF39AE3D}" presName="rootConnector" presStyleLbl="node4" presStyleIdx="6" presStyleCnt="7"/>
      <dgm:spPr/>
    </dgm:pt>
    <dgm:pt modelId="{A5F990FF-6598-4FB1-9203-FB8D9C276D68}" type="pres">
      <dgm:prSet presAssocID="{869B5A89-EEA0-411D-B47E-7185FF39AE3D}" presName="hierChild4" presStyleCnt="0"/>
      <dgm:spPr/>
    </dgm:pt>
    <dgm:pt modelId="{35B64AEB-B923-4668-93B0-965DDAA339D7}" type="pres">
      <dgm:prSet presAssocID="{869B5A89-EEA0-411D-B47E-7185FF39AE3D}" presName="hierChild5" presStyleCnt="0"/>
      <dgm:spPr/>
    </dgm:pt>
    <dgm:pt modelId="{15FF1262-ECCB-459B-8E69-2F5519589724}" type="pres">
      <dgm:prSet presAssocID="{EB0DE7FC-3C13-46FE-AD5D-2ECF61A508C7}" presName="hierChild5" presStyleCnt="0"/>
      <dgm:spPr/>
    </dgm:pt>
    <dgm:pt modelId="{4ACB71D2-336A-46A5-B329-A18E01215F2A}" type="pres">
      <dgm:prSet presAssocID="{9752A804-C8DA-4D81-9ADB-CFCD5FAAD0CC}" presName="hierChild5" presStyleCnt="0"/>
      <dgm:spPr/>
    </dgm:pt>
    <dgm:pt modelId="{428C03A5-A634-4F8D-A077-C7AE5510EEDE}" type="pres">
      <dgm:prSet presAssocID="{F513EFB2-E120-408C-8B30-91C04BCB00FC}" presName="hierChild5" presStyleCnt="0"/>
      <dgm:spPr/>
    </dgm:pt>
    <dgm:pt modelId="{83223E07-EE31-4D04-ACE3-580E585AD14C}" type="pres">
      <dgm:prSet presAssocID="{CEBBA17C-AA9E-4526-AAD5-97D912CB1F5D}" presName="hierChild5" presStyleCnt="0"/>
      <dgm:spPr/>
    </dgm:pt>
    <dgm:pt modelId="{3E19CA76-F735-4B4D-99B9-E298F07785A6}" type="pres">
      <dgm:prSet presAssocID="{5A5F762E-6D62-488C-A79D-8BDF327B4B5F}" presName="hierChild3" presStyleCnt="0"/>
      <dgm:spPr/>
    </dgm:pt>
  </dgm:ptLst>
  <dgm:cxnLst>
    <dgm:cxn modelId="{BA706005-1793-4A92-9746-2E7243403143}" type="presOf" srcId="{EB0DE7FC-3C13-46FE-AD5D-2ECF61A508C7}" destId="{0E9564D1-F90E-4798-AD35-EB286DB812CE}" srcOrd="1" destOrd="0" presId="urn:microsoft.com/office/officeart/2005/8/layout/orgChart1"/>
    <dgm:cxn modelId="{E803760B-08D8-4B7D-904A-447113DC5794}" type="presOf" srcId="{3D4D50A2-DFF2-47A9-83A4-BD3124C24A41}" destId="{FBF2559A-9197-4EC6-9722-C194B4B1CC12}" srcOrd="0" destOrd="0" presId="urn:microsoft.com/office/officeart/2005/8/layout/orgChart1"/>
    <dgm:cxn modelId="{C5A1190E-94CB-4729-ADE1-188D2424AB25}" type="presOf" srcId="{9752A804-C8DA-4D81-9ADB-CFCD5FAAD0CC}" destId="{E83836AF-C4A0-4732-95E5-4377644A14EF}" srcOrd="0" destOrd="0" presId="urn:microsoft.com/office/officeart/2005/8/layout/orgChart1"/>
    <dgm:cxn modelId="{A8107F12-108B-484F-9290-4FC873CE968E}" type="presOf" srcId="{5EE6FA8F-42B3-4B7B-B17B-ABC8CEB6288F}" destId="{D63FA3F5-DEE7-4A58-A6AA-1636560EC80D}" srcOrd="0" destOrd="0" presId="urn:microsoft.com/office/officeart/2005/8/layout/orgChart1"/>
    <dgm:cxn modelId="{87886E16-2FA3-4543-AD32-D02C9CDF14EF}" type="presOf" srcId="{E469E26C-F1CA-4FB1-8A3B-4AD48D13F240}" destId="{AF4791A7-7E73-4DD3-8F3D-56096E0F000D}" srcOrd="0" destOrd="0" presId="urn:microsoft.com/office/officeart/2005/8/layout/orgChart1"/>
    <dgm:cxn modelId="{B7A2F716-18AD-4C56-8481-B51DB2FCD908}" type="presOf" srcId="{EE136D4A-3FD6-409A-95C4-4904A638ACE5}" destId="{5E85EA25-1156-4C9A-9860-5AB98CFF5D51}" srcOrd="0" destOrd="0" presId="urn:microsoft.com/office/officeart/2005/8/layout/orgChart1"/>
    <dgm:cxn modelId="{A8E83722-8D8F-44B0-83B9-5E2AD46DB359}" srcId="{EB0DE7FC-3C13-46FE-AD5D-2ECF61A508C7}" destId="{6C890805-F890-4B34-83BD-19DE9535886E}" srcOrd="1" destOrd="0" parTransId="{329EA859-4FE4-4B37-A180-7DC2D87B854F}" sibTransId="{751E326A-9804-4757-ACCF-FF4DE3EBA23F}"/>
    <dgm:cxn modelId="{8C8FB525-74AD-41DA-9EE4-1742D52C1FBD}" type="presOf" srcId="{329EA859-4FE4-4B37-A180-7DC2D87B854F}" destId="{43B78A93-9679-41EF-BE10-F12BA7664F59}" srcOrd="0" destOrd="0" presId="urn:microsoft.com/office/officeart/2005/8/layout/orgChart1"/>
    <dgm:cxn modelId="{22E6362D-2AF9-4E7B-A666-35C5B3D3A98F}" type="presOf" srcId="{CEBBA17C-AA9E-4526-AAD5-97D912CB1F5D}" destId="{75FAD894-F27F-426F-A074-15DE90D734F7}" srcOrd="1" destOrd="0" presId="urn:microsoft.com/office/officeart/2005/8/layout/orgChart1"/>
    <dgm:cxn modelId="{839ABC2E-99C3-48CA-B5A3-079CD398D59B}" type="presOf" srcId="{C0374CCC-2CE6-4EF2-A45F-2855C9233BCA}" destId="{2E601F18-12F2-4AD0-951E-A1B98B8D7A26}" srcOrd="0" destOrd="0" presId="urn:microsoft.com/office/officeart/2005/8/layout/orgChart1"/>
    <dgm:cxn modelId="{E95AFD31-E26D-4E30-AAFD-1CDD0925DE0A}" type="presOf" srcId="{CEBBA17C-AA9E-4526-AAD5-97D912CB1F5D}" destId="{02BDE5F6-68C3-4A78-BA1A-40CF65D2CE01}" srcOrd="0" destOrd="0" presId="urn:microsoft.com/office/officeart/2005/8/layout/orgChart1"/>
    <dgm:cxn modelId="{9A887F34-19EF-49BB-9CA5-DE910BBE8C5E}" type="presOf" srcId="{F513EFB2-E120-408C-8B30-91C04BCB00FC}" destId="{5F218B1A-D14A-4765-9F9B-90D74C5E4A41}" srcOrd="0" destOrd="0" presId="urn:microsoft.com/office/officeart/2005/8/layout/orgChart1"/>
    <dgm:cxn modelId="{15BBDF35-6981-4973-B3C3-9C5B3956BEA5}" type="presOf" srcId="{DEAC3C2B-85B1-4ADB-9ED1-5BD8D66A0148}" destId="{AB506D26-5B92-445B-96CB-E32A3609CA1C}" srcOrd="0" destOrd="0" presId="urn:microsoft.com/office/officeart/2005/8/layout/orgChart1"/>
    <dgm:cxn modelId="{1283FE37-D008-4B3B-A10B-681C4A2FC76F}" type="presOf" srcId="{E4DB5C37-A7FD-4E9D-9E96-B09A22398C98}" destId="{85603338-8424-46D2-AFDC-7B8801E48C42}" srcOrd="0" destOrd="0" presId="urn:microsoft.com/office/officeart/2005/8/layout/orgChart1"/>
    <dgm:cxn modelId="{167BA93D-F93F-4799-AA8F-64B8771BD4A8}" type="presOf" srcId="{D7F7ACE2-7EC0-46B8-B670-13A04F7FE3B0}" destId="{08F516D0-ECFB-49CE-8976-43B5C7F863E0}" srcOrd="0" destOrd="0" presId="urn:microsoft.com/office/officeart/2005/8/layout/orgChart1"/>
    <dgm:cxn modelId="{A7C4005C-0F07-4681-9642-0641306E18BF}" type="presOf" srcId="{E7590826-50EA-4F09-9563-5D078EE455AE}" destId="{785A3570-D697-40D1-98AD-7FD6DB07822D}" srcOrd="0" destOrd="0" presId="urn:microsoft.com/office/officeart/2005/8/layout/orgChart1"/>
    <dgm:cxn modelId="{E90FCD45-464F-4079-BDBE-583AA1FC5186}" srcId="{F513EFB2-E120-408C-8B30-91C04BCB00FC}" destId="{44389027-2F94-4F5A-9285-385E7412E48D}" srcOrd="0" destOrd="0" parTransId="{EE136D4A-3FD6-409A-95C4-4904A638ACE5}" sibTransId="{EA078553-1A67-4F37-841D-6E2819B046F2}"/>
    <dgm:cxn modelId="{77AA1A4C-E9F4-4A80-B6A9-511A52B4EE40}" type="presOf" srcId="{44389027-2F94-4F5A-9285-385E7412E48D}" destId="{87E89E17-9ADA-4672-81C3-BDCCC08D1277}" srcOrd="1" destOrd="0" presId="urn:microsoft.com/office/officeart/2005/8/layout/orgChart1"/>
    <dgm:cxn modelId="{D7745553-140F-4A98-B087-3C0379C7A12F}" type="presOf" srcId="{EB0DE7FC-3C13-46FE-AD5D-2ECF61A508C7}" destId="{5765A678-7B9B-4E2A-A9EC-724D2F547FC6}" srcOrd="0" destOrd="0" presId="urn:microsoft.com/office/officeart/2005/8/layout/orgChart1"/>
    <dgm:cxn modelId="{C38B4E74-DEAE-4ADE-B2C6-149ADAE663ED}" type="presOf" srcId="{6C890805-F890-4B34-83BD-19DE9535886E}" destId="{BF54A3A0-4BD2-4C99-B3C6-DED86D1606E9}" srcOrd="1" destOrd="0" presId="urn:microsoft.com/office/officeart/2005/8/layout/orgChart1"/>
    <dgm:cxn modelId="{35311B76-5D6E-49F5-92D4-AAA39F0CC420}" srcId="{EB0DE7FC-3C13-46FE-AD5D-2ECF61A508C7}" destId="{D25E0519-07AE-4E3E-9358-CA19EA5461A2}" srcOrd="0" destOrd="0" parTransId="{E469E26C-F1CA-4FB1-8A3B-4AD48D13F240}" sibTransId="{CB76CAA4-E667-4DEF-BC5F-D155D842FC53}"/>
    <dgm:cxn modelId="{FF4B5B80-535D-4974-AD2C-D163C432D3DD}" type="presOf" srcId="{869B5A89-EEA0-411D-B47E-7185FF39AE3D}" destId="{9C13DD2D-EB04-4903-8824-539B1DB92D04}" srcOrd="1" destOrd="0" presId="urn:microsoft.com/office/officeart/2005/8/layout/orgChart1"/>
    <dgm:cxn modelId="{87E01982-514D-4447-BBA0-67775141143F}" srcId="{F513EFB2-E120-408C-8B30-91C04BCB00FC}" destId="{9752A804-C8DA-4D81-9ADB-CFCD5FAAD0CC}" srcOrd="1" destOrd="0" parTransId="{D4BB45E6-D112-41BB-A928-08AC0572C003}" sibTransId="{54A53BDC-20A7-4639-A4EC-650A6461A13E}"/>
    <dgm:cxn modelId="{0FD12886-8B42-48BC-AF18-C32D88A71256}" type="presOf" srcId="{1BF66D7A-1E9F-49EA-9FD6-B05C63EC7A92}" destId="{DE88DF75-612D-410B-BDEC-9FCA88C4D1D3}" srcOrd="0" destOrd="0" presId="urn:microsoft.com/office/officeart/2005/8/layout/orgChart1"/>
    <dgm:cxn modelId="{DE9C5F86-1C2F-4E8E-A697-3FBC7F5CAEF2}" type="presOf" srcId="{5A5F762E-6D62-488C-A79D-8BDF327B4B5F}" destId="{CC6A10CD-D133-4787-B85E-9BD969A41634}" srcOrd="1" destOrd="0" presId="urn:microsoft.com/office/officeart/2005/8/layout/orgChart1"/>
    <dgm:cxn modelId="{7B325596-E9EC-4FAC-B03C-54084942CEB6}" type="presOf" srcId="{6C890805-F890-4B34-83BD-19DE9535886E}" destId="{615BAF4C-327C-4135-8428-297B0F077457}" srcOrd="0" destOrd="0" presId="urn:microsoft.com/office/officeart/2005/8/layout/orgChart1"/>
    <dgm:cxn modelId="{9384669B-2F0C-4C3F-983B-DEA4C7B4BAC9}" srcId="{E4DB5C37-A7FD-4E9D-9E96-B09A22398C98}" destId="{5A5F762E-6D62-488C-A79D-8BDF327B4B5F}" srcOrd="0" destOrd="0" parTransId="{ABE345E1-0FAD-4EC1-A75C-936C791E71FB}" sibTransId="{DB4EAC85-E424-4528-9503-7E1580513EF9}"/>
    <dgm:cxn modelId="{A606D79F-F16A-496B-8807-72892D25D815}" type="presOf" srcId="{D25E0519-07AE-4E3E-9358-CA19EA5461A2}" destId="{52307F58-CF2C-4633-988B-B046B99D35F0}" srcOrd="1" destOrd="0" presId="urn:microsoft.com/office/officeart/2005/8/layout/orgChart1"/>
    <dgm:cxn modelId="{07DC44A4-906B-468F-8B86-8845BAFB5230}" srcId="{CEBBA17C-AA9E-4526-AAD5-97D912CB1F5D}" destId="{3D4D50A2-DFF2-47A9-83A4-BD3124C24A41}" srcOrd="0" destOrd="0" parTransId="{E7590826-50EA-4F09-9563-5D078EE455AE}" sibTransId="{DD2AB158-6DFD-4EC4-B94A-E3B8030257F5}"/>
    <dgm:cxn modelId="{320CD6A7-8835-480A-BAF3-3E7214FCBE29}" type="presOf" srcId="{D25E0519-07AE-4E3E-9358-CA19EA5461A2}" destId="{810D9AD4-8FE0-4F3E-B485-147B7C31B0D4}" srcOrd="0" destOrd="0" presId="urn:microsoft.com/office/officeart/2005/8/layout/orgChart1"/>
    <dgm:cxn modelId="{34BE86A9-C72C-4CDD-A8BC-4B323D08DEE4}" type="presOf" srcId="{44389027-2F94-4F5A-9285-385E7412E48D}" destId="{DE0B409E-6D81-4F6B-945A-028759C05EBA}" srcOrd="0" destOrd="0" presId="urn:microsoft.com/office/officeart/2005/8/layout/orgChart1"/>
    <dgm:cxn modelId="{3B25E7AD-4426-4F71-A8B1-95B221A0D5EA}" type="presOf" srcId="{DB42062F-4B6E-4755-9DDB-B366120F637C}" destId="{E136B5A7-8664-4788-92BE-71AC445EAC40}" srcOrd="0" destOrd="0" presId="urn:microsoft.com/office/officeart/2005/8/layout/orgChart1"/>
    <dgm:cxn modelId="{718587AE-D269-416F-9586-CD626E6BDFC5}" type="presOf" srcId="{F513EFB2-E120-408C-8B30-91C04BCB00FC}" destId="{A688CB65-D01B-4267-B340-B6549E17F441}" srcOrd="1" destOrd="0" presId="urn:microsoft.com/office/officeart/2005/8/layout/orgChart1"/>
    <dgm:cxn modelId="{60F36BB6-B20B-4FE4-ACA1-C6F547F41286}" type="presOf" srcId="{3D4D50A2-DFF2-47A9-83A4-BD3124C24A41}" destId="{3532817A-0621-4C34-8C19-68E202CC3D41}" srcOrd="1" destOrd="0" presId="urn:microsoft.com/office/officeart/2005/8/layout/orgChart1"/>
    <dgm:cxn modelId="{DFED36B9-7F80-4DA5-AE65-10BC8FECC889}" type="presOf" srcId="{DB42062F-4B6E-4755-9DDB-B366120F637C}" destId="{389D3FDC-9A81-4B52-A065-16058248BE2F}" srcOrd="1" destOrd="0" presId="urn:microsoft.com/office/officeart/2005/8/layout/orgChart1"/>
    <dgm:cxn modelId="{3AB17BC0-E2DD-4070-96FE-E6547D984D0D}" srcId="{EB0DE7FC-3C13-46FE-AD5D-2ECF61A508C7}" destId="{869B5A89-EEA0-411D-B47E-7185FF39AE3D}" srcOrd="3" destOrd="0" parTransId="{1BF66D7A-1E9F-49EA-9FD6-B05C63EC7A92}" sibTransId="{592DDAE4-3BA1-4A4C-A200-7BAA531A8BF8}"/>
    <dgm:cxn modelId="{423712C4-B886-486A-96F3-21D934B85A9A}" type="presOf" srcId="{869B5A89-EEA0-411D-B47E-7185FF39AE3D}" destId="{2F5E618F-3780-4CEB-A039-CC28A7A6455A}" srcOrd="0" destOrd="0" presId="urn:microsoft.com/office/officeart/2005/8/layout/orgChart1"/>
    <dgm:cxn modelId="{8EC3F5CA-B8A2-4468-9D1B-09DAE9A8BCDB}" srcId="{CEBBA17C-AA9E-4526-AAD5-97D912CB1F5D}" destId="{F513EFB2-E120-408C-8B30-91C04BCB00FC}" srcOrd="1" destOrd="0" parTransId="{DEAC3C2B-85B1-4ADB-9ED1-5BD8D66A0148}" sibTransId="{C64FF1E0-21AB-4F09-88C4-CB90D4F077A1}"/>
    <dgm:cxn modelId="{50D432DF-0E80-46A5-8BA3-FB595E6805B9}" type="presOf" srcId="{9752A804-C8DA-4D81-9ADB-CFCD5FAAD0CC}" destId="{C5E80632-DCB2-4924-BD60-C82333C20F83}" srcOrd="1" destOrd="0" presId="urn:microsoft.com/office/officeart/2005/8/layout/orgChart1"/>
    <dgm:cxn modelId="{1FAF15EA-2E4C-48DF-96DB-8E9616AD6089}" srcId="{EB0DE7FC-3C13-46FE-AD5D-2ECF61A508C7}" destId="{DB42062F-4B6E-4755-9DDB-B366120F637C}" srcOrd="2" destOrd="0" parTransId="{5EE6FA8F-42B3-4B7B-B17B-ABC8CEB6288F}" sibTransId="{C7B72163-BAE1-410D-BA2D-86F68FBBF7B7}"/>
    <dgm:cxn modelId="{6B5343F2-B4A2-4232-89DA-C53B6A90D21B}" type="presOf" srcId="{D4BB45E6-D112-41BB-A928-08AC0572C003}" destId="{86E80EDB-C13A-4CA2-9010-95BE5EC6F26D}" srcOrd="0" destOrd="0" presId="urn:microsoft.com/office/officeart/2005/8/layout/orgChart1"/>
    <dgm:cxn modelId="{A56148F3-6CA7-4352-874A-682B8E9399C6}" srcId="{5A5F762E-6D62-488C-A79D-8BDF327B4B5F}" destId="{CEBBA17C-AA9E-4526-AAD5-97D912CB1F5D}" srcOrd="0" destOrd="0" parTransId="{D7F7ACE2-7EC0-46B8-B670-13A04F7FE3B0}" sibTransId="{261B805A-2934-4732-869B-8B456C5D045F}"/>
    <dgm:cxn modelId="{BFDB2CF6-5437-4D24-8355-A8986EB16CDC}" srcId="{9752A804-C8DA-4D81-9ADB-CFCD5FAAD0CC}" destId="{EB0DE7FC-3C13-46FE-AD5D-2ECF61A508C7}" srcOrd="0" destOrd="0" parTransId="{C0374CCC-2CE6-4EF2-A45F-2855C9233BCA}" sibTransId="{59AA7E95-19AA-4EC8-BE8C-F044D8F63C1C}"/>
    <dgm:cxn modelId="{395651FA-EC26-4640-A7B5-A24E6A48CE53}" type="presOf" srcId="{5A5F762E-6D62-488C-A79D-8BDF327B4B5F}" destId="{49F5DEF7-3193-4207-8301-C72C8D7B3F72}" srcOrd="0" destOrd="0" presId="urn:microsoft.com/office/officeart/2005/8/layout/orgChart1"/>
    <dgm:cxn modelId="{BD29E29D-6616-4F21-9313-1B62646C86E1}" type="presParOf" srcId="{85603338-8424-46D2-AFDC-7B8801E48C42}" destId="{6726D687-10FE-4536-AE11-3576DEA7B290}" srcOrd="0" destOrd="0" presId="urn:microsoft.com/office/officeart/2005/8/layout/orgChart1"/>
    <dgm:cxn modelId="{6F43BD0E-1E3A-4930-BB5F-9F2836D42C1E}" type="presParOf" srcId="{6726D687-10FE-4536-AE11-3576DEA7B290}" destId="{A2121472-8106-4963-8EB1-1FB9629D457D}" srcOrd="0" destOrd="0" presId="urn:microsoft.com/office/officeart/2005/8/layout/orgChart1"/>
    <dgm:cxn modelId="{CEFCE16E-7496-4130-BD57-733FAE74EB81}" type="presParOf" srcId="{A2121472-8106-4963-8EB1-1FB9629D457D}" destId="{49F5DEF7-3193-4207-8301-C72C8D7B3F72}" srcOrd="0" destOrd="0" presId="urn:microsoft.com/office/officeart/2005/8/layout/orgChart1"/>
    <dgm:cxn modelId="{2C270E5D-E922-4CAF-9FC8-62D044B04BFB}" type="presParOf" srcId="{A2121472-8106-4963-8EB1-1FB9629D457D}" destId="{CC6A10CD-D133-4787-B85E-9BD969A41634}" srcOrd="1" destOrd="0" presId="urn:microsoft.com/office/officeart/2005/8/layout/orgChart1"/>
    <dgm:cxn modelId="{152B05DF-B4DE-4A1E-8304-D2086CFE58E0}" type="presParOf" srcId="{6726D687-10FE-4536-AE11-3576DEA7B290}" destId="{4F5DDD46-7BB4-47E2-8B23-750EDDAE542B}" srcOrd="1" destOrd="0" presId="urn:microsoft.com/office/officeart/2005/8/layout/orgChart1"/>
    <dgm:cxn modelId="{4DF9D634-0837-4FE5-8454-945D878CF8D5}" type="presParOf" srcId="{4F5DDD46-7BB4-47E2-8B23-750EDDAE542B}" destId="{08F516D0-ECFB-49CE-8976-43B5C7F863E0}" srcOrd="0" destOrd="0" presId="urn:microsoft.com/office/officeart/2005/8/layout/orgChart1"/>
    <dgm:cxn modelId="{7B499441-812C-432C-AD55-7364360A4408}" type="presParOf" srcId="{4F5DDD46-7BB4-47E2-8B23-750EDDAE542B}" destId="{59586537-9F08-4E6F-990B-1EF2925F7E32}" srcOrd="1" destOrd="0" presId="urn:microsoft.com/office/officeart/2005/8/layout/orgChart1"/>
    <dgm:cxn modelId="{419768A0-5E31-40F1-9A62-11239FFCF1AA}" type="presParOf" srcId="{59586537-9F08-4E6F-990B-1EF2925F7E32}" destId="{F3A2C014-5F34-44AD-925A-B49E0C9D3EC5}" srcOrd="0" destOrd="0" presId="urn:microsoft.com/office/officeart/2005/8/layout/orgChart1"/>
    <dgm:cxn modelId="{DBB0BFBE-696F-4D2E-B25F-5D32E844EFA5}" type="presParOf" srcId="{F3A2C014-5F34-44AD-925A-B49E0C9D3EC5}" destId="{02BDE5F6-68C3-4A78-BA1A-40CF65D2CE01}" srcOrd="0" destOrd="0" presId="urn:microsoft.com/office/officeart/2005/8/layout/orgChart1"/>
    <dgm:cxn modelId="{E70E73B5-8522-43ED-A28F-A0571C04C041}" type="presParOf" srcId="{F3A2C014-5F34-44AD-925A-B49E0C9D3EC5}" destId="{75FAD894-F27F-426F-A074-15DE90D734F7}" srcOrd="1" destOrd="0" presId="urn:microsoft.com/office/officeart/2005/8/layout/orgChart1"/>
    <dgm:cxn modelId="{34C3939F-DB06-4305-9AA8-0257D309DE1E}" type="presParOf" srcId="{59586537-9F08-4E6F-990B-1EF2925F7E32}" destId="{7CFBC7FD-B1A0-4F3D-987E-5305DA3CCBB5}" srcOrd="1" destOrd="0" presId="urn:microsoft.com/office/officeart/2005/8/layout/orgChart1"/>
    <dgm:cxn modelId="{E4B5F329-C8F2-4747-BE4F-83CE64453FC2}" type="presParOf" srcId="{7CFBC7FD-B1A0-4F3D-987E-5305DA3CCBB5}" destId="{785A3570-D697-40D1-98AD-7FD6DB07822D}" srcOrd="0" destOrd="0" presId="urn:microsoft.com/office/officeart/2005/8/layout/orgChart1"/>
    <dgm:cxn modelId="{F619546C-7D06-4F5F-A6A1-B4ADBE2A2A0E}" type="presParOf" srcId="{7CFBC7FD-B1A0-4F3D-987E-5305DA3CCBB5}" destId="{90146E3F-E20B-4696-94F7-472C0A4CA357}" srcOrd="1" destOrd="0" presId="urn:microsoft.com/office/officeart/2005/8/layout/orgChart1"/>
    <dgm:cxn modelId="{F1CD5708-20E8-4189-A482-72F87E2FD10D}" type="presParOf" srcId="{90146E3F-E20B-4696-94F7-472C0A4CA357}" destId="{091EF022-FE5B-4911-9DDC-148013883B53}" srcOrd="0" destOrd="0" presId="urn:microsoft.com/office/officeart/2005/8/layout/orgChart1"/>
    <dgm:cxn modelId="{F5CC6D58-28E4-4712-AC66-7C7BE079A689}" type="presParOf" srcId="{091EF022-FE5B-4911-9DDC-148013883B53}" destId="{FBF2559A-9197-4EC6-9722-C194B4B1CC12}" srcOrd="0" destOrd="0" presId="urn:microsoft.com/office/officeart/2005/8/layout/orgChart1"/>
    <dgm:cxn modelId="{4D7C2295-484B-4D92-8D0A-04E2BCDB3F63}" type="presParOf" srcId="{091EF022-FE5B-4911-9DDC-148013883B53}" destId="{3532817A-0621-4C34-8C19-68E202CC3D41}" srcOrd="1" destOrd="0" presId="urn:microsoft.com/office/officeart/2005/8/layout/orgChart1"/>
    <dgm:cxn modelId="{DB93EDF6-449A-40DF-96F3-D3AC5A8D96A2}" type="presParOf" srcId="{90146E3F-E20B-4696-94F7-472C0A4CA357}" destId="{09FBDA17-4E78-4A23-8149-1133D3E4142E}" srcOrd="1" destOrd="0" presId="urn:microsoft.com/office/officeart/2005/8/layout/orgChart1"/>
    <dgm:cxn modelId="{4E3A316D-CCCD-4F1D-9720-A1D3AA9BF0A9}" type="presParOf" srcId="{90146E3F-E20B-4696-94F7-472C0A4CA357}" destId="{CE5367C9-C188-4766-A252-2AC72C3BC0AC}" srcOrd="2" destOrd="0" presId="urn:microsoft.com/office/officeart/2005/8/layout/orgChart1"/>
    <dgm:cxn modelId="{EA628173-B520-422F-A872-84270623DF69}" type="presParOf" srcId="{7CFBC7FD-B1A0-4F3D-987E-5305DA3CCBB5}" destId="{AB506D26-5B92-445B-96CB-E32A3609CA1C}" srcOrd="2" destOrd="0" presId="urn:microsoft.com/office/officeart/2005/8/layout/orgChart1"/>
    <dgm:cxn modelId="{A0755066-A465-4541-973E-2B4BAF131A62}" type="presParOf" srcId="{7CFBC7FD-B1A0-4F3D-987E-5305DA3CCBB5}" destId="{283FA08D-9EEB-4802-BAA2-2C0F5B8DEC20}" srcOrd="3" destOrd="0" presId="urn:microsoft.com/office/officeart/2005/8/layout/orgChart1"/>
    <dgm:cxn modelId="{93D50DC9-697D-4BB4-A7B7-57CC5159A126}" type="presParOf" srcId="{283FA08D-9EEB-4802-BAA2-2C0F5B8DEC20}" destId="{7250D763-58AF-467F-8182-CA78F3F08363}" srcOrd="0" destOrd="0" presId="urn:microsoft.com/office/officeart/2005/8/layout/orgChart1"/>
    <dgm:cxn modelId="{3A02ED14-BC33-4AE6-8351-9F706662F488}" type="presParOf" srcId="{7250D763-58AF-467F-8182-CA78F3F08363}" destId="{5F218B1A-D14A-4765-9F9B-90D74C5E4A41}" srcOrd="0" destOrd="0" presId="urn:microsoft.com/office/officeart/2005/8/layout/orgChart1"/>
    <dgm:cxn modelId="{04AD7B20-D229-470C-9D4D-4EBF5A0C1397}" type="presParOf" srcId="{7250D763-58AF-467F-8182-CA78F3F08363}" destId="{A688CB65-D01B-4267-B340-B6549E17F441}" srcOrd="1" destOrd="0" presId="urn:microsoft.com/office/officeart/2005/8/layout/orgChart1"/>
    <dgm:cxn modelId="{4C3A238D-091A-4ABD-9CC7-C8D85C8F49EA}" type="presParOf" srcId="{283FA08D-9EEB-4802-BAA2-2C0F5B8DEC20}" destId="{049B2136-2B6D-41C8-A7F0-DCEDB53F89F9}" srcOrd="1" destOrd="0" presId="urn:microsoft.com/office/officeart/2005/8/layout/orgChart1"/>
    <dgm:cxn modelId="{CFB3F197-D4A1-4751-965A-67A361C4CE7C}" type="presParOf" srcId="{049B2136-2B6D-41C8-A7F0-DCEDB53F89F9}" destId="{5E85EA25-1156-4C9A-9860-5AB98CFF5D51}" srcOrd="0" destOrd="0" presId="urn:microsoft.com/office/officeart/2005/8/layout/orgChart1"/>
    <dgm:cxn modelId="{3C9422EB-797B-4E66-B61E-545F0FCEE776}" type="presParOf" srcId="{049B2136-2B6D-41C8-A7F0-DCEDB53F89F9}" destId="{2A3A9A40-9689-4AA3-8570-710580193CD3}" srcOrd="1" destOrd="0" presId="urn:microsoft.com/office/officeart/2005/8/layout/orgChart1"/>
    <dgm:cxn modelId="{D08572F6-55F6-45C9-BEE5-9897A9627931}" type="presParOf" srcId="{2A3A9A40-9689-4AA3-8570-710580193CD3}" destId="{34E46974-A350-4F6E-BF24-BD40AA0B3C60}" srcOrd="0" destOrd="0" presId="urn:microsoft.com/office/officeart/2005/8/layout/orgChart1"/>
    <dgm:cxn modelId="{154B3F4F-3C95-4A57-8B6F-F55A00A96015}" type="presParOf" srcId="{34E46974-A350-4F6E-BF24-BD40AA0B3C60}" destId="{DE0B409E-6D81-4F6B-945A-028759C05EBA}" srcOrd="0" destOrd="0" presId="urn:microsoft.com/office/officeart/2005/8/layout/orgChart1"/>
    <dgm:cxn modelId="{E8BCA2D7-8FA8-42D4-911C-0F4A90E838DF}" type="presParOf" srcId="{34E46974-A350-4F6E-BF24-BD40AA0B3C60}" destId="{87E89E17-9ADA-4672-81C3-BDCCC08D1277}" srcOrd="1" destOrd="0" presId="urn:microsoft.com/office/officeart/2005/8/layout/orgChart1"/>
    <dgm:cxn modelId="{C86FABB5-861C-49BC-BC55-AF1DE5D6F942}" type="presParOf" srcId="{2A3A9A40-9689-4AA3-8570-710580193CD3}" destId="{1A6D6DEA-E868-4A7D-8E1D-7BB930BE6E71}" srcOrd="1" destOrd="0" presId="urn:microsoft.com/office/officeart/2005/8/layout/orgChart1"/>
    <dgm:cxn modelId="{B94F7A29-F89A-4034-87A0-D26F13068CD9}" type="presParOf" srcId="{2A3A9A40-9689-4AA3-8570-710580193CD3}" destId="{EA1B7A1B-C92C-45B3-8ECD-52D9E4751199}" srcOrd="2" destOrd="0" presId="urn:microsoft.com/office/officeart/2005/8/layout/orgChart1"/>
    <dgm:cxn modelId="{6E6FD2DC-01D0-4F06-AB89-AD4F9BD42CA1}" type="presParOf" srcId="{049B2136-2B6D-41C8-A7F0-DCEDB53F89F9}" destId="{86E80EDB-C13A-4CA2-9010-95BE5EC6F26D}" srcOrd="2" destOrd="0" presId="urn:microsoft.com/office/officeart/2005/8/layout/orgChart1"/>
    <dgm:cxn modelId="{90A8A035-4116-47C1-AACB-58D1874CC71B}" type="presParOf" srcId="{049B2136-2B6D-41C8-A7F0-DCEDB53F89F9}" destId="{B12691B3-5E16-43A1-869B-486D400BDF08}" srcOrd="3" destOrd="0" presId="urn:microsoft.com/office/officeart/2005/8/layout/orgChart1"/>
    <dgm:cxn modelId="{A9FFBE8C-3AE0-408C-AEDC-B8DFC043290B}" type="presParOf" srcId="{B12691B3-5E16-43A1-869B-486D400BDF08}" destId="{D44A1923-D88A-45E1-9C60-6EB142006A54}" srcOrd="0" destOrd="0" presId="urn:microsoft.com/office/officeart/2005/8/layout/orgChart1"/>
    <dgm:cxn modelId="{8255DC6E-2106-4CED-95C4-94A8995612EA}" type="presParOf" srcId="{D44A1923-D88A-45E1-9C60-6EB142006A54}" destId="{E83836AF-C4A0-4732-95E5-4377644A14EF}" srcOrd="0" destOrd="0" presId="urn:microsoft.com/office/officeart/2005/8/layout/orgChart1"/>
    <dgm:cxn modelId="{D7A5B4A5-0DB6-4B14-BDA4-F4E4DBFC9A3E}" type="presParOf" srcId="{D44A1923-D88A-45E1-9C60-6EB142006A54}" destId="{C5E80632-DCB2-4924-BD60-C82333C20F83}" srcOrd="1" destOrd="0" presId="urn:microsoft.com/office/officeart/2005/8/layout/orgChart1"/>
    <dgm:cxn modelId="{C3B76634-C8FD-41AD-9C77-3C7956268B05}" type="presParOf" srcId="{B12691B3-5E16-43A1-869B-486D400BDF08}" destId="{4C56CCC1-51EF-4B7A-AC36-8090ED3A2FBD}" srcOrd="1" destOrd="0" presId="urn:microsoft.com/office/officeart/2005/8/layout/orgChart1"/>
    <dgm:cxn modelId="{62389814-6DBE-4E80-B9D6-F951FA199B5F}" type="presParOf" srcId="{4C56CCC1-51EF-4B7A-AC36-8090ED3A2FBD}" destId="{2E601F18-12F2-4AD0-951E-A1B98B8D7A26}" srcOrd="0" destOrd="0" presId="urn:microsoft.com/office/officeart/2005/8/layout/orgChart1"/>
    <dgm:cxn modelId="{0C366749-59FC-40AC-B299-7B37E58084A2}" type="presParOf" srcId="{4C56CCC1-51EF-4B7A-AC36-8090ED3A2FBD}" destId="{AE517C15-F093-40CF-B175-60AFBEBAE5AC}" srcOrd="1" destOrd="0" presId="urn:microsoft.com/office/officeart/2005/8/layout/orgChart1"/>
    <dgm:cxn modelId="{B7F88599-7A3F-47D2-AC49-681722DF31B1}" type="presParOf" srcId="{AE517C15-F093-40CF-B175-60AFBEBAE5AC}" destId="{DCDC4442-FE0D-4855-BCE5-3151BA94261E}" srcOrd="0" destOrd="0" presId="urn:microsoft.com/office/officeart/2005/8/layout/orgChart1"/>
    <dgm:cxn modelId="{16F97AE2-9C40-46C3-9B2B-2A7E225D6A71}" type="presParOf" srcId="{DCDC4442-FE0D-4855-BCE5-3151BA94261E}" destId="{5765A678-7B9B-4E2A-A9EC-724D2F547FC6}" srcOrd="0" destOrd="0" presId="urn:microsoft.com/office/officeart/2005/8/layout/orgChart1"/>
    <dgm:cxn modelId="{972165E8-7A8D-42F0-987C-64E9A16B5CF5}" type="presParOf" srcId="{DCDC4442-FE0D-4855-BCE5-3151BA94261E}" destId="{0E9564D1-F90E-4798-AD35-EB286DB812CE}" srcOrd="1" destOrd="0" presId="urn:microsoft.com/office/officeart/2005/8/layout/orgChart1"/>
    <dgm:cxn modelId="{3F75D903-E41D-4C4B-ACEE-0F7FF82BA832}" type="presParOf" srcId="{AE517C15-F093-40CF-B175-60AFBEBAE5AC}" destId="{B4386B0D-2201-455D-BD3F-7AD43F47D3E0}" srcOrd="1" destOrd="0" presId="urn:microsoft.com/office/officeart/2005/8/layout/orgChart1"/>
    <dgm:cxn modelId="{54EE74EB-12A1-4B85-91E7-ECD4AC9B5D83}" type="presParOf" srcId="{B4386B0D-2201-455D-BD3F-7AD43F47D3E0}" destId="{AF4791A7-7E73-4DD3-8F3D-56096E0F000D}" srcOrd="0" destOrd="0" presId="urn:microsoft.com/office/officeart/2005/8/layout/orgChart1"/>
    <dgm:cxn modelId="{EBD2D4DF-2975-42C9-8240-0DD80E4F5582}" type="presParOf" srcId="{B4386B0D-2201-455D-BD3F-7AD43F47D3E0}" destId="{604300EC-281A-4B6C-988C-53537F7357F6}" srcOrd="1" destOrd="0" presId="urn:microsoft.com/office/officeart/2005/8/layout/orgChart1"/>
    <dgm:cxn modelId="{AFC4B500-388D-4DBA-B4F1-9518D219C954}" type="presParOf" srcId="{604300EC-281A-4B6C-988C-53537F7357F6}" destId="{C2DDC3F9-AADA-4214-B93B-A8A251AF1EC9}" srcOrd="0" destOrd="0" presId="urn:microsoft.com/office/officeart/2005/8/layout/orgChart1"/>
    <dgm:cxn modelId="{D9E67D9F-7593-4CCD-AFF3-89ED2ECFAB3B}" type="presParOf" srcId="{C2DDC3F9-AADA-4214-B93B-A8A251AF1EC9}" destId="{810D9AD4-8FE0-4F3E-B485-147B7C31B0D4}" srcOrd="0" destOrd="0" presId="urn:microsoft.com/office/officeart/2005/8/layout/orgChart1"/>
    <dgm:cxn modelId="{CCA3AE43-732B-4259-BA93-4BBEA37CE717}" type="presParOf" srcId="{C2DDC3F9-AADA-4214-B93B-A8A251AF1EC9}" destId="{52307F58-CF2C-4633-988B-B046B99D35F0}" srcOrd="1" destOrd="0" presId="urn:microsoft.com/office/officeart/2005/8/layout/orgChart1"/>
    <dgm:cxn modelId="{8B9EA7F9-4D22-4866-BC78-EA6FF0CB55E2}" type="presParOf" srcId="{604300EC-281A-4B6C-988C-53537F7357F6}" destId="{3DEF14D1-11BE-406D-8525-647E46F8B595}" srcOrd="1" destOrd="0" presId="urn:microsoft.com/office/officeart/2005/8/layout/orgChart1"/>
    <dgm:cxn modelId="{CF6F231E-0E2F-417D-A0E8-9C184339899E}" type="presParOf" srcId="{604300EC-281A-4B6C-988C-53537F7357F6}" destId="{34E736BE-71B0-4446-97BC-82C74479FCA4}" srcOrd="2" destOrd="0" presId="urn:microsoft.com/office/officeart/2005/8/layout/orgChart1"/>
    <dgm:cxn modelId="{AD879477-574E-48B6-9100-756F9C2F7BD0}" type="presParOf" srcId="{B4386B0D-2201-455D-BD3F-7AD43F47D3E0}" destId="{43B78A93-9679-41EF-BE10-F12BA7664F59}" srcOrd="2" destOrd="0" presId="urn:microsoft.com/office/officeart/2005/8/layout/orgChart1"/>
    <dgm:cxn modelId="{B47032D5-C196-4155-9F53-40825CB7BF6F}" type="presParOf" srcId="{B4386B0D-2201-455D-BD3F-7AD43F47D3E0}" destId="{309B1F20-F578-41E4-95AE-032A7AE4C97C}" srcOrd="3" destOrd="0" presId="urn:microsoft.com/office/officeart/2005/8/layout/orgChart1"/>
    <dgm:cxn modelId="{F522267B-9020-495B-9102-875B183A4DD2}" type="presParOf" srcId="{309B1F20-F578-41E4-95AE-032A7AE4C97C}" destId="{49D0BFBE-77ED-4F31-9B60-21CE2FA7F04B}" srcOrd="0" destOrd="0" presId="urn:microsoft.com/office/officeart/2005/8/layout/orgChart1"/>
    <dgm:cxn modelId="{EF4BA58C-2651-4B2B-A394-03F6770FA69C}" type="presParOf" srcId="{49D0BFBE-77ED-4F31-9B60-21CE2FA7F04B}" destId="{615BAF4C-327C-4135-8428-297B0F077457}" srcOrd="0" destOrd="0" presId="urn:microsoft.com/office/officeart/2005/8/layout/orgChart1"/>
    <dgm:cxn modelId="{76B32B5D-BE47-4240-BF34-56D64CDFD94E}" type="presParOf" srcId="{49D0BFBE-77ED-4F31-9B60-21CE2FA7F04B}" destId="{BF54A3A0-4BD2-4C99-B3C6-DED86D1606E9}" srcOrd="1" destOrd="0" presId="urn:microsoft.com/office/officeart/2005/8/layout/orgChart1"/>
    <dgm:cxn modelId="{286C6F00-0536-42F1-8180-E88DE56DCC27}" type="presParOf" srcId="{309B1F20-F578-41E4-95AE-032A7AE4C97C}" destId="{A5467147-FC41-45F6-99E0-3A95DFE20534}" srcOrd="1" destOrd="0" presId="urn:microsoft.com/office/officeart/2005/8/layout/orgChart1"/>
    <dgm:cxn modelId="{48FCFE23-97DA-435E-B167-C9E4F80B0E2B}" type="presParOf" srcId="{309B1F20-F578-41E4-95AE-032A7AE4C97C}" destId="{1FB82D54-BBBC-41AB-8BA5-A74410FEB859}" srcOrd="2" destOrd="0" presId="urn:microsoft.com/office/officeart/2005/8/layout/orgChart1"/>
    <dgm:cxn modelId="{F27F386D-A215-4B05-B734-1EAEC6D78190}" type="presParOf" srcId="{B4386B0D-2201-455D-BD3F-7AD43F47D3E0}" destId="{D63FA3F5-DEE7-4A58-A6AA-1636560EC80D}" srcOrd="4" destOrd="0" presId="urn:microsoft.com/office/officeart/2005/8/layout/orgChart1"/>
    <dgm:cxn modelId="{AB7C5054-A8EB-4CCC-AD48-B0C778CF26AB}" type="presParOf" srcId="{B4386B0D-2201-455D-BD3F-7AD43F47D3E0}" destId="{87C32C54-2A65-4772-8782-CC7E5D9C3478}" srcOrd="5" destOrd="0" presId="urn:microsoft.com/office/officeart/2005/8/layout/orgChart1"/>
    <dgm:cxn modelId="{DB071642-4E3A-4EBD-B021-E1550CCD2650}" type="presParOf" srcId="{87C32C54-2A65-4772-8782-CC7E5D9C3478}" destId="{D2340F24-60D9-4EBE-86DC-18D39A77B69E}" srcOrd="0" destOrd="0" presId="urn:microsoft.com/office/officeart/2005/8/layout/orgChart1"/>
    <dgm:cxn modelId="{76331810-6A49-4C7D-A001-92021763461C}" type="presParOf" srcId="{D2340F24-60D9-4EBE-86DC-18D39A77B69E}" destId="{E136B5A7-8664-4788-92BE-71AC445EAC40}" srcOrd="0" destOrd="0" presId="urn:microsoft.com/office/officeart/2005/8/layout/orgChart1"/>
    <dgm:cxn modelId="{F0071C12-3EE3-4030-A2E0-1F4EE568B3E4}" type="presParOf" srcId="{D2340F24-60D9-4EBE-86DC-18D39A77B69E}" destId="{389D3FDC-9A81-4B52-A065-16058248BE2F}" srcOrd="1" destOrd="0" presId="urn:microsoft.com/office/officeart/2005/8/layout/orgChart1"/>
    <dgm:cxn modelId="{BB89DDEE-8C8D-44DF-A94B-F223AADBDC45}" type="presParOf" srcId="{87C32C54-2A65-4772-8782-CC7E5D9C3478}" destId="{917D8ACA-3A67-4DC5-AB3B-CF4C14E1D984}" srcOrd="1" destOrd="0" presId="urn:microsoft.com/office/officeart/2005/8/layout/orgChart1"/>
    <dgm:cxn modelId="{8027855B-AD3A-4B46-A8C7-827162AB0418}" type="presParOf" srcId="{87C32C54-2A65-4772-8782-CC7E5D9C3478}" destId="{D9B2CBAF-281E-4D7B-ABC5-6F0BB564A592}" srcOrd="2" destOrd="0" presId="urn:microsoft.com/office/officeart/2005/8/layout/orgChart1"/>
    <dgm:cxn modelId="{3A5F5255-7B85-49CF-8FE4-239667A8234F}" type="presParOf" srcId="{B4386B0D-2201-455D-BD3F-7AD43F47D3E0}" destId="{DE88DF75-612D-410B-BDEC-9FCA88C4D1D3}" srcOrd="6" destOrd="0" presId="urn:microsoft.com/office/officeart/2005/8/layout/orgChart1"/>
    <dgm:cxn modelId="{7A1112DB-6834-4E46-8560-2EFF9B4ADC1B}" type="presParOf" srcId="{B4386B0D-2201-455D-BD3F-7AD43F47D3E0}" destId="{313AA11C-9D42-4B2D-8240-129D17381ADC}" srcOrd="7" destOrd="0" presId="urn:microsoft.com/office/officeart/2005/8/layout/orgChart1"/>
    <dgm:cxn modelId="{F1F9C968-4497-464F-8795-8CD20F6F3590}" type="presParOf" srcId="{313AA11C-9D42-4B2D-8240-129D17381ADC}" destId="{74EE88CA-0812-4BA8-A06F-523B75496EFE}" srcOrd="0" destOrd="0" presId="urn:microsoft.com/office/officeart/2005/8/layout/orgChart1"/>
    <dgm:cxn modelId="{77B48D6D-5A56-4A94-8137-3767FAABBE13}" type="presParOf" srcId="{74EE88CA-0812-4BA8-A06F-523B75496EFE}" destId="{2F5E618F-3780-4CEB-A039-CC28A7A6455A}" srcOrd="0" destOrd="0" presId="urn:microsoft.com/office/officeart/2005/8/layout/orgChart1"/>
    <dgm:cxn modelId="{57959639-1FB7-4D18-934D-0729403AF314}" type="presParOf" srcId="{74EE88CA-0812-4BA8-A06F-523B75496EFE}" destId="{9C13DD2D-EB04-4903-8824-539B1DB92D04}" srcOrd="1" destOrd="0" presId="urn:microsoft.com/office/officeart/2005/8/layout/orgChart1"/>
    <dgm:cxn modelId="{853A9ABD-832A-4A5F-8F6E-DE15DC0C95D4}" type="presParOf" srcId="{313AA11C-9D42-4B2D-8240-129D17381ADC}" destId="{A5F990FF-6598-4FB1-9203-FB8D9C276D68}" srcOrd="1" destOrd="0" presId="urn:microsoft.com/office/officeart/2005/8/layout/orgChart1"/>
    <dgm:cxn modelId="{E79B03F6-3530-4E28-AD77-664709695CF3}" type="presParOf" srcId="{313AA11C-9D42-4B2D-8240-129D17381ADC}" destId="{35B64AEB-B923-4668-93B0-965DDAA339D7}" srcOrd="2" destOrd="0" presId="urn:microsoft.com/office/officeart/2005/8/layout/orgChart1"/>
    <dgm:cxn modelId="{0C41F5FD-8B5D-45AF-A553-37D767FFD327}" type="presParOf" srcId="{AE517C15-F093-40CF-B175-60AFBEBAE5AC}" destId="{15FF1262-ECCB-459B-8E69-2F5519589724}" srcOrd="2" destOrd="0" presId="urn:microsoft.com/office/officeart/2005/8/layout/orgChart1"/>
    <dgm:cxn modelId="{6DED084E-EA7A-4B5B-8101-1555B595F668}" type="presParOf" srcId="{B12691B3-5E16-43A1-869B-486D400BDF08}" destId="{4ACB71D2-336A-46A5-B329-A18E01215F2A}" srcOrd="2" destOrd="0" presId="urn:microsoft.com/office/officeart/2005/8/layout/orgChart1"/>
    <dgm:cxn modelId="{36F9AE7F-E4A9-450B-89DF-64E0793B7BCA}" type="presParOf" srcId="{283FA08D-9EEB-4802-BAA2-2C0F5B8DEC20}" destId="{428C03A5-A634-4F8D-A077-C7AE5510EEDE}" srcOrd="2" destOrd="0" presId="urn:microsoft.com/office/officeart/2005/8/layout/orgChart1"/>
    <dgm:cxn modelId="{B21AD1CC-93D7-44ED-A335-CDC70FBE564E}" type="presParOf" srcId="{59586537-9F08-4E6F-990B-1EF2925F7E32}" destId="{83223E07-EE31-4D04-ACE3-580E585AD14C}" srcOrd="2" destOrd="0" presId="urn:microsoft.com/office/officeart/2005/8/layout/orgChart1"/>
    <dgm:cxn modelId="{AADABA2D-D7E4-4E3F-80BD-12C9F485E9CA}" type="presParOf" srcId="{6726D687-10FE-4536-AE11-3576DEA7B290}" destId="{3E19CA76-F735-4B4D-99B9-E298F07785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921744-568D-480B-BEB7-7BD9A5FAF7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15170-4E9F-4499-9993-9C7AB099EC1D}">
      <dgm:prSet phldrT="[טקסט]"/>
      <dgm:spPr/>
      <dgm:t>
        <a:bodyPr/>
        <a:lstStyle/>
        <a:p>
          <a:r>
            <a:rPr lang="en-US" dirty="0" err="1"/>
            <a:t>ScoutingTab</a:t>
          </a:r>
          <a:endParaRPr lang="en-US" dirty="0"/>
        </a:p>
      </dgm:t>
    </dgm:pt>
    <dgm:pt modelId="{D4176EFF-9A37-4462-A47F-D2F4791E1334}" type="parTrans" cxnId="{4005AFF6-6194-418F-A920-8DAF778C63F5}">
      <dgm:prSet/>
      <dgm:spPr/>
      <dgm:t>
        <a:bodyPr/>
        <a:lstStyle/>
        <a:p>
          <a:endParaRPr lang="en-US"/>
        </a:p>
      </dgm:t>
    </dgm:pt>
    <dgm:pt modelId="{7539891B-C18F-489C-A984-CEFB4CF229B3}" type="sibTrans" cxnId="{4005AFF6-6194-418F-A920-8DAF778C63F5}">
      <dgm:prSet/>
      <dgm:spPr/>
      <dgm:t>
        <a:bodyPr/>
        <a:lstStyle/>
        <a:p>
          <a:endParaRPr lang="en-US"/>
        </a:p>
      </dgm:t>
    </dgm:pt>
    <dgm:pt modelId="{FDE2BA39-68D1-4213-A27C-B41F922D3D7F}">
      <dgm:prSet phldrT="[טקסט]"/>
      <dgm:spPr/>
      <dgm:t>
        <a:bodyPr/>
        <a:lstStyle/>
        <a:p>
          <a:r>
            <a:rPr lang="en-US" dirty="0"/>
            <a:t>Autonomous</a:t>
          </a:r>
        </a:p>
      </dgm:t>
    </dgm:pt>
    <dgm:pt modelId="{7431CEAA-7858-405B-AD23-EF3DCE3EE906}" type="parTrans" cxnId="{0524DEFD-90E3-4DF0-8CEC-9878ABA6C1F5}">
      <dgm:prSet/>
      <dgm:spPr/>
      <dgm:t>
        <a:bodyPr/>
        <a:lstStyle/>
        <a:p>
          <a:endParaRPr lang="en-US"/>
        </a:p>
      </dgm:t>
    </dgm:pt>
    <dgm:pt modelId="{DB9A0928-BD4D-4D3A-9EC7-48FEAD2939B1}" type="sibTrans" cxnId="{0524DEFD-90E3-4DF0-8CEC-9878ABA6C1F5}">
      <dgm:prSet/>
      <dgm:spPr/>
      <dgm:t>
        <a:bodyPr/>
        <a:lstStyle/>
        <a:p>
          <a:endParaRPr lang="en-US"/>
        </a:p>
      </dgm:t>
    </dgm:pt>
    <dgm:pt modelId="{B4399E8C-7222-4312-99EB-0CDBF3A678E7}">
      <dgm:prSet phldrT="[טקסט]"/>
      <dgm:spPr/>
      <dgm:t>
        <a:bodyPr/>
        <a:lstStyle/>
        <a:p>
          <a:r>
            <a:rPr lang="en-US" dirty="0"/>
            <a:t>Teleoperated</a:t>
          </a:r>
        </a:p>
      </dgm:t>
    </dgm:pt>
    <dgm:pt modelId="{9A99EC75-E26A-490C-AC97-714BDFCAB6B4}" type="parTrans" cxnId="{75E62879-2598-4A69-8FDE-DF4B41BC7D9B}">
      <dgm:prSet/>
      <dgm:spPr/>
      <dgm:t>
        <a:bodyPr/>
        <a:lstStyle/>
        <a:p>
          <a:endParaRPr lang="en-US"/>
        </a:p>
      </dgm:t>
    </dgm:pt>
    <dgm:pt modelId="{408CB763-EE19-4C01-B040-986A33554802}" type="sibTrans" cxnId="{75E62879-2598-4A69-8FDE-DF4B41BC7D9B}">
      <dgm:prSet/>
      <dgm:spPr/>
      <dgm:t>
        <a:bodyPr/>
        <a:lstStyle/>
        <a:p>
          <a:endParaRPr lang="en-US"/>
        </a:p>
      </dgm:t>
    </dgm:pt>
    <dgm:pt modelId="{3B28FA98-95D2-4683-BD12-E51339718F10}">
      <dgm:prSet phldrT="[טקסט]"/>
      <dgm:spPr/>
      <dgm:t>
        <a:bodyPr/>
        <a:lstStyle/>
        <a:p>
          <a:r>
            <a:rPr lang="en-US" dirty="0"/>
            <a:t>Endgame</a:t>
          </a:r>
        </a:p>
      </dgm:t>
    </dgm:pt>
    <dgm:pt modelId="{B9863FFB-96CF-4746-9761-E9C75A065624}" type="parTrans" cxnId="{2C5D180A-CCA7-4C51-94DA-3780A8585541}">
      <dgm:prSet/>
      <dgm:spPr/>
      <dgm:t>
        <a:bodyPr/>
        <a:lstStyle/>
        <a:p>
          <a:endParaRPr lang="en-US"/>
        </a:p>
      </dgm:t>
    </dgm:pt>
    <dgm:pt modelId="{F1E1DFB1-8EE0-4500-9FA5-9BC08739573D}" type="sibTrans" cxnId="{2C5D180A-CCA7-4C51-94DA-3780A8585541}">
      <dgm:prSet/>
      <dgm:spPr/>
      <dgm:t>
        <a:bodyPr/>
        <a:lstStyle/>
        <a:p>
          <a:endParaRPr lang="en-US"/>
        </a:p>
      </dgm:t>
    </dgm:pt>
    <dgm:pt modelId="{9A484566-3EDE-402E-92A2-942F9BE91297}">
      <dgm:prSet phldrT="[טקסט]"/>
      <dgm:spPr/>
      <dgm:t>
        <a:bodyPr/>
        <a:lstStyle/>
        <a:p>
          <a:r>
            <a:rPr lang="en-US" dirty="0"/>
            <a:t>Playstyle</a:t>
          </a:r>
        </a:p>
      </dgm:t>
    </dgm:pt>
    <dgm:pt modelId="{7BD9ED1E-031D-450A-B799-0BF1A5CF2192}" type="parTrans" cxnId="{3928CFFA-7E7C-47DB-8E3A-ACC6C4CDD2D2}">
      <dgm:prSet/>
      <dgm:spPr/>
      <dgm:t>
        <a:bodyPr/>
        <a:lstStyle/>
        <a:p>
          <a:endParaRPr lang="en-US"/>
        </a:p>
      </dgm:t>
    </dgm:pt>
    <dgm:pt modelId="{754A5506-A0D6-4B5E-90F1-5A0DC18D4175}" type="sibTrans" cxnId="{3928CFFA-7E7C-47DB-8E3A-ACC6C4CDD2D2}">
      <dgm:prSet/>
      <dgm:spPr/>
      <dgm:t>
        <a:bodyPr/>
        <a:lstStyle/>
        <a:p>
          <a:endParaRPr lang="en-US"/>
        </a:p>
      </dgm:t>
    </dgm:pt>
    <dgm:pt modelId="{08FE0176-32F8-4886-98CC-E20DF09B6807}" type="pres">
      <dgm:prSet presAssocID="{78921744-568D-480B-BEB7-7BD9A5FAF7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724AFD-BD2A-43B4-9C0B-F33D8EB4B0C5}" type="pres">
      <dgm:prSet presAssocID="{59A15170-4E9F-4499-9993-9C7AB099EC1D}" presName="hierRoot1" presStyleCnt="0">
        <dgm:presLayoutVars>
          <dgm:hierBranch val="init"/>
        </dgm:presLayoutVars>
      </dgm:prSet>
      <dgm:spPr/>
    </dgm:pt>
    <dgm:pt modelId="{DC2CD9C5-F3A7-474A-8CA6-F5EFA20E8CC5}" type="pres">
      <dgm:prSet presAssocID="{59A15170-4E9F-4499-9993-9C7AB099EC1D}" presName="rootComposite1" presStyleCnt="0"/>
      <dgm:spPr/>
    </dgm:pt>
    <dgm:pt modelId="{748D620C-8E1E-4BA6-92EC-513B39921301}" type="pres">
      <dgm:prSet presAssocID="{59A15170-4E9F-4499-9993-9C7AB099EC1D}" presName="rootText1" presStyleLbl="node0" presStyleIdx="0" presStyleCnt="1">
        <dgm:presLayoutVars>
          <dgm:chPref val="3"/>
        </dgm:presLayoutVars>
      </dgm:prSet>
      <dgm:spPr/>
    </dgm:pt>
    <dgm:pt modelId="{062A5083-55B0-4425-B04F-990D1A952F98}" type="pres">
      <dgm:prSet presAssocID="{59A15170-4E9F-4499-9993-9C7AB099EC1D}" presName="rootConnector1" presStyleLbl="node1" presStyleIdx="0" presStyleCnt="0"/>
      <dgm:spPr/>
    </dgm:pt>
    <dgm:pt modelId="{74E06E5D-4DB2-4D6D-970E-A74C167A5984}" type="pres">
      <dgm:prSet presAssocID="{59A15170-4E9F-4499-9993-9C7AB099EC1D}" presName="hierChild2" presStyleCnt="0"/>
      <dgm:spPr/>
    </dgm:pt>
    <dgm:pt modelId="{5825F673-3B9A-45AD-8209-C0E1F8EC4CF6}" type="pres">
      <dgm:prSet presAssocID="{7431CEAA-7858-405B-AD23-EF3DCE3EE906}" presName="Name37" presStyleLbl="parChTrans1D2" presStyleIdx="0" presStyleCnt="4"/>
      <dgm:spPr/>
    </dgm:pt>
    <dgm:pt modelId="{0E28D276-0C03-425F-9827-04FD4EC3664A}" type="pres">
      <dgm:prSet presAssocID="{FDE2BA39-68D1-4213-A27C-B41F922D3D7F}" presName="hierRoot2" presStyleCnt="0">
        <dgm:presLayoutVars>
          <dgm:hierBranch val="init"/>
        </dgm:presLayoutVars>
      </dgm:prSet>
      <dgm:spPr/>
    </dgm:pt>
    <dgm:pt modelId="{A220F5E4-43FA-42A1-AA27-23B7780DA44B}" type="pres">
      <dgm:prSet presAssocID="{FDE2BA39-68D1-4213-A27C-B41F922D3D7F}" presName="rootComposite" presStyleCnt="0"/>
      <dgm:spPr/>
    </dgm:pt>
    <dgm:pt modelId="{FE54C441-3F7F-45D3-B8C1-D7BA153DE0F0}" type="pres">
      <dgm:prSet presAssocID="{FDE2BA39-68D1-4213-A27C-B41F922D3D7F}" presName="rootText" presStyleLbl="node2" presStyleIdx="0" presStyleCnt="4">
        <dgm:presLayoutVars>
          <dgm:chPref val="3"/>
        </dgm:presLayoutVars>
      </dgm:prSet>
      <dgm:spPr/>
    </dgm:pt>
    <dgm:pt modelId="{2E6EF510-78E5-4908-98C2-BEC23456FF3F}" type="pres">
      <dgm:prSet presAssocID="{FDE2BA39-68D1-4213-A27C-B41F922D3D7F}" presName="rootConnector" presStyleLbl="node2" presStyleIdx="0" presStyleCnt="4"/>
      <dgm:spPr/>
    </dgm:pt>
    <dgm:pt modelId="{ED197F26-766E-42B4-9678-8086856D3EF2}" type="pres">
      <dgm:prSet presAssocID="{FDE2BA39-68D1-4213-A27C-B41F922D3D7F}" presName="hierChild4" presStyleCnt="0"/>
      <dgm:spPr/>
    </dgm:pt>
    <dgm:pt modelId="{4159C0C4-EC1C-42E7-9BA6-DAE5FBC145C1}" type="pres">
      <dgm:prSet presAssocID="{FDE2BA39-68D1-4213-A27C-B41F922D3D7F}" presName="hierChild5" presStyleCnt="0"/>
      <dgm:spPr/>
    </dgm:pt>
    <dgm:pt modelId="{0137E739-11E8-4623-9184-9DD74A52C8D2}" type="pres">
      <dgm:prSet presAssocID="{9A99EC75-E26A-490C-AC97-714BDFCAB6B4}" presName="Name37" presStyleLbl="parChTrans1D2" presStyleIdx="1" presStyleCnt="4"/>
      <dgm:spPr/>
    </dgm:pt>
    <dgm:pt modelId="{10142DD3-E60E-40D7-8757-DF834F47C0D4}" type="pres">
      <dgm:prSet presAssocID="{B4399E8C-7222-4312-99EB-0CDBF3A678E7}" presName="hierRoot2" presStyleCnt="0">
        <dgm:presLayoutVars>
          <dgm:hierBranch val="init"/>
        </dgm:presLayoutVars>
      </dgm:prSet>
      <dgm:spPr/>
    </dgm:pt>
    <dgm:pt modelId="{7B45B920-8D23-4E8F-9020-756069A5C9EE}" type="pres">
      <dgm:prSet presAssocID="{B4399E8C-7222-4312-99EB-0CDBF3A678E7}" presName="rootComposite" presStyleCnt="0"/>
      <dgm:spPr/>
    </dgm:pt>
    <dgm:pt modelId="{1337ADB9-38E6-4B07-9E51-E3A7C2040105}" type="pres">
      <dgm:prSet presAssocID="{B4399E8C-7222-4312-99EB-0CDBF3A678E7}" presName="rootText" presStyleLbl="node2" presStyleIdx="1" presStyleCnt="4">
        <dgm:presLayoutVars>
          <dgm:chPref val="3"/>
        </dgm:presLayoutVars>
      </dgm:prSet>
      <dgm:spPr/>
    </dgm:pt>
    <dgm:pt modelId="{D60F76C6-C452-421A-A61E-4272C0A36995}" type="pres">
      <dgm:prSet presAssocID="{B4399E8C-7222-4312-99EB-0CDBF3A678E7}" presName="rootConnector" presStyleLbl="node2" presStyleIdx="1" presStyleCnt="4"/>
      <dgm:spPr/>
    </dgm:pt>
    <dgm:pt modelId="{40A58CA9-5E39-40E4-8922-92B75639F48F}" type="pres">
      <dgm:prSet presAssocID="{B4399E8C-7222-4312-99EB-0CDBF3A678E7}" presName="hierChild4" presStyleCnt="0"/>
      <dgm:spPr/>
    </dgm:pt>
    <dgm:pt modelId="{9F2A1DB0-8D30-4264-985A-7F6E6458804F}" type="pres">
      <dgm:prSet presAssocID="{B4399E8C-7222-4312-99EB-0CDBF3A678E7}" presName="hierChild5" presStyleCnt="0"/>
      <dgm:spPr/>
    </dgm:pt>
    <dgm:pt modelId="{5C9CB83E-24D0-44FA-8455-58DAE06FA228}" type="pres">
      <dgm:prSet presAssocID="{B9863FFB-96CF-4746-9761-E9C75A065624}" presName="Name37" presStyleLbl="parChTrans1D2" presStyleIdx="2" presStyleCnt="4"/>
      <dgm:spPr/>
    </dgm:pt>
    <dgm:pt modelId="{7DD71004-8DEE-4D40-8791-E0945F02B134}" type="pres">
      <dgm:prSet presAssocID="{3B28FA98-95D2-4683-BD12-E51339718F10}" presName="hierRoot2" presStyleCnt="0">
        <dgm:presLayoutVars>
          <dgm:hierBranch val="init"/>
        </dgm:presLayoutVars>
      </dgm:prSet>
      <dgm:spPr/>
    </dgm:pt>
    <dgm:pt modelId="{374D9A1C-EF9A-4491-936D-5F5891AA009F}" type="pres">
      <dgm:prSet presAssocID="{3B28FA98-95D2-4683-BD12-E51339718F10}" presName="rootComposite" presStyleCnt="0"/>
      <dgm:spPr/>
    </dgm:pt>
    <dgm:pt modelId="{4296D83B-2EAD-4B96-83DC-7BE2630188CF}" type="pres">
      <dgm:prSet presAssocID="{3B28FA98-95D2-4683-BD12-E51339718F10}" presName="rootText" presStyleLbl="node2" presStyleIdx="2" presStyleCnt="4">
        <dgm:presLayoutVars>
          <dgm:chPref val="3"/>
        </dgm:presLayoutVars>
      </dgm:prSet>
      <dgm:spPr/>
    </dgm:pt>
    <dgm:pt modelId="{A38218A2-C8DE-45DF-AD7F-3E7BEF67C76C}" type="pres">
      <dgm:prSet presAssocID="{3B28FA98-95D2-4683-BD12-E51339718F10}" presName="rootConnector" presStyleLbl="node2" presStyleIdx="2" presStyleCnt="4"/>
      <dgm:spPr/>
    </dgm:pt>
    <dgm:pt modelId="{66B735C7-1593-476C-903F-D6BB8DACF57B}" type="pres">
      <dgm:prSet presAssocID="{3B28FA98-95D2-4683-BD12-E51339718F10}" presName="hierChild4" presStyleCnt="0"/>
      <dgm:spPr/>
    </dgm:pt>
    <dgm:pt modelId="{7436AE28-E0EF-4CC0-9DF0-4A5FDE338019}" type="pres">
      <dgm:prSet presAssocID="{3B28FA98-95D2-4683-BD12-E51339718F10}" presName="hierChild5" presStyleCnt="0"/>
      <dgm:spPr/>
    </dgm:pt>
    <dgm:pt modelId="{9C6F6D13-BCCA-4BF7-814C-50A6228125FC}" type="pres">
      <dgm:prSet presAssocID="{7BD9ED1E-031D-450A-B799-0BF1A5CF2192}" presName="Name37" presStyleLbl="parChTrans1D2" presStyleIdx="3" presStyleCnt="4"/>
      <dgm:spPr/>
    </dgm:pt>
    <dgm:pt modelId="{384DDA7B-DD1B-409D-8449-7BD38DC0049B}" type="pres">
      <dgm:prSet presAssocID="{9A484566-3EDE-402E-92A2-942F9BE91297}" presName="hierRoot2" presStyleCnt="0">
        <dgm:presLayoutVars>
          <dgm:hierBranch val="init"/>
        </dgm:presLayoutVars>
      </dgm:prSet>
      <dgm:spPr/>
    </dgm:pt>
    <dgm:pt modelId="{87768AE7-0086-4997-8632-49A21A0A6CD9}" type="pres">
      <dgm:prSet presAssocID="{9A484566-3EDE-402E-92A2-942F9BE91297}" presName="rootComposite" presStyleCnt="0"/>
      <dgm:spPr/>
    </dgm:pt>
    <dgm:pt modelId="{FA9ABDFD-583C-4A48-8F55-55AE8A2D8304}" type="pres">
      <dgm:prSet presAssocID="{9A484566-3EDE-402E-92A2-942F9BE91297}" presName="rootText" presStyleLbl="node2" presStyleIdx="3" presStyleCnt="4">
        <dgm:presLayoutVars>
          <dgm:chPref val="3"/>
        </dgm:presLayoutVars>
      </dgm:prSet>
      <dgm:spPr/>
    </dgm:pt>
    <dgm:pt modelId="{1B4B319B-B46D-40B5-8D30-AADE7507546B}" type="pres">
      <dgm:prSet presAssocID="{9A484566-3EDE-402E-92A2-942F9BE91297}" presName="rootConnector" presStyleLbl="node2" presStyleIdx="3" presStyleCnt="4"/>
      <dgm:spPr/>
    </dgm:pt>
    <dgm:pt modelId="{0459E8A8-F912-4AA1-ABC1-65B06DFD34DC}" type="pres">
      <dgm:prSet presAssocID="{9A484566-3EDE-402E-92A2-942F9BE91297}" presName="hierChild4" presStyleCnt="0"/>
      <dgm:spPr/>
    </dgm:pt>
    <dgm:pt modelId="{FB19FCE9-BC81-48FC-839E-7CA32C381E5E}" type="pres">
      <dgm:prSet presAssocID="{9A484566-3EDE-402E-92A2-942F9BE91297}" presName="hierChild5" presStyleCnt="0"/>
      <dgm:spPr/>
    </dgm:pt>
    <dgm:pt modelId="{A78A9B2C-E3DF-471B-8648-7A14D79C9295}" type="pres">
      <dgm:prSet presAssocID="{59A15170-4E9F-4499-9993-9C7AB099EC1D}" presName="hierChild3" presStyleCnt="0"/>
      <dgm:spPr/>
    </dgm:pt>
  </dgm:ptLst>
  <dgm:cxnLst>
    <dgm:cxn modelId="{3C7DF504-2E9E-4892-A553-A25F90178CD3}" type="presOf" srcId="{9A484566-3EDE-402E-92A2-942F9BE91297}" destId="{1B4B319B-B46D-40B5-8D30-AADE7507546B}" srcOrd="1" destOrd="0" presId="urn:microsoft.com/office/officeart/2005/8/layout/orgChart1"/>
    <dgm:cxn modelId="{2C5D180A-CCA7-4C51-94DA-3780A8585541}" srcId="{59A15170-4E9F-4499-9993-9C7AB099EC1D}" destId="{3B28FA98-95D2-4683-BD12-E51339718F10}" srcOrd="2" destOrd="0" parTransId="{B9863FFB-96CF-4746-9761-E9C75A065624}" sibTransId="{F1E1DFB1-8EE0-4500-9FA5-9BC08739573D}"/>
    <dgm:cxn modelId="{1D82800A-2EC2-4CC9-9113-F9664DDC649A}" type="presOf" srcId="{B4399E8C-7222-4312-99EB-0CDBF3A678E7}" destId="{D60F76C6-C452-421A-A61E-4272C0A36995}" srcOrd="1" destOrd="0" presId="urn:microsoft.com/office/officeart/2005/8/layout/orgChart1"/>
    <dgm:cxn modelId="{A84AEB0B-E6CE-4563-8A7A-30CC8CE653EB}" type="presOf" srcId="{59A15170-4E9F-4499-9993-9C7AB099EC1D}" destId="{062A5083-55B0-4425-B04F-990D1A952F98}" srcOrd="1" destOrd="0" presId="urn:microsoft.com/office/officeart/2005/8/layout/orgChart1"/>
    <dgm:cxn modelId="{6915E92A-D332-4488-B4B7-F8BD4061CA54}" type="presOf" srcId="{9A99EC75-E26A-490C-AC97-714BDFCAB6B4}" destId="{0137E739-11E8-4623-9184-9DD74A52C8D2}" srcOrd="0" destOrd="0" presId="urn:microsoft.com/office/officeart/2005/8/layout/orgChart1"/>
    <dgm:cxn modelId="{E530F035-D2BE-41A6-ADBF-1D166A378D09}" type="presOf" srcId="{3B28FA98-95D2-4683-BD12-E51339718F10}" destId="{4296D83B-2EAD-4B96-83DC-7BE2630188CF}" srcOrd="0" destOrd="0" presId="urn:microsoft.com/office/officeart/2005/8/layout/orgChart1"/>
    <dgm:cxn modelId="{8B880838-783F-4103-AE4B-1CF8D3923610}" type="presOf" srcId="{78921744-568D-480B-BEB7-7BD9A5FAF71B}" destId="{08FE0176-32F8-4886-98CC-E20DF09B6807}" srcOrd="0" destOrd="0" presId="urn:microsoft.com/office/officeart/2005/8/layout/orgChart1"/>
    <dgm:cxn modelId="{DFE8D939-B806-401F-AFAF-ABFD534018D8}" type="presOf" srcId="{7BD9ED1E-031D-450A-B799-0BF1A5CF2192}" destId="{9C6F6D13-BCCA-4BF7-814C-50A6228125FC}" srcOrd="0" destOrd="0" presId="urn:microsoft.com/office/officeart/2005/8/layout/orgChart1"/>
    <dgm:cxn modelId="{FDB5013D-70C4-44C6-8285-2E0F3F47322C}" type="presOf" srcId="{59A15170-4E9F-4499-9993-9C7AB099EC1D}" destId="{748D620C-8E1E-4BA6-92EC-513B39921301}" srcOrd="0" destOrd="0" presId="urn:microsoft.com/office/officeart/2005/8/layout/orgChart1"/>
    <dgm:cxn modelId="{6D3D4373-9925-4143-9DE3-A4FB6AFB13F1}" type="presOf" srcId="{B9863FFB-96CF-4746-9761-E9C75A065624}" destId="{5C9CB83E-24D0-44FA-8455-58DAE06FA228}" srcOrd="0" destOrd="0" presId="urn:microsoft.com/office/officeart/2005/8/layout/orgChart1"/>
    <dgm:cxn modelId="{C7C65374-CC54-471E-A9CB-DD7ABBFA1E3C}" type="presOf" srcId="{B4399E8C-7222-4312-99EB-0CDBF3A678E7}" destId="{1337ADB9-38E6-4B07-9E51-E3A7C2040105}" srcOrd="0" destOrd="0" presId="urn:microsoft.com/office/officeart/2005/8/layout/orgChart1"/>
    <dgm:cxn modelId="{75E62879-2598-4A69-8FDE-DF4B41BC7D9B}" srcId="{59A15170-4E9F-4499-9993-9C7AB099EC1D}" destId="{B4399E8C-7222-4312-99EB-0CDBF3A678E7}" srcOrd="1" destOrd="0" parTransId="{9A99EC75-E26A-490C-AC97-714BDFCAB6B4}" sibTransId="{408CB763-EE19-4C01-B040-986A33554802}"/>
    <dgm:cxn modelId="{27F07D89-9CFB-447E-A3DF-3CC8304DEB9C}" type="presOf" srcId="{FDE2BA39-68D1-4213-A27C-B41F922D3D7F}" destId="{2E6EF510-78E5-4908-98C2-BEC23456FF3F}" srcOrd="1" destOrd="0" presId="urn:microsoft.com/office/officeart/2005/8/layout/orgChart1"/>
    <dgm:cxn modelId="{8AD54F8E-CBEA-4690-BF7D-A6CE5C771E26}" type="presOf" srcId="{FDE2BA39-68D1-4213-A27C-B41F922D3D7F}" destId="{FE54C441-3F7F-45D3-B8C1-D7BA153DE0F0}" srcOrd="0" destOrd="0" presId="urn:microsoft.com/office/officeart/2005/8/layout/orgChart1"/>
    <dgm:cxn modelId="{5E78BE8E-507E-428E-8EA7-36C1CD759BF7}" type="presOf" srcId="{3B28FA98-95D2-4683-BD12-E51339718F10}" destId="{A38218A2-C8DE-45DF-AD7F-3E7BEF67C76C}" srcOrd="1" destOrd="0" presId="urn:microsoft.com/office/officeart/2005/8/layout/orgChart1"/>
    <dgm:cxn modelId="{3744CDA4-3A8B-4A69-A1B5-22F935F116BF}" type="presOf" srcId="{9A484566-3EDE-402E-92A2-942F9BE91297}" destId="{FA9ABDFD-583C-4A48-8F55-55AE8A2D8304}" srcOrd="0" destOrd="0" presId="urn:microsoft.com/office/officeart/2005/8/layout/orgChart1"/>
    <dgm:cxn modelId="{4005AFF6-6194-418F-A920-8DAF778C63F5}" srcId="{78921744-568D-480B-BEB7-7BD9A5FAF71B}" destId="{59A15170-4E9F-4499-9993-9C7AB099EC1D}" srcOrd="0" destOrd="0" parTransId="{D4176EFF-9A37-4462-A47F-D2F4791E1334}" sibTransId="{7539891B-C18F-489C-A984-CEFB4CF229B3}"/>
    <dgm:cxn modelId="{3928CFFA-7E7C-47DB-8E3A-ACC6C4CDD2D2}" srcId="{59A15170-4E9F-4499-9993-9C7AB099EC1D}" destId="{9A484566-3EDE-402E-92A2-942F9BE91297}" srcOrd="3" destOrd="0" parTransId="{7BD9ED1E-031D-450A-B799-0BF1A5CF2192}" sibTransId="{754A5506-A0D6-4B5E-90F1-5A0DC18D4175}"/>
    <dgm:cxn modelId="{0524DEFD-90E3-4DF0-8CEC-9878ABA6C1F5}" srcId="{59A15170-4E9F-4499-9993-9C7AB099EC1D}" destId="{FDE2BA39-68D1-4213-A27C-B41F922D3D7F}" srcOrd="0" destOrd="0" parTransId="{7431CEAA-7858-405B-AD23-EF3DCE3EE906}" sibTransId="{DB9A0928-BD4D-4D3A-9EC7-48FEAD2939B1}"/>
    <dgm:cxn modelId="{0C2BFDFD-4954-47B5-87E9-762E615BEB4A}" type="presOf" srcId="{7431CEAA-7858-405B-AD23-EF3DCE3EE906}" destId="{5825F673-3B9A-45AD-8209-C0E1F8EC4CF6}" srcOrd="0" destOrd="0" presId="urn:microsoft.com/office/officeart/2005/8/layout/orgChart1"/>
    <dgm:cxn modelId="{DDAE3714-C1E5-4742-A351-C92BE0859507}" type="presParOf" srcId="{08FE0176-32F8-4886-98CC-E20DF09B6807}" destId="{2E724AFD-BD2A-43B4-9C0B-F33D8EB4B0C5}" srcOrd="0" destOrd="0" presId="urn:microsoft.com/office/officeart/2005/8/layout/orgChart1"/>
    <dgm:cxn modelId="{F8FAB00D-C72A-4E59-A9B8-536DAFC8351F}" type="presParOf" srcId="{2E724AFD-BD2A-43B4-9C0B-F33D8EB4B0C5}" destId="{DC2CD9C5-F3A7-474A-8CA6-F5EFA20E8CC5}" srcOrd="0" destOrd="0" presId="urn:microsoft.com/office/officeart/2005/8/layout/orgChart1"/>
    <dgm:cxn modelId="{63FD1033-052A-4D3F-B32F-6EC082C6AD25}" type="presParOf" srcId="{DC2CD9C5-F3A7-474A-8CA6-F5EFA20E8CC5}" destId="{748D620C-8E1E-4BA6-92EC-513B39921301}" srcOrd="0" destOrd="0" presId="urn:microsoft.com/office/officeart/2005/8/layout/orgChart1"/>
    <dgm:cxn modelId="{407DB44B-8B4F-4986-A8C6-7F2B897F0854}" type="presParOf" srcId="{DC2CD9C5-F3A7-474A-8CA6-F5EFA20E8CC5}" destId="{062A5083-55B0-4425-B04F-990D1A952F98}" srcOrd="1" destOrd="0" presId="urn:microsoft.com/office/officeart/2005/8/layout/orgChart1"/>
    <dgm:cxn modelId="{E54C8C1F-8DF4-47EC-AF9F-5C585B28700F}" type="presParOf" srcId="{2E724AFD-BD2A-43B4-9C0B-F33D8EB4B0C5}" destId="{74E06E5D-4DB2-4D6D-970E-A74C167A5984}" srcOrd="1" destOrd="0" presId="urn:microsoft.com/office/officeart/2005/8/layout/orgChart1"/>
    <dgm:cxn modelId="{55972084-3C29-4AF2-918C-22BC237DC55C}" type="presParOf" srcId="{74E06E5D-4DB2-4D6D-970E-A74C167A5984}" destId="{5825F673-3B9A-45AD-8209-C0E1F8EC4CF6}" srcOrd="0" destOrd="0" presId="urn:microsoft.com/office/officeart/2005/8/layout/orgChart1"/>
    <dgm:cxn modelId="{E9011FAB-D040-403D-918F-3546B45ED4F1}" type="presParOf" srcId="{74E06E5D-4DB2-4D6D-970E-A74C167A5984}" destId="{0E28D276-0C03-425F-9827-04FD4EC3664A}" srcOrd="1" destOrd="0" presId="urn:microsoft.com/office/officeart/2005/8/layout/orgChart1"/>
    <dgm:cxn modelId="{83A4D9A1-787B-4171-8AC4-0704CF34475D}" type="presParOf" srcId="{0E28D276-0C03-425F-9827-04FD4EC3664A}" destId="{A220F5E4-43FA-42A1-AA27-23B7780DA44B}" srcOrd="0" destOrd="0" presId="urn:microsoft.com/office/officeart/2005/8/layout/orgChart1"/>
    <dgm:cxn modelId="{F8B5DE67-B772-46AB-A415-F9121C7B60A5}" type="presParOf" srcId="{A220F5E4-43FA-42A1-AA27-23B7780DA44B}" destId="{FE54C441-3F7F-45D3-B8C1-D7BA153DE0F0}" srcOrd="0" destOrd="0" presId="urn:microsoft.com/office/officeart/2005/8/layout/orgChart1"/>
    <dgm:cxn modelId="{50D07514-382C-4C32-81B3-3BE49E5AC2F9}" type="presParOf" srcId="{A220F5E4-43FA-42A1-AA27-23B7780DA44B}" destId="{2E6EF510-78E5-4908-98C2-BEC23456FF3F}" srcOrd="1" destOrd="0" presId="urn:microsoft.com/office/officeart/2005/8/layout/orgChart1"/>
    <dgm:cxn modelId="{A698EBD7-341A-4298-BC73-DDD265FF0881}" type="presParOf" srcId="{0E28D276-0C03-425F-9827-04FD4EC3664A}" destId="{ED197F26-766E-42B4-9678-8086856D3EF2}" srcOrd="1" destOrd="0" presId="urn:microsoft.com/office/officeart/2005/8/layout/orgChart1"/>
    <dgm:cxn modelId="{77EF6D05-9A3A-42A9-8607-5E7B2FF76EE2}" type="presParOf" srcId="{0E28D276-0C03-425F-9827-04FD4EC3664A}" destId="{4159C0C4-EC1C-42E7-9BA6-DAE5FBC145C1}" srcOrd="2" destOrd="0" presId="urn:microsoft.com/office/officeart/2005/8/layout/orgChart1"/>
    <dgm:cxn modelId="{FE3407C6-E3B8-4CA2-B019-90388A959E10}" type="presParOf" srcId="{74E06E5D-4DB2-4D6D-970E-A74C167A5984}" destId="{0137E739-11E8-4623-9184-9DD74A52C8D2}" srcOrd="2" destOrd="0" presId="urn:microsoft.com/office/officeart/2005/8/layout/orgChart1"/>
    <dgm:cxn modelId="{99F48FEB-CBF5-4880-B3EF-9DADFFA8F3EA}" type="presParOf" srcId="{74E06E5D-4DB2-4D6D-970E-A74C167A5984}" destId="{10142DD3-E60E-40D7-8757-DF834F47C0D4}" srcOrd="3" destOrd="0" presId="urn:microsoft.com/office/officeart/2005/8/layout/orgChart1"/>
    <dgm:cxn modelId="{6A222B0B-EA8E-453A-B71E-77B10185510B}" type="presParOf" srcId="{10142DD3-E60E-40D7-8757-DF834F47C0D4}" destId="{7B45B920-8D23-4E8F-9020-756069A5C9EE}" srcOrd="0" destOrd="0" presId="urn:microsoft.com/office/officeart/2005/8/layout/orgChart1"/>
    <dgm:cxn modelId="{A2DFBF86-0751-4CF1-8138-CF4063E81807}" type="presParOf" srcId="{7B45B920-8D23-4E8F-9020-756069A5C9EE}" destId="{1337ADB9-38E6-4B07-9E51-E3A7C2040105}" srcOrd="0" destOrd="0" presId="urn:microsoft.com/office/officeart/2005/8/layout/orgChart1"/>
    <dgm:cxn modelId="{A893AC0D-ABB7-4594-A08F-949403DB37B7}" type="presParOf" srcId="{7B45B920-8D23-4E8F-9020-756069A5C9EE}" destId="{D60F76C6-C452-421A-A61E-4272C0A36995}" srcOrd="1" destOrd="0" presId="urn:microsoft.com/office/officeart/2005/8/layout/orgChart1"/>
    <dgm:cxn modelId="{81300C5A-980D-4EC2-9CE5-EF9198D299C9}" type="presParOf" srcId="{10142DD3-E60E-40D7-8757-DF834F47C0D4}" destId="{40A58CA9-5E39-40E4-8922-92B75639F48F}" srcOrd="1" destOrd="0" presId="urn:microsoft.com/office/officeart/2005/8/layout/orgChart1"/>
    <dgm:cxn modelId="{3335368B-4642-4B2D-90C2-F7E7AFD3565B}" type="presParOf" srcId="{10142DD3-E60E-40D7-8757-DF834F47C0D4}" destId="{9F2A1DB0-8D30-4264-985A-7F6E6458804F}" srcOrd="2" destOrd="0" presId="urn:microsoft.com/office/officeart/2005/8/layout/orgChart1"/>
    <dgm:cxn modelId="{4F6021FF-6863-4E4E-ACE0-6E0379355DD8}" type="presParOf" srcId="{74E06E5D-4DB2-4D6D-970E-A74C167A5984}" destId="{5C9CB83E-24D0-44FA-8455-58DAE06FA228}" srcOrd="4" destOrd="0" presId="urn:microsoft.com/office/officeart/2005/8/layout/orgChart1"/>
    <dgm:cxn modelId="{C15F8AAC-F070-4461-9BA3-E2578E4F0D26}" type="presParOf" srcId="{74E06E5D-4DB2-4D6D-970E-A74C167A5984}" destId="{7DD71004-8DEE-4D40-8791-E0945F02B134}" srcOrd="5" destOrd="0" presId="urn:microsoft.com/office/officeart/2005/8/layout/orgChart1"/>
    <dgm:cxn modelId="{33C53AC5-081B-4FA0-83CC-B13F4F1579E3}" type="presParOf" srcId="{7DD71004-8DEE-4D40-8791-E0945F02B134}" destId="{374D9A1C-EF9A-4491-936D-5F5891AA009F}" srcOrd="0" destOrd="0" presId="urn:microsoft.com/office/officeart/2005/8/layout/orgChart1"/>
    <dgm:cxn modelId="{CEDE67E7-413C-4C9A-8BBF-BE6B1B339C0A}" type="presParOf" srcId="{374D9A1C-EF9A-4491-936D-5F5891AA009F}" destId="{4296D83B-2EAD-4B96-83DC-7BE2630188CF}" srcOrd="0" destOrd="0" presId="urn:microsoft.com/office/officeart/2005/8/layout/orgChart1"/>
    <dgm:cxn modelId="{D0967E5C-537D-48E4-8FA7-64604B205715}" type="presParOf" srcId="{374D9A1C-EF9A-4491-936D-5F5891AA009F}" destId="{A38218A2-C8DE-45DF-AD7F-3E7BEF67C76C}" srcOrd="1" destOrd="0" presId="urn:microsoft.com/office/officeart/2005/8/layout/orgChart1"/>
    <dgm:cxn modelId="{425A91AC-8BF9-4404-8573-E2B3D0FB5458}" type="presParOf" srcId="{7DD71004-8DEE-4D40-8791-E0945F02B134}" destId="{66B735C7-1593-476C-903F-D6BB8DACF57B}" srcOrd="1" destOrd="0" presId="urn:microsoft.com/office/officeart/2005/8/layout/orgChart1"/>
    <dgm:cxn modelId="{A8074119-5A09-4433-BC91-4D3C659F6055}" type="presParOf" srcId="{7DD71004-8DEE-4D40-8791-E0945F02B134}" destId="{7436AE28-E0EF-4CC0-9DF0-4A5FDE338019}" srcOrd="2" destOrd="0" presId="urn:microsoft.com/office/officeart/2005/8/layout/orgChart1"/>
    <dgm:cxn modelId="{88F2E141-1F29-488B-848A-423FA7A01178}" type="presParOf" srcId="{74E06E5D-4DB2-4D6D-970E-A74C167A5984}" destId="{9C6F6D13-BCCA-4BF7-814C-50A6228125FC}" srcOrd="6" destOrd="0" presId="urn:microsoft.com/office/officeart/2005/8/layout/orgChart1"/>
    <dgm:cxn modelId="{B22B7F18-784E-4060-ABCB-DBD47C0A532C}" type="presParOf" srcId="{74E06E5D-4DB2-4D6D-970E-A74C167A5984}" destId="{384DDA7B-DD1B-409D-8449-7BD38DC0049B}" srcOrd="7" destOrd="0" presId="urn:microsoft.com/office/officeart/2005/8/layout/orgChart1"/>
    <dgm:cxn modelId="{108D3D18-9FE0-42D5-B18D-6ADB056EA747}" type="presParOf" srcId="{384DDA7B-DD1B-409D-8449-7BD38DC0049B}" destId="{87768AE7-0086-4997-8632-49A21A0A6CD9}" srcOrd="0" destOrd="0" presId="urn:microsoft.com/office/officeart/2005/8/layout/orgChart1"/>
    <dgm:cxn modelId="{5C9148FA-769C-4E84-AE2B-CC49B6D4CFB5}" type="presParOf" srcId="{87768AE7-0086-4997-8632-49A21A0A6CD9}" destId="{FA9ABDFD-583C-4A48-8F55-55AE8A2D8304}" srcOrd="0" destOrd="0" presId="urn:microsoft.com/office/officeart/2005/8/layout/orgChart1"/>
    <dgm:cxn modelId="{B36531D4-FAA5-4D65-B106-58919BFA7261}" type="presParOf" srcId="{87768AE7-0086-4997-8632-49A21A0A6CD9}" destId="{1B4B319B-B46D-40B5-8D30-AADE7507546B}" srcOrd="1" destOrd="0" presId="urn:microsoft.com/office/officeart/2005/8/layout/orgChart1"/>
    <dgm:cxn modelId="{C2C4DFA1-3C58-4C08-8361-6476DBE80E0F}" type="presParOf" srcId="{384DDA7B-DD1B-409D-8449-7BD38DC0049B}" destId="{0459E8A8-F912-4AA1-ABC1-65B06DFD34DC}" srcOrd="1" destOrd="0" presId="urn:microsoft.com/office/officeart/2005/8/layout/orgChart1"/>
    <dgm:cxn modelId="{41C52701-8709-47D7-B98C-A5A7ACC0563B}" type="presParOf" srcId="{384DDA7B-DD1B-409D-8449-7BD38DC0049B}" destId="{FB19FCE9-BC81-48FC-839E-7CA32C381E5E}" srcOrd="2" destOrd="0" presId="urn:microsoft.com/office/officeart/2005/8/layout/orgChart1"/>
    <dgm:cxn modelId="{80E60567-EC11-4C56-8984-E2D9000F7A98}" type="presParOf" srcId="{2E724AFD-BD2A-43B4-9C0B-F33D8EB4B0C5}" destId="{A78A9B2C-E3DF-471B-8648-7A14D79C92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792C88-2ABF-4377-80D8-5BC767CE8FE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37138-FE97-4473-844A-A86EF12E0427}">
      <dgm:prSet phldrT="[טקסט]"/>
      <dgm:spPr/>
      <dgm:t>
        <a:bodyPr/>
        <a:lstStyle/>
        <a:p>
          <a:r>
            <a:rPr lang="en-US" dirty="0" err="1"/>
            <a:t>EverCollector</a:t>
          </a:r>
          <a:endParaRPr lang="en-US" dirty="0"/>
        </a:p>
      </dgm:t>
    </dgm:pt>
    <dgm:pt modelId="{D4A8E81B-6699-4718-A46B-BA0425295E82}" type="parTrans" cxnId="{DFDE3A03-2214-4782-8B5E-F64BC056F606}">
      <dgm:prSet/>
      <dgm:spPr/>
      <dgm:t>
        <a:bodyPr/>
        <a:lstStyle/>
        <a:p>
          <a:endParaRPr lang="en-US"/>
        </a:p>
      </dgm:t>
    </dgm:pt>
    <dgm:pt modelId="{57D85E88-B893-4FB2-B5BB-E4C911A65826}" type="sibTrans" cxnId="{DFDE3A03-2214-4782-8B5E-F64BC056F606}">
      <dgm:prSet/>
      <dgm:spPr/>
      <dgm:t>
        <a:bodyPr/>
        <a:lstStyle/>
        <a:p>
          <a:endParaRPr lang="en-US"/>
        </a:p>
      </dgm:t>
    </dgm:pt>
    <dgm:pt modelId="{F571C080-9A8F-46DD-BC32-B44AA4D7BB2E}">
      <dgm:prSet phldrT="[טקסט]"/>
      <dgm:spPr/>
      <dgm:t>
        <a:bodyPr/>
        <a:lstStyle/>
        <a:p>
          <a:r>
            <a:rPr lang="en-US" dirty="0" err="1"/>
            <a:t>DurationCollector</a:t>
          </a:r>
          <a:endParaRPr lang="en-US" dirty="0"/>
        </a:p>
      </dgm:t>
    </dgm:pt>
    <dgm:pt modelId="{DF901A04-5A23-4B5F-8A22-DEF6CA1242D3}" type="parTrans" cxnId="{C9FE8477-D579-4508-8EDA-170159A35B3B}">
      <dgm:prSet/>
      <dgm:spPr/>
      <dgm:t>
        <a:bodyPr/>
        <a:lstStyle/>
        <a:p>
          <a:endParaRPr lang="en-US"/>
        </a:p>
      </dgm:t>
    </dgm:pt>
    <dgm:pt modelId="{BE910FEF-D718-447E-A5BE-672215BB3380}" type="sibTrans" cxnId="{C9FE8477-D579-4508-8EDA-170159A35B3B}">
      <dgm:prSet/>
      <dgm:spPr/>
      <dgm:t>
        <a:bodyPr/>
        <a:lstStyle/>
        <a:p>
          <a:endParaRPr lang="en-US"/>
        </a:p>
      </dgm:t>
    </dgm:pt>
    <dgm:pt modelId="{0AD9D210-E00E-4AF4-BAFD-FA856F47F01B}">
      <dgm:prSet phldrT="[טקסט]"/>
      <dgm:spPr/>
      <dgm:t>
        <a:bodyPr/>
        <a:lstStyle/>
        <a:p>
          <a:r>
            <a:rPr lang="en-US" dirty="0" err="1"/>
            <a:t>PlusMinusCollector</a:t>
          </a:r>
          <a:endParaRPr lang="en-US" dirty="0"/>
        </a:p>
      </dgm:t>
    </dgm:pt>
    <dgm:pt modelId="{CB7379F8-5972-42CB-B4C0-785D2A16A53F}" type="parTrans" cxnId="{0F275A83-888B-4184-9D92-36B4BA3A64A0}">
      <dgm:prSet/>
      <dgm:spPr/>
      <dgm:t>
        <a:bodyPr/>
        <a:lstStyle/>
        <a:p>
          <a:endParaRPr lang="en-US"/>
        </a:p>
      </dgm:t>
    </dgm:pt>
    <dgm:pt modelId="{7F120660-9A06-4531-86EF-68E64E56F282}" type="sibTrans" cxnId="{0F275A83-888B-4184-9D92-36B4BA3A64A0}">
      <dgm:prSet/>
      <dgm:spPr/>
      <dgm:t>
        <a:bodyPr/>
        <a:lstStyle/>
        <a:p>
          <a:endParaRPr lang="en-US"/>
        </a:p>
      </dgm:t>
    </dgm:pt>
    <dgm:pt modelId="{2A7D64A9-555B-4B5A-B1C0-F4EDEBE2AAEC}">
      <dgm:prSet phldrT="[טקסט]"/>
      <dgm:spPr/>
      <dgm:t>
        <a:bodyPr/>
        <a:lstStyle/>
        <a:p>
          <a:r>
            <a:rPr lang="en-US" dirty="0" err="1"/>
            <a:t>TextCollector</a:t>
          </a:r>
          <a:endParaRPr lang="en-US" dirty="0"/>
        </a:p>
      </dgm:t>
    </dgm:pt>
    <dgm:pt modelId="{998A9E9C-A4A7-4BC0-BDA9-6F6370E6E9F4}" type="parTrans" cxnId="{C8ECEF71-0A5B-4F9E-8103-330514CE71E3}">
      <dgm:prSet/>
      <dgm:spPr/>
      <dgm:t>
        <a:bodyPr/>
        <a:lstStyle/>
        <a:p>
          <a:endParaRPr lang="en-US"/>
        </a:p>
      </dgm:t>
    </dgm:pt>
    <dgm:pt modelId="{D14BE4BC-A0A1-4D1D-8E39-9C930C61B9F2}" type="sibTrans" cxnId="{C8ECEF71-0A5B-4F9E-8103-330514CE71E3}">
      <dgm:prSet/>
      <dgm:spPr/>
      <dgm:t>
        <a:bodyPr/>
        <a:lstStyle/>
        <a:p>
          <a:endParaRPr lang="en-US"/>
        </a:p>
      </dgm:t>
    </dgm:pt>
    <dgm:pt modelId="{A3B9C109-B212-498F-B76F-145C722C0599}">
      <dgm:prSet phldrT="[טקסט]"/>
      <dgm:spPr/>
      <dgm:t>
        <a:bodyPr/>
        <a:lstStyle/>
        <a:p>
          <a:r>
            <a:rPr lang="en-US" dirty="0" err="1"/>
            <a:t>SwitchCollector</a:t>
          </a:r>
          <a:endParaRPr lang="en-US" dirty="0"/>
        </a:p>
      </dgm:t>
    </dgm:pt>
    <dgm:pt modelId="{F34631D5-64D2-42B6-96CA-602ED1D15AD2}" type="parTrans" cxnId="{DBDAF6DA-A6C5-4569-B5A3-363A34E784DB}">
      <dgm:prSet/>
      <dgm:spPr/>
      <dgm:t>
        <a:bodyPr/>
        <a:lstStyle/>
        <a:p>
          <a:endParaRPr lang="en-US"/>
        </a:p>
      </dgm:t>
    </dgm:pt>
    <dgm:pt modelId="{0B269BE2-0CBF-477E-AD45-6E71835A53BF}" type="sibTrans" cxnId="{DBDAF6DA-A6C5-4569-B5A3-363A34E784DB}">
      <dgm:prSet/>
      <dgm:spPr/>
      <dgm:t>
        <a:bodyPr/>
        <a:lstStyle/>
        <a:p>
          <a:endParaRPr lang="en-US"/>
        </a:p>
      </dgm:t>
    </dgm:pt>
    <dgm:pt modelId="{B4B03183-1A3D-4A48-97FC-DA0A31E763D5}" type="pres">
      <dgm:prSet presAssocID="{AA792C88-2ABF-4377-80D8-5BC767CE8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B98FB9F-F076-45DC-A16C-694729E93383}" type="pres">
      <dgm:prSet presAssocID="{DE337138-FE97-4473-844A-A86EF12E0427}" presName="hierRoot1" presStyleCnt="0">
        <dgm:presLayoutVars>
          <dgm:hierBranch val="init"/>
        </dgm:presLayoutVars>
      </dgm:prSet>
      <dgm:spPr/>
    </dgm:pt>
    <dgm:pt modelId="{67942C38-0804-4625-875E-D5D696BD7055}" type="pres">
      <dgm:prSet presAssocID="{DE337138-FE97-4473-844A-A86EF12E0427}" presName="rootComposite1" presStyleCnt="0"/>
      <dgm:spPr/>
    </dgm:pt>
    <dgm:pt modelId="{6175DAF5-0C38-4949-B000-7B3CD6E66C90}" type="pres">
      <dgm:prSet presAssocID="{DE337138-FE97-4473-844A-A86EF12E0427}" presName="rootText1" presStyleLbl="node0" presStyleIdx="0" presStyleCnt="1" custAng="0">
        <dgm:presLayoutVars>
          <dgm:chPref val="3"/>
        </dgm:presLayoutVars>
      </dgm:prSet>
      <dgm:spPr/>
    </dgm:pt>
    <dgm:pt modelId="{DCCB6E83-ECE0-4989-B894-7EE1A476DF33}" type="pres">
      <dgm:prSet presAssocID="{DE337138-FE97-4473-844A-A86EF12E0427}" presName="rootConnector1" presStyleLbl="node1" presStyleIdx="0" presStyleCnt="0"/>
      <dgm:spPr/>
    </dgm:pt>
    <dgm:pt modelId="{410C9282-88A9-4ECA-B240-218157FED28F}" type="pres">
      <dgm:prSet presAssocID="{DE337138-FE97-4473-844A-A86EF12E0427}" presName="hierChild2" presStyleCnt="0"/>
      <dgm:spPr/>
    </dgm:pt>
    <dgm:pt modelId="{A2AC235F-1747-43DC-93CA-AF42BB8B65BD}" type="pres">
      <dgm:prSet presAssocID="{DF901A04-5A23-4B5F-8A22-DEF6CA1242D3}" presName="Name37" presStyleLbl="parChTrans1D2" presStyleIdx="0" presStyleCnt="4"/>
      <dgm:spPr/>
    </dgm:pt>
    <dgm:pt modelId="{4B5D74D1-5B73-4294-9397-CBB6E648096A}" type="pres">
      <dgm:prSet presAssocID="{F571C080-9A8F-46DD-BC32-B44AA4D7BB2E}" presName="hierRoot2" presStyleCnt="0">
        <dgm:presLayoutVars>
          <dgm:hierBranch val="init"/>
        </dgm:presLayoutVars>
      </dgm:prSet>
      <dgm:spPr/>
    </dgm:pt>
    <dgm:pt modelId="{59EA0342-57A8-4421-9FC7-5202A72CCBF7}" type="pres">
      <dgm:prSet presAssocID="{F571C080-9A8F-46DD-BC32-B44AA4D7BB2E}" presName="rootComposite" presStyleCnt="0"/>
      <dgm:spPr/>
    </dgm:pt>
    <dgm:pt modelId="{D01A5279-768E-469A-9FA5-81A415E0FB7D}" type="pres">
      <dgm:prSet presAssocID="{F571C080-9A8F-46DD-BC32-B44AA4D7BB2E}" presName="rootText" presStyleLbl="node2" presStyleIdx="0" presStyleCnt="4">
        <dgm:presLayoutVars>
          <dgm:chPref val="3"/>
        </dgm:presLayoutVars>
      </dgm:prSet>
      <dgm:spPr/>
    </dgm:pt>
    <dgm:pt modelId="{3F0FE8D8-A4B8-48A6-BC92-D3D9AD7DBA21}" type="pres">
      <dgm:prSet presAssocID="{F571C080-9A8F-46DD-BC32-B44AA4D7BB2E}" presName="rootConnector" presStyleLbl="node2" presStyleIdx="0" presStyleCnt="4"/>
      <dgm:spPr/>
    </dgm:pt>
    <dgm:pt modelId="{E7DF9B83-9517-4043-8C60-003BBD2BF7F5}" type="pres">
      <dgm:prSet presAssocID="{F571C080-9A8F-46DD-BC32-B44AA4D7BB2E}" presName="hierChild4" presStyleCnt="0"/>
      <dgm:spPr/>
    </dgm:pt>
    <dgm:pt modelId="{0AD3DAFD-C415-4237-B268-701C44E15515}" type="pres">
      <dgm:prSet presAssocID="{F571C080-9A8F-46DD-BC32-B44AA4D7BB2E}" presName="hierChild5" presStyleCnt="0"/>
      <dgm:spPr/>
    </dgm:pt>
    <dgm:pt modelId="{B8A9F739-0215-47C5-AACF-9230D4A7945C}" type="pres">
      <dgm:prSet presAssocID="{CB7379F8-5972-42CB-B4C0-785D2A16A53F}" presName="Name37" presStyleLbl="parChTrans1D2" presStyleIdx="1" presStyleCnt="4"/>
      <dgm:spPr/>
    </dgm:pt>
    <dgm:pt modelId="{807D84A1-0AEF-4E17-B568-C2025D581320}" type="pres">
      <dgm:prSet presAssocID="{0AD9D210-E00E-4AF4-BAFD-FA856F47F01B}" presName="hierRoot2" presStyleCnt="0">
        <dgm:presLayoutVars>
          <dgm:hierBranch val="init"/>
        </dgm:presLayoutVars>
      </dgm:prSet>
      <dgm:spPr/>
    </dgm:pt>
    <dgm:pt modelId="{1BBDC922-447B-4069-AE8C-6C0DDE3B4F0B}" type="pres">
      <dgm:prSet presAssocID="{0AD9D210-E00E-4AF4-BAFD-FA856F47F01B}" presName="rootComposite" presStyleCnt="0"/>
      <dgm:spPr/>
    </dgm:pt>
    <dgm:pt modelId="{025021A3-3A8B-4F27-8F06-1AE140CA5310}" type="pres">
      <dgm:prSet presAssocID="{0AD9D210-E00E-4AF4-BAFD-FA856F47F01B}" presName="rootText" presStyleLbl="node2" presStyleIdx="1" presStyleCnt="4">
        <dgm:presLayoutVars>
          <dgm:chPref val="3"/>
        </dgm:presLayoutVars>
      </dgm:prSet>
      <dgm:spPr/>
    </dgm:pt>
    <dgm:pt modelId="{F7B72756-2A23-4C41-85CA-C567B6C9A45A}" type="pres">
      <dgm:prSet presAssocID="{0AD9D210-E00E-4AF4-BAFD-FA856F47F01B}" presName="rootConnector" presStyleLbl="node2" presStyleIdx="1" presStyleCnt="4"/>
      <dgm:spPr/>
    </dgm:pt>
    <dgm:pt modelId="{2957EE86-ACA4-4CA3-BB12-65F7BF751A40}" type="pres">
      <dgm:prSet presAssocID="{0AD9D210-E00E-4AF4-BAFD-FA856F47F01B}" presName="hierChild4" presStyleCnt="0"/>
      <dgm:spPr/>
    </dgm:pt>
    <dgm:pt modelId="{FDCD4F02-8F50-4A30-BFF5-2C2CB97B2144}" type="pres">
      <dgm:prSet presAssocID="{0AD9D210-E00E-4AF4-BAFD-FA856F47F01B}" presName="hierChild5" presStyleCnt="0"/>
      <dgm:spPr/>
    </dgm:pt>
    <dgm:pt modelId="{F6A16925-D65C-42F6-9C76-4A4255BE6F34}" type="pres">
      <dgm:prSet presAssocID="{998A9E9C-A4A7-4BC0-BDA9-6F6370E6E9F4}" presName="Name37" presStyleLbl="parChTrans1D2" presStyleIdx="2" presStyleCnt="4"/>
      <dgm:spPr/>
    </dgm:pt>
    <dgm:pt modelId="{91DC0553-3972-45D7-8486-EBFAC0535E4E}" type="pres">
      <dgm:prSet presAssocID="{2A7D64A9-555B-4B5A-B1C0-F4EDEBE2AAEC}" presName="hierRoot2" presStyleCnt="0">
        <dgm:presLayoutVars>
          <dgm:hierBranch val="init"/>
        </dgm:presLayoutVars>
      </dgm:prSet>
      <dgm:spPr/>
    </dgm:pt>
    <dgm:pt modelId="{53E10928-2B2B-4FE2-9DA5-E91CDE0E1B24}" type="pres">
      <dgm:prSet presAssocID="{2A7D64A9-555B-4B5A-B1C0-F4EDEBE2AAEC}" presName="rootComposite" presStyleCnt="0"/>
      <dgm:spPr/>
    </dgm:pt>
    <dgm:pt modelId="{DF2638B2-2811-43E1-ADAD-624A1EAED1F1}" type="pres">
      <dgm:prSet presAssocID="{2A7D64A9-555B-4B5A-B1C0-F4EDEBE2AAEC}" presName="rootText" presStyleLbl="node2" presStyleIdx="2" presStyleCnt="4">
        <dgm:presLayoutVars>
          <dgm:chPref val="3"/>
        </dgm:presLayoutVars>
      </dgm:prSet>
      <dgm:spPr/>
    </dgm:pt>
    <dgm:pt modelId="{B05B0C1C-325C-4E30-9317-C65EE1661826}" type="pres">
      <dgm:prSet presAssocID="{2A7D64A9-555B-4B5A-B1C0-F4EDEBE2AAEC}" presName="rootConnector" presStyleLbl="node2" presStyleIdx="2" presStyleCnt="4"/>
      <dgm:spPr/>
    </dgm:pt>
    <dgm:pt modelId="{972928F5-077B-4CAF-9BCA-DF2D61168978}" type="pres">
      <dgm:prSet presAssocID="{2A7D64A9-555B-4B5A-B1C0-F4EDEBE2AAEC}" presName="hierChild4" presStyleCnt="0"/>
      <dgm:spPr/>
    </dgm:pt>
    <dgm:pt modelId="{AD61D831-AC6B-4476-970C-891FDC46903E}" type="pres">
      <dgm:prSet presAssocID="{2A7D64A9-555B-4B5A-B1C0-F4EDEBE2AAEC}" presName="hierChild5" presStyleCnt="0"/>
      <dgm:spPr/>
    </dgm:pt>
    <dgm:pt modelId="{C3B5508C-E705-4570-B58A-87AC28351D65}" type="pres">
      <dgm:prSet presAssocID="{F34631D5-64D2-42B6-96CA-602ED1D15AD2}" presName="Name37" presStyleLbl="parChTrans1D2" presStyleIdx="3" presStyleCnt="4"/>
      <dgm:spPr/>
    </dgm:pt>
    <dgm:pt modelId="{0F263913-9FE9-479D-BC23-75A7E692C416}" type="pres">
      <dgm:prSet presAssocID="{A3B9C109-B212-498F-B76F-145C722C0599}" presName="hierRoot2" presStyleCnt="0">
        <dgm:presLayoutVars>
          <dgm:hierBranch val="init"/>
        </dgm:presLayoutVars>
      </dgm:prSet>
      <dgm:spPr/>
    </dgm:pt>
    <dgm:pt modelId="{7A9FB0F3-D121-46BD-A835-D8BAEDA397C6}" type="pres">
      <dgm:prSet presAssocID="{A3B9C109-B212-498F-B76F-145C722C0599}" presName="rootComposite" presStyleCnt="0"/>
      <dgm:spPr/>
    </dgm:pt>
    <dgm:pt modelId="{B4D9F1C1-FCC7-4006-A780-43B90987A869}" type="pres">
      <dgm:prSet presAssocID="{A3B9C109-B212-498F-B76F-145C722C0599}" presName="rootText" presStyleLbl="node2" presStyleIdx="3" presStyleCnt="4">
        <dgm:presLayoutVars>
          <dgm:chPref val="3"/>
        </dgm:presLayoutVars>
      </dgm:prSet>
      <dgm:spPr/>
    </dgm:pt>
    <dgm:pt modelId="{44575FBF-E180-49F7-BE76-A5CE92C63D83}" type="pres">
      <dgm:prSet presAssocID="{A3B9C109-B212-498F-B76F-145C722C0599}" presName="rootConnector" presStyleLbl="node2" presStyleIdx="3" presStyleCnt="4"/>
      <dgm:spPr/>
    </dgm:pt>
    <dgm:pt modelId="{B365399F-B7EC-4D6F-B7D8-270A65711972}" type="pres">
      <dgm:prSet presAssocID="{A3B9C109-B212-498F-B76F-145C722C0599}" presName="hierChild4" presStyleCnt="0"/>
      <dgm:spPr/>
    </dgm:pt>
    <dgm:pt modelId="{B4748EED-B128-48BC-BB0C-C3E044AFFF19}" type="pres">
      <dgm:prSet presAssocID="{A3B9C109-B212-498F-B76F-145C722C0599}" presName="hierChild5" presStyleCnt="0"/>
      <dgm:spPr/>
    </dgm:pt>
    <dgm:pt modelId="{897B1182-C4E5-4FC2-965E-7435F1B23DE2}" type="pres">
      <dgm:prSet presAssocID="{DE337138-FE97-4473-844A-A86EF12E0427}" presName="hierChild3" presStyleCnt="0"/>
      <dgm:spPr/>
    </dgm:pt>
  </dgm:ptLst>
  <dgm:cxnLst>
    <dgm:cxn modelId="{8C476902-0961-44FA-AE48-FDB53E458F0C}" type="presOf" srcId="{998A9E9C-A4A7-4BC0-BDA9-6F6370E6E9F4}" destId="{F6A16925-D65C-42F6-9C76-4A4255BE6F34}" srcOrd="0" destOrd="0" presId="urn:microsoft.com/office/officeart/2005/8/layout/orgChart1"/>
    <dgm:cxn modelId="{DFDE3A03-2214-4782-8B5E-F64BC056F606}" srcId="{AA792C88-2ABF-4377-80D8-5BC767CE8FEB}" destId="{DE337138-FE97-4473-844A-A86EF12E0427}" srcOrd="0" destOrd="0" parTransId="{D4A8E81B-6699-4718-A46B-BA0425295E82}" sibTransId="{57D85E88-B893-4FB2-B5BB-E4C911A65826}"/>
    <dgm:cxn modelId="{E7A11A26-F4D4-438F-869F-1A9098537E9E}" type="presOf" srcId="{F571C080-9A8F-46DD-BC32-B44AA4D7BB2E}" destId="{D01A5279-768E-469A-9FA5-81A415E0FB7D}" srcOrd="0" destOrd="0" presId="urn:microsoft.com/office/officeart/2005/8/layout/orgChart1"/>
    <dgm:cxn modelId="{B8541F61-D083-4153-BCF1-36FA6157FFBE}" type="presOf" srcId="{DE337138-FE97-4473-844A-A86EF12E0427}" destId="{DCCB6E83-ECE0-4989-B894-7EE1A476DF33}" srcOrd="1" destOrd="0" presId="urn:microsoft.com/office/officeart/2005/8/layout/orgChart1"/>
    <dgm:cxn modelId="{C57DCD6C-C4A8-4E49-82A8-39279468DC9E}" type="presOf" srcId="{2A7D64A9-555B-4B5A-B1C0-F4EDEBE2AAEC}" destId="{B05B0C1C-325C-4E30-9317-C65EE1661826}" srcOrd="1" destOrd="0" presId="urn:microsoft.com/office/officeart/2005/8/layout/orgChart1"/>
    <dgm:cxn modelId="{C8ECEF71-0A5B-4F9E-8103-330514CE71E3}" srcId="{DE337138-FE97-4473-844A-A86EF12E0427}" destId="{2A7D64A9-555B-4B5A-B1C0-F4EDEBE2AAEC}" srcOrd="2" destOrd="0" parTransId="{998A9E9C-A4A7-4BC0-BDA9-6F6370E6E9F4}" sibTransId="{D14BE4BC-A0A1-4D1D-8E39-9C930C61B9F2}"/>
    <dgm:cxn modelId="{70268672-D56C-41DA-8849-F44287BE001E}" type="presOf" srcId="{A3B9C109-B212-498F-B76F-145C722C0599}" destId="{B4D9F1C1-FCC7-4006-A780-43B90987A869}" srcOrd="0" destOrd="0" presId="urn:microsoft.com/office/officeart/2005/8/layout/orgChart1"/>
    <dgm:cxn modelId="{C9FE8477-D579-4508-8EDA-170159A35B3B}" srcId="{DE337138-FE97-4473-844A-A86EF12E0427}" destId="{F571C080-9A8F-46DD-BC32-B44AA4D7BB2E}" srcOrd="0" destOrd="0" parTransId="{DF901A04-5A23-4B5F-8A22-DEF6CA1242D3}" sibTransId="{BE910FEF-D718-447E-A5BE-672215BB3380}"/>
    <dgm:cxn modelId="{0F275A83-888B-4184-9D92-36B4BA3A64A0}" srcId="{DE337138-FE97-4473-844A-A86EF12E0427}" destId="{0AD9D210-E00E-4AF4-BAFD-FA856F47F01B}" srcOrd="1" destOrd="0" parTransId="{CB7379F8-5972-42CB-B4C0-785D2A16A53F}" sibTransId="{7F120660-9A06-4531-86EF-68E64E56F282}"/>
    <dgm:cxn modelId="{05A65E9C-353C-4381-A034-DD7A141A9281}" type="presOf" srcId="{0AD9D210-E00E-4AF4-BAFD-FA856F47F01B}" destId="{F7B72756-2A23-4C41-85CA-C567B6C9A45A}" srcOrd="1" destOrd="0" presId="urn:microsoft.com/office/officeart/2005/8/layout/orgChart1"/>
    <dgm:cxn modelId="{ECA2ECAC-4034-4068-8A83-72209B7EEF39}" type="presOf" srcId="{A3B9C109-B212-498F-B76F-145C722C0599}" destId="{44575FBF-E180-49F7-BE76-A5CE92C63D83}" srcOrd="1" destOrd="0" presId="urn:microsoft.com/office/officeart/2005/8/layout/orgChart1"/>
    <dgm:cxn modelId="{CE1746BF-FBCD-4933-A507-2320D0969480}" type="presOf" srcId="{AA792C88-2ABF-4377-80D8-5BC767CE8FEB}" destId="{B4B03183-1A3D-4A48-97FC-DA0A31E763D5}" srcOrd="0" destOrd="0" presId="urn:microsoft.com/office/officeart/2005/8/layout/orgChart1"/>
    <dgm:cxn modelId="{6CDF27C5-65A8-4BA3-AB3C-3E0A52BF50CF}" type="presOf" srcId="{2A7D64A9-555B-4B5A-B1C0-F4EDEBE2AAEC}" destId="{DF2638B2-2811-43E1-ADAD-624A1EAED1F1}" srcOrd="0" destOrd="0" presId="urn:microsoft.com/office/officeart/2005/8/layout/orgChart1"/>
    <dgm:cxn modelId="{C86F98D7-7420-4FB6-B07A-9A2BEC8D055E}" type="presOf" srcId="{DE337138-FE97-4473-844A-A86EF12E0427}" destId="{6175DAF5-0C38-4949-B000-7B3CD6E66C90}" srcOrd="0" destOrd="0" presId="urn:microsoft.com/office/officeart/2005/8/layout/orgChart1"/>
    <dgm:cxn modelId="{DBDAF6DA-A6C5-4569-B5A3-363A34E784DB}" srcId="{DE337138-FE97-4473-844A-A86EF12E0427}" destId="{A3B9C109-B212-498F-B76F-145C722C0599}" srcOrd="3" destOrd="0" parTransId="{F34631D5-64D2-42B6-96CA-602ED1D15AD2}" sibTransId="{0B269BE2-0CBF-477E-AD45-6E71835A53BF}"/>
    <dgm:cxn modelId="{2E5547DB-63CD-4AC5-B417-B5542145B546}" type="presOf" srcId="{0AD9D210-E00E-4AF4-BAFD-FA856F47F01B}" destId="{025021A3-3A8B-4F27-8F06-1AE140CA5310}" srcOrd="0" destOrd="0" presId="urn:microsoft.com/office/officeart/2005/8/layout/orgChart1"/>
    <dgm:cxn modelId="{382C15DD-7D8F-4B7A-A0F4-65752A786625}" type="presOf" srcId="{F34631D5-64D2-42B6-96CA-602ED1D15AD2}" destId="{C3B5508C-E705-4570-B58A-87AC28351D65}" srcOrd="0" destOrd="0" presId="urn:microsoft.com/office/officeart/2005/8/layout/orgChart1"/>
    <dgm:cxn modelId="{9C868EEB-89A4-4963-8FC6-C2320C5FCF41}" type="presOf" srcId="{F571C080-9A8F-46DD-BC32-B44AA4D7BB2E}" destId="{3F0FE8D8-A4B8-48A6-BC92-D3D9AD7DBA21}" srcOrd="1" destOrd="0" presId="urn:microsoft.com/office/officeart/2005/8/layout/orgChart1"/>
    <dgm:cxn modelId="{47EA91EC-3C35-488D-81DE-B99060BE34F9}" type="presOf" srcId="{CB7379F8-5972-42CB-B4C0-785D2A16A53F}" destId="{B8A9F739-0215-47C5-AACF-9230D4A7945C}" srcOrd="0" destOrd="0" presId="urn:microsoft.com/office/officeart/2005/8/layout/orgChart1"/>
    <dgm:cxn modelId="{D7FA80ED-608C-487F-985F-949F75B0F234}" type="presOf" srcId="{DF901A04-5A23-4B5F-8A22-DEF6CA1242D3}" destId="{A2AC235F-1747-43DC-93CA-AF42BB8B65BD}" srcOrd="0" destOrd="0" presId="urn:microsoft.com/office/officeart/2005/8/layout/orgChart1"/>
    <dgm:cxn modelId="{5CA065AE-6B4B-440C-B1AA-DAB866EB13D9}" type="presParOf" srcId="{B4B03183-1A3D-4A48-97FC-DA0A31E763D5}" destId="{2B98FB9F-F076-45DC-A16C-694729E93383}" srcOrd="0" destOrd="0" presId="urn:microsoft.com/office/officeart/2005/8/layout/orgChart1"/>
    <dgm:cxn modelId="{00157DBB-C7C1-45F0-A96E-DCC20CEF7D28}" type="presParOf" srcId="{2B98FB9F-F076-45DC-A16C-694729E93383}" destId="{67942C38-0804-4625-875E-D5D696BD7055}" srcOrd="0" destOrd="0" presId="urn:microsoft.com/office/officeart/2005/8/layout/orgChart1"/>
    <dgm:cxn modelId="{2BF9AEDE-1004-4F62-A6C5-9D46BCBA0C28}" type="presParOf" srcId="{67942C38-0804-4625-875E-D5D696BD7055}" destId="{6175DAF5-0C38-4949-B000-7B3CD6E66C90}" srcOrd="0" destOrd="0" presId="urn:microsoft.com/office/officeart/2005/8/layout/orgChart1"/>
    <dgm:cxn modelId="{899DB6AC-8782-4BFF-BB89-6AAE2D783C30}" type="presParOf" srcId="{67942C38-0804-4625-875E-D5D696BD7055}" destId="{DCCB6E83-ECE0-4989-B894-7EE1A476DF33}" srcOrd="1" destOrd="0" presId="urn:microsoft.com/office/officeart/2005/8/layout/orgChart1"/>
    <dgm:cxn modelId="{4EB672D6-1954-45E2-8BAE-F6C293BCF7E4}" type="presParOf" srcId="{2B98FB9F-F076-45DC-A16C-694729E93383}" destId="{410C9282-88A9-4ECA-B240-218157FED28F}" srcOrd="1" destOrd="0" presId="urn:microsoft.com/office/officeart/2005/8/layout/orgChart1"/>
    <dgm:cxn modelId="{61DA4542-158A-4C8D-9D24-CCBCA8F4B8D6}" type="presParOf" srcId="{410C9282-88A9-4ECA-B240-218157FED28F}" destId="{A2AC235F-1747-43DC-93CA-AF42BB8B65BD}" srcOrd="0" destOrd="0" presId="urn:microsoft.com/office/officeart/2005/8/layout/orgChart1"/>
    <dgm:cxn modelId="{675F70FE-5EBD-465B-8F4C-7D8CD428EA6D}" type="presParOf" srcId="{410C9282-88A9-4ECA-B240-218157FED28F}" destId="{4B5D74D1-5B73-4294-9397-CBB6E648096A}" srcOrd="1" destOrd="0" presId="urn:microsoft.com/office/officeart/2005/8/layout/orgChart1"/>
    <dgm:cxn modelId="{52CBC511-FA8C-49D9-9152-3556A3B9B302}" type="presParOf" srcId="{4B5D74D1-5B73-4294-9397-CBB6E648096A}" destId="{59EA0342-57A8-4421-9FC7-5202A72CCBF7}" srcOrd="0" destOrd="0" presId="urn:microsoft.com/office/officeart/2005/8/layout/orgChart1"/>
    <dgm:cxn modelId="{0C05B983-823A-424E-A146-230ACDDCA44C}" type="presParOf" srcId="{59EA0342-57A8-4421-9FC7-5202A72CCBF7}" destId="{D01A5279-768E-469A-9FA5-81A415E0FB7D}" srcOrd="0" destOrd="0" presId="urn:microsoft.com/office/officeart/2005/8/layout/orgChart1"/>
    <dgm:cxn modelId="{FA6ECA0A-3EA2-4068-B6EB-89C792AB1F8A}" type="presParOf" srcId="{59EA0342-57A8-4421-9FC7-5202A72CCBF7}" destId="{3F0FE8D8-A4B8-48A6-BC92-D3D9AD7DBA21}" srcOrd="1" destOrd="0" presId="urn:microsoft.com/office/officeart/2005/8/layout/orgChart1"/>
    <dgm:cxn modelId="{FBF60AE6-B327-4EE7-848D-73FDE5BD6414}" type="presParOf" srcId="{4B5D74D1-5B73-4294-9397-CBB6E648096A}" destId="{E7DF9B83-9517-4043-8C60-003BBD2BF7F5}" srcOrd="1" destOrd="0" presId="urn:microsoft.com/office/officeart/2005/8/layout/orgChart1"/>
    <dgm:cxn modelId="{0D21A1F5-2E17-4E6B-8A00-5FBC0900D9F7}" type="presParOf" srcId="{4B5D74D1-5B73-4294-9397-CBB6E648096A}" destId="{0AD3DAFD-C415-4237-B268-701C44E15515}" srcOrd="2" destOrd="0" presId="urn:microsoft.com/office/officeart/2005/8/layout/orgChart1"/>
    <dgm:cxn modelId="{68B9AEB7-4678-4DC1-A6F0-F37A1649DA0C}" type="presParOf" srcId="{410C9282-88A9-4ECA-B240-218157FED28F}" destId="{B8A9F739-0215-47C5-AACF-9230D4A7945C}" srcOrd="2" destOrd="0" presId="urn:microsoft.com/office/officeart/2005/8/layout/orgChart1"/>
    <dgm:cxn modelId="{6C03A776-997B-4EE0-A023-D1B42D5E338F}" type="presParOf" srcId="{410C9282-88A9-4ECA-B240-218157FED28F}" destId="{807D84A1-0AEF-4E17-B568-C2025D581320}" srcOrd="3" destOrd="0" presId="urn:microsoft.com/office/officeart/2005/8/layout/orgChart1"/>
    <dgm:cxn modelId="{59200674-6568-42E0-97A9-F8F294DC0839}" type="presParOf" srcId="{807D84A1-0AEF-4E17-B568-C2025D581320}" destId="{1BBDC922-447B-4069-AE8C-6C0DDE3B4F0B}" srcOrd="0" destOrd="0" presId="urn:microsoft.com/office/officeart/2005/8/layout/orgChart1"/>
    <dgm:cxn modelId="{8008790C-877E-431C-8F84-BBF6EB1B187F}" type="presParOf" srcId="{1BBDC922-447B-4069-AE8C-6C0DDE3B4F0B}" destId="{025021A3-3A8B-4F27-8F06-1AE140CA5310}" srcOrd="0" destOrd="0" presId="urn:microsoft.com/office/officeart/2005/8/layout/orgChart1"/>
    <dgm:cxn modelId="{0E21EA71-68D2-464F-9AB4-D277BC8BEFF2}" type="presParOf" srcId="{1BBDC922-447B-4069-AE8C-6C0DDE3B4F0B}" destId="{F7B72756-2A23-4C41-85CA-C567B6C9A45A}" srcOrd="1" destOrd="0" presId="urn:microsoft.com/office/officeart/2005/8/layout/orgChart1"/>
    <dgm:cxn modelId="{35203829-6861-499E-B60F-D7EB39416E30}" type="presParOf" srcId="{807D84A1-0AEF-4E17-B568-C2025D581320}" destId="{2957EE86-ACA4-4CA3-BB12-65F7BF751A40}" srcOrd="1" destOrd="0" presId="urn:microsoft.com/office/officeart/2005/8/layout/orgChart1"/>
    <dgm:cxn modelId="{CD09D9BF-E2BC-412E-A9CC-5D9A87D6AD63}" type="presParOf" srcId="{807D84A1-0AEF-4E17-B568-C2025D581320}" destId="{FDCD4F02-8F50-4A30-BFF5-2C2CB97B2144}" srcOrd="2" destOrd="0" presId="urn:microsoft.com/office/officeart/2005/8/layout/orgChart1"/>
    <dgm:cxn modelId="{7C977705-AED6-4849-94A7-50142C73412D}" type="presParOf" srcId="{410C9282-88A9-4ECA-B240-218157FED28F}" destId="{F6A16925-D65C-42F6-9C76-4A4255BE6F34}" srcOrd="4" destOrd="0" presId="urn:microsoft.com/office/officeart/2005/8/layout/orgChart1"/>
    <dgm:cxn modelId="{9B46EFC3-7E12-41A1-AF6B-048B7C8476BC}" type="presParOf" srcId="{410C9282-88A9-4ECA-B240-218157FED28F}" destId="{91DC0553-3972-45D7-8486-EBFAC0535E4E}" srcOrd="5" destOrd="0" presId="urn:microsoft.com/office/officeart/2005/8/layout/orgChart1"/>
    <dgm:cxn modelId="{8A1F854F-9EE2-4163-9E8D-5002628F0BED}" type="presParOf" srcId="{91DC0553-3972-45D7-8486-EBFAC0535E4E}" destId="{53E10928-2B2B-4FE2-9DA5-E91CDE0E1B24}" srcOrd="0" destOrd="0" presId="urn:microsoft.com/office/officeart/2005/8/layout/orgChart1"/>
    <dgm:cxn modelId="{BC14DCE1-9C86-43E7-84B3-80C9D9C5CE17}" type="presParOf" srcId="{53E10928-2B2B-4FE2-9DA5-E91CDE0E1B24}" destId="{DF2638B2-2811-43E1-ADAD-624A1EAED1F1}" srcOrd="0" destOrd="0" presId="urn:microsoft.com/office/officeart/2005/8/layout/orgChart1"/>
    <dgm:cxn modelId="{AFEE1014-9B24-4034-B061-B4088EE64A75}" type="presParOf" srcId="{53E10928-2B2B-4FE2-9DA5-E91CDE0E1B24}" destId="{B05B0C1C-325C-4E30-9317-C65EE1661826}" srcOrd="1" destOrd="0" presId="urn:microsoft.com/office/officeart/2005/8/layout/orgChart1"/>
    <dgm:cxn modelId="{D5ABDDE2-1FEB-4429-AC99-BB6E6A5A394C}" type="presParOf" srcId="{91DC0553-3972-45D7-8486-EBFAC0535E4E}" destId="{972928F5-077B-4CAF-9BCA-DF2D61168978}" srcOrd="1" destOrd="0" presId="urn:microsoft.com/office/officeart/2005/8/layout/orgChart1"/>
    <dgm:cxn modelId="{020E49B1-7C44-4949-9150-49E663F741C2}" type="presParOf" srcId="{91DC0553-3972-45D7-8486-EBFAC0535E4E}" destId="{AD61D831-AC6B-4476-970C-891FDC46903E}" srcOrd="2" destOrd="0" presId="urn:microsoft.com/office/officeart/2005/8/layout/orgChart1"/>
    <dgm:cxn modelId="{021142D8-DF23-49A4-BC31-A12AFD764460}" type="presParOf" srcId="{410C9282-88A9-4ECA-B240-218157FED28F}" destId="{C3B5508C-E705-4570-B58A-87AC28351D65}" srcOrd="6" destOrd="0" presId="urn:microsoft.com/office/officeart/2005/8/layout/orgChart1"/>
    <dgm:cxn modelId="{478EF15E-2E5F-4761-94F0-BB6CB6932619}" type="presParOf" srcId="{410C9282-88A9-4ECA-B240-218157FED28F}" destId="{0F263913-9FE9-479D-BC23-75A7E692C416}" srcOrd="7" destOrd="0" presId="urn:microsoft.com/office/officeart/2005/8/layout/orgChart1"/>
    <dgm:cxn modelId="{EC234D2F-86D1-4F5D-A9E1-5DEE6B56F32D}" type="presParOf" srcId="{0F263913-9FE9-479D-BC23-75A7E692C416}" destId="{7A9FB0F3-D121-46BD-A835-D8BAEDA397C6}" srcOrd="0" destOrd="0" presId="urn:microsoft.com/office/officeart/2005/8/layout/orgChart1"/>
    <dgm:cxn modelId="{87D97233-51AD-488D-97EF-2EB64BA9E97D}" type="presParOf" srcId="{7A9FB0F3-D121-46BD-A835-D8BAEDA397C6}" destId="{B4D9F1C1-FCC7-4006-A780-43B90987A869}" srcOrd="0" destOrd="0" presId="urn:microsoft.com/office/officeart/2005/8/layout/orgChart1"/>
    <dgm:cxn modelId="{D994AB6A-B467-46CC-B2AE-9159718B5368}" type="presParOf" srcId="{7A9FB0F3-D121-46BD-A835-D8BAEDA397C6}" destId="{44575FBF-E180-49F7-BE76-A5CE92C63D83}" srcOrd="1" destOrd="0" presId="urn:microsoft.com/office/officeart/2005/8/layout/orgChart1"/>
    <dgm:cxn modelId="{99B875E6-4301-49D8-B9A3-9ABF261DDB86}" type="presParOf" srcId="{0F263913-9FE9-479D-BC23-75A7E692C416}" destId="{B365399F-B7EC-4D6F-B7D8-270A65711972}" srcOrd="1" destOrd="0" presId="urn:microsoft.com/office/officeart/2005/8/layout/orgChart1"/>
    <dgm:cxn modelId="{2043A65B-A6BC-4FF6-B674-4CC5317D5F1C}" type="presParOf" srcId="{0F263913-9FE9-479D-BC23-75A7E692C416}" destId="{B4748EED-B128-48BC-BB0C-C3E044AFFF19}" srcOrd="2" destOrd="0" presId="urn:microsoft.com/office/officeart/2005/8/layout/orgChart1"/>
    <dgm:cxn modelId="{D833E4A9-E4CB-4012-B48E-FFDE6EC823BD}" type="presParOf" srcId="{2B98FB9F-F076-45DC-A16C-694729E93383}" destId="{897B1182-C4E5-4FC2-965E-7435F1B23D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8DF75-612D-410B-BDEC-9FCA88C4D1D3}">
      <dsp:nvSpPr>
        <dsp:cNvPr id="0" name=""/>
        <dsp:cNvSpPr/>
      </dsp:nvSpPr>
      <dsp:spPr>
        <a:xfrm>
          <a:off x="5171034" y="3202008"/>
          <a:ext cx="143624" cy="2479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9919"/>
              </a:lnTo>
              <a:lnTo>
                <a:pt x="143624" y="24799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A3F5-DEE7-4A58-A6AA-1636560EC80D}">
      <dsp:nvSpPr>
        <dsp:cNvPr id="0" name=""/>
        <dsp:cNvSpPr/>
      </dsp:nvSpPr>
      <dsp:spPr>
        <a:xfrm>
          <a:off x="5171034" y="3202008"/>
          <a:ext cx="143624" cy="1800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096"/>
              </a:lnTo>
              <a:lnTo>
                <a:pt x="143624" y="1800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78A93-9679-41EF-BE10-F12BA7664F59}">
      <dsp:nvSpPr>
        <dsp:cNvPr id="0" name=""/>
        <dsp:cNvSpPr/>
      </dsp:nvSpPr>
      <dsp:spPr>
        <a:xfrm>
          <a:off x="5171034" y="3202008"/>
          <a:ext cx="143624" cy="1120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272"/>
              </a:lnTo>
              <a:lnTo>
                <a:pt x="143624" y="11202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791A7-7E73-4DD3-8F3D-56096E0F000D}">
      <dsp:nvSpPr>
        <dsp:cNvPr id="0" name=""/>
        <dsp:cNvSpPr/>
      </dsp:nvSpPr>
      <dsp:spPr>
        <a:xfrm>
          <a:off x="5171034" y="3202008"/>
          <a:ext cx="143624" cy="440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449"/>
              </a:lnTo>
              <a:lnTo>
                <a:pt x="143624" y="4404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01F18-12F2-4AD0-951E-A1B98B8D7A26}">
      <dsp:nvSpPr>
        <dsp:cNvPr id="0" name=""/>
        <dsp:cNvSpPr/>
      </dsp:nvSpPr>
      <dsp:spPr>
        <a:xfrm>
          <a:off x="5508314" y="2522185"/>
          <a:ext cx="91440" cy="201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80EDB-C13A-4CA2-9010-95BE5EC6F26D}">
      <dsp:nvSpPr>
        <dsp:cNvPr id="0" name=""/>
        <dsp:cNvSpPr/>
      </dsp:nvSpPr>
      <dsp:spPr>
        <a:xfrm>
          <a:off x="4974747" y="1842361"/>
          <a:ext cx="579286" cy="20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537"/>
              </a:lnTo>
              <a:lnTo>
                <a:pt x="579286" y="100537"/>
              </a:lnTo>
              <a:lnTo>
                <a:pt x="579286" y="201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5EA25-1156-4C9A-9860-5AB98CFF5D51}">
      <dsp:nvSpPr>
        <dsp:cNvPr id="0" name=""/>
        <dsp:cNvSpPr/>
      </dsp:nvSpPr>
      <dsp:spPr>
        <a:xfrm>
          <a:off x="4395461" y="1842361"/>
          <a:ext cx="579286" cy="201074"/>
        </a:xfrm>
        <a:custGeom>
          <a:avLst/>
          <a:gdLst/>
          <a:ahLst/>
          <a:cxnLst/>
          <a:rect l="0" t="0" r="0" b="0"/>
          <a:pathLst>
            <a:path>
              <a:moveTo>
                <a:pt x="579286" y="0"/>
              </a:moveTo>
              <a:lnTo>
                <a:pt x="579286" y="100537"/>
              </a:lnTo>
              <a:lnTo>
                <a:pt x="0" y="100537"/>
              </a:lnTo>
              <a:lnTo>
                <a:pt x="0" y="201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06D26-5B92-445B-96CB-E32A3609CA1C}">
      <dsp:nvSpPr>
        <dsp:cNvPr id="0" name=""/>
        <dsp:cNvSpPr/>
      </dsp:nvSpPr>
      <dsp:spPr>
        <a:xfrm>
          <a:off x="4395461" y="1162538"/>
          <a:ext cx="579286" cy="20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537"/>
              </a:lnTo>
              <a:lnTo>
                <a:pt x="579286" y="100537"/>
              </a:lnTo>
              <a:lnTo>
                <a:pt x="579286" y="201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A3570-D697-40D1-98AD-7FD6DB07822D}">
      <dsp:nvSpPr>
        <dsp:cNvPr id="0" name=""/>
        <dsp:cNvSpPr/>
      </dsp:nvSpPr>
      <dsp:spPr>
        <a:xfrm>
          <a:off x="3816175" y="1162538"/>
          <a:ext cx="579286" cy="201074"/>
        </a:xfrm>
        <a:custGeom>
          <a:avLst/>
          <a:gdLst/>
          <a:ahLst/>
          <a:cxnLst/>
          <a:rect l="0" t="0" r="0" b="0"/>
          <a:pathLst>
            <a:path>
              <a:moveTo>
                <a:pt x="579286" y="0"/>
              </a:moveTo>
              <a:lnTo>
                <a:pt x="579286" y="100537"/>
              </a:lnTo>
              <a:lnTo>
                <a:pt x="0" y="100537"/>
              </a:lnTo>
              <a:lnTo>
                <a:pt x="0" y="201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516D0-ECFB-49CE-8976-43B5C7F863E0}">
      <dsp:nvSpPr>
        <dsp:cNvPr id="0" name=""/>
        <dsp:cNvSpPr/>
      </dsp:nvSpPr>
      <dsp:spPr>
        <a:xfrm>
          <a:off x="4349741" y="482714"/>
          <a:ext cx="91440" cy="201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5DEF7-3193-4207-8301-C72C8D7B3F72}">
      <dsp:nvSpPr>
        <dsp:cNvPr id="0" name=""/>
        <dsp:cNvSpPr/>
      </dsp:nvSpPr>
      <dsp:spPr>
        <a:xfrm>
          <a:off x="3916712" y="3965"/>
          <a:ext cx="957497" cy="478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Main</a:t>
          </a:r>
        </a:p>
      </dsp:txBody>
      <dsp:txXfrm>
        <a:off x="3916712" y="3965"/>
        <a:ext cx="957497" cy="478748"/>
      </dsp:txXfrm>
    </dsp:sp>
    <dsp:sp modelId="{02BDE5F6-68C3-4A78-BA1A-40CF65D2CE01}">
      <dsp:nvSpPr>
        <dsp:cNvPr id="0" name=""/>
        <dsp:cNvSpPr/>
      </dsp:nvSpPr>
      <dsp:spPr>
        <a:xfrm>
          <a:off x="3916712" y="683789"/>
          <a:ext cx="957497" cy="478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Menu</a:t>
          </a:r>
        </a:p>
      </dsp:txBody>
      <dsp:txXfrm>
        <a:off x="3916712" y="683789"/>
        <a:ext cx="957497" cy="478748"/>
      </dsp:txXfrm>
    </dsp:sp>
    <dsp:sp modelId="{FBF2559A-9197-4EC6-9722-C194B4B1CC12}">
      <dsp:nvSpPr>
        <dsp:cNvPr id="0" name=""/>
        <dsp:cNvSpPr/>
      </dsp:nvSpPr>
      <dsp:spPr>
        <a:xfrm>
          <a:off x="3337426" y="1363612"/>
          <a:ext cx="957497" cy="478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AnalysisHome</a:t>
          </a:r>
          <a:endParaRPr lang="en-US" sz="1000" kern="1200" dirty="0"/>
        </a:p>
      </dsp:txBody>
      <dsp:txXfrm>
        <a:off x="3337426" y="1363612"/>
        <a:ext cx="957497" cy="478748"/>
      </dsp:txXfrm>
    </dsp:sp>
    <dsp:sp modelId="{5F218B1A-D14A-4765-9F9B-90D74C5E4A41}">
      <dsp:nvSpPr>
        <dsp:cNvPr id="0" name=""/>
        <dsp:cNvSpPr/>
      </dsp:nvSpPr>
      <dsp:spPr>
        <a:xfrm>
          <a:off x="4495998" y="1363612"/>
          <a:ext cx="957497" cy="478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ScoutingLobby</a:t>
          </a:r>
          <a:endParaRPr lang="en-US" sz="1000" kern="1200" dirty="0"/>
        </a:p>
      </dsp:txBody>
      <dsp:txXfrm>
        <a:off x="4495998" y="1363612"/>
        <a:ext cx="957497" cy="478748"/>
      </dsp:txXfrm>
    </dsp:sp>
    <dsp:sp modelId="{DE0B409E-6D81-4F6B-945A-028759C05EBA}">
      <dsp:nvSpPr>
        <dsp:cNvPr id="0" name=""/>
        <dsp:cNvSpPr/>
      </dsp:nvSpPr>
      <dsp:spPr>
        <a:xfrm>
          <a:off x="3916712" y="2043436"/>
          <a:ext cx="957497" cy="478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ScoutingGeneral</a:t>
          </a:r>
          <a:endParaRPr lang="en-US" sz="1000" kern="1200" dirty="0"/>
        </a:p>
      </dsp:txBody>
      <dsp:txXfrm>
        <a:off x="3916712" y="2043436"/>
        <a:ext cx="957497" cy="478748"/>
      </dsp:txXfrm>
    </dsp:sp>
    <dsp:sp modelId="{E83836AF-C4A0-4732-95E5-4377644A14EF}">
      <dsp:nvSpPr>
        <dsp:cNvPr id="0" name=""/>
        <dsp:cNvSpPr/>
      </dsp:nvSpPr>
      <dsp:spPr>
        <a:xfrm>
          <a:off x="5075285" y="2043436"/>
          <a:ext cx="957497" cy="478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ScoutingPregame</a:t>
          </a:r>
          <a:endParaRPr lang="en-US" sz="1000" kern="1200" dirty="0"/>
        </a:p>
      </dsp:txBody>
      <dsp:txXfrm>
        <a:off x="5075285" y="2043436"/>
        <a:ext cx="957497" cy="478748"/>
      </dsp:txXfrm>
    </dsp:sp>
    <dsp:sp modelId="{5765A678-7B9B-4E2A-A9EC-724D2F547FC6}">
      <dsp:nvSpPr>
        <dsp:cNvPr id="0" name=""/>
        <dsp:cNvSpPr/>
      </dsp:nvSpPr>
      <dsp:spPr>
        <a:xfrm>
          <a:off x="5075285" y="2723260"/>
          <a:ext cx="957497" cy="478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GameManager</a:t>
          </a:r>
          <a:endParaRPr lang="en-US" sz="1000" kern="1200" dirty="0"/>
        </a:p>
      </dsp:txBody>
      <dsp:txXfrm>
        <a:off x="5075285" y="2723260"/>
        <a:ext cx="957497" cy="478748"/>
      </dsp:txXfrm>
    </dsp:sp>
    <dsp:sp modelId="{810D9AD4-8FE0-4F3E-B485-147B7C31B0D4}">
      <dsp:nvSpPr>
        <dsp:cNvPr id="0" name=""/>
        <dsp:cNvSpPr/>
      </dsp:nvSpPr>
      <dsp:spPr>
        <a:xfrm>
          <a:off x="5314659" y="3403083"/>
          <a:ext cx="957497" cy="478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Autonomous</a:t>
          </a:r>
        </a:p>
      </dsp:txBody>
      <dsp:txXfrm>
        <a:off x="5314659" y="3403083"/>
        <a:ext cx="957497" cy="478748"/>
      </dsp:txXfrm>
    </dsp:sp>
    <dsp:sp modelId="{615BAF4C-327C-4135-8428-297B0F077457}">
      <dsp:nvSpPr>
        <dsp:cNvPr id="0" name=""/>
        <dsp:cNvSpPr/>
      </dsp:nvSpPr>
      <dsp:spPr>
        <a:xfrm>
          <a:off x="5314659" y="4082907"/>
          <a:ext cx="957497" cy="478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Teleoperated</a:t>
          </a:r>
        </a:p>
      </dsp:txBody>
      <dsp:txXfrm>
        <a:off x="5314659" y="4082907"/>
        <a:ext cx="957497" cy="478748"/>
      </dsp:txXfrm>
    </dsp:sp>
    <dsp:sp modelId="{E136B5A7-8664-4788-92BE-71AC445EAC40}">
      <dsp:nvSpPr>
        <dsp:cNvPr id="0" name=""/>
        <dsp:cNvSpPr/>
      </dsp:nvSpPr>
      <dsp:spPr>
        <a:xfrm>
          <a:off x="5314659" y="4762730"/>
          <a:ext cx="957497" cy="478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Endgame</a:t>
          </a:r>
        </a:p>
      </dsp:txBody>
      <dsp:txXfrm>
        <a:off x="5314659" y="4762730"/>
        <a:ext cx="957497" cy="478748"/>
      </dsp:txXfrm>
    </dsp:sp>
    <dsp:sp modelId="{2F5E618F-3780-4CEB-A039-CC28A7A6455A}">
      <dsp:nvSpPr>
        <dsp:cNvPr id="0" name=""/>
        <dsp:cNvSpPr/>
      </dsp:nvSpPr>
      <dsp:spPr>
        <a:xfrm>
          <a:off x="5314659" y="5442554"/>
          <a:ext cx="957497" cy="478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Playstyle</a:t>
          </a:r>
        </a:p>
      </dsp:txBody>
      <dsp:txXfrm>
        <a:off x="5314659" y="5442554"/>
        <a:ext cx="957497" cy="478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F6D13-BCCA-4BF7-814C-50A6228125FC}">
      <dsp:nvSpPr>
        <dsp:cNvPr id="0" name=""/>
        <dsp:cNvSpPr/>
      </dsp:nvSpPr>
      <dsp:spPr>
        <a:xfrm>
          <a:off x="406400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3182949" y="184137"/>
              </a:lnTo>
              <a:lnTo>
                <a:pt x="3182949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CB83E-24D0-44FA-8455-58DAE06FA228}">
      <dsp:nvSpPr>
        <dsp:cNvPr id="0" name=""/>
        <dsp:cNvSpPr/>
      </dsp:nvSpPr>
      <dsp:spPr>
        <a:xfrm>
          <a:off x="4064000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7E739-11E8-4623-9184-9DD74A52C8D2}">
      <dsp:nvSpPr>
        <dsp:cNvPr id="0" name=""/>
        <dsp:cNvSpPr/>
      </dsp:nvSpPr>
      <dsp:spPr>
        <a:xfrm>
          <a:off x="3003016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5F673-3B9A-45AD-8209-C0E1F8EC4CF6}">
      <dsp:nvSpPr>
        <dsp:cNvPr id="0" name=""/>
        <dsp:cNvSpPr/>
      </dsp:nvSpPr>
      <dsp:spPr>
        <a:xfrm>
          <a:off x="88105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D620C-8E1E-4BA6-92EC-513B39921301}">
      <dsp:nvSpPr>
        <dsp:cNvPr id="0" name=""/>
        <dsp:cNvSpPr/>
      </dsp:nvSpPr>
      <dsp:spPr>
        <a:xfrm>
          <a:off x="3187154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ScoutingTab</a:t>
          </a:r>
          <a:endParaRPr lang="en-US" sz="2500" kern="1200" dirty="0"/>
        </a:p>
      </dsp:txBody>
      <dsp:txXfrm>
        <a:off x="3187154" y="1648350"/>
        <a:ext cx="1753691" cy="876845"/>
      </dsp:txXfrm>
    </dsp:sp>
    <dsp:sp modelId="{FE54C441-3F7F-45D3-B8C1-D7BA153DE0F0}">
      <dsp:nvSpPr>
        <dsp:cNvPr id="0" name=""/>
        <dsp:cNvSpPr/>
      </dsp:nvSpPr>
      <dsp:spPr>
        <a:xfrm>
          <a:off x="4204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Autonomous</a:t>
          </a:r>
        </a:p>
      </dsp:txBody>
      <dsp:txXfrm>
        <a:off x="4204" y="2893471"/>
        <a:ext cx="1753691" cy="876845"/>
      </dsp:txXfrm>
    </dsp:sp>
    <dsp:sp modelId="{1337ADB9-38E6-4B07-9E51-E3A7C2040105}">
      <dsp:nvSpPr>
        <dsp:cNvPr id="0" name=""/>
        <dsp:cNvSpPr/>
      </dsp:nvSpPr>
      <dsp:spPr>
        <a:xfrm>
          <a:off x="2126170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Teleoperated</a:t>
          </a:r>
        </a:p>
      </dsp:txBody>
      <dsp:txXfrm>
        <a:off x="2126170" y="2893471"/>
        <a:ext cx="1753691" cy="876845"/>
      </dsp:txXfrm>
    </dsp:sp>
    <dsp:sp modelId="{4296D83B-2EAD-4B96-83DC-7BE2630188CF}">
      <dsp:nvSpPr>
        <dsp:cNvPr id="0" name=""/>
        <dsp:cNvSpPr/>
      </dsp:nvSpPr>
      <dsp:spPr>
        <a:xfrm>
          <a:off x="4248137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Endgame</a:t>
          </a:r>
        </a:p>
      </dsp:txBody>
      <dsp:txXfrm>
        <a:off x="4248137" y="2893471"/>
        <a:ext cx="1753691" cy="876845"/>
      </dsp:txXfrm>
    </dsp:sp>
    <dsp:sp modelId="{FA9ABDFD-583C-4A48-8F55-55AE8A2D8304}">
      <dsp:nvSpPr>
        <dsp:cNvPr id="0" name=""/>
        <dsp:cNvSpPr/>
      </dsp:nvSpPr>
      <dsp:spPr>
        <a:xfrm>
          <a:off x="6370104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Playstyle</a:t>
          </a:r>
        </a:p>
      </dsp:txBody>
      <dsp:txXfrm>
        <a:off x="6370104" y="2893471"/>
        <a:ext cx="1753691" cy="876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5508C-E705-4570-B58A-87AC28351D65}">
      <dsp:nvSpPr>
        <dsp:cNvPr id="0" name=""/>
        <dsp:cNvSpPr/>
      </dsp:nvSpPr>
      <dsp:spPr>
        <a:xfrm>
          <a:off x="406400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3182949" y="184137"/>
              </a:lnTo>
              <a:lnTo>
                <a:pt x="3182949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16925-D65C-42F6-9C76-4A4255BE6F34}">
      <dsp:nvSpPr>
        <dsp:cNvPr id="0" name=""/>
        <dsp:cNvSpPr/>
      </dsp:nvSpPr>
      <dsp:spPr>
        <a:xfrm>
          <a:off x="4064000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9F739-0215-47C5-AACF-9230D4A7945C}">
      <dsp:nvSpPr>
        <dsp:cNvPr id="0" name=""/>
        <dsp:cNvSpPr/>
      </dsp:nvSpPr>
      <dsp:spPr>
        <a:xfrm>
          <a:off x="3003016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C235F-1747-43DC-93CA-AF42BB8B65BD}">
      <dsp:nvSpPr>
        <dsp:cNvPr id="0" name=""/>
        <dsp:cNvSpPr/>
      </dsp:nvSpPr>
      <dsp:spPr>
        <a:xfrm>
          <a:off x="88105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5DAF5-0C38-4949-B000-7B3CD6E66C90}">
      <dsp:nvSpPr>
        <dsp:cNvPr id="0" name=""/>
        <dsp:cNvSpPr/>
      </dsp:nvSpPr>
      <dsp:spPr>
        <a:xfrm>
          <a:off x="3187154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EverCollector</a:t>
          </a:r>
          <a:endParaRPr lang="en-US" sz="1700" kern="1200" dirty="0"/>
        </a:p>
      </dsp:txBody>
      <dsp:txXfrm>
        <a:off x="3187154" y="1648350"/>
        <a:ext cx="1753691" cy="876845"/>
      </dsp:txXfrm>
    </dsp:sp>
    <dsp:sp modelId="{D01A5279-768E-469A-9FA5-81A415E0FB7D}">
      <dsp:nvSpPr>
        <dsp:cNvPr id="0" name=""/>
        <dsp:cNvSpPr/>
      </dsp:nvSpPr>
      <dsp:spPr>
        <a:xfrm>
          <a:off x="4204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DurationCollector</a:t>
          </a:r>
          <a:endParaRPr lang="en-US" sz="1700" kern="1200" dirty="0"/>
        </a:p>
      </dsp:txBody>
      <dsp:txXfrm>
        <a:off x="4204" y="2893471"/>
        <a:ext cx="1753691" cy="876845"/>
      </dsp:txXfrm>
    </dsp:sp>
    <dsp:sp modelId="{025021A3-3A8B-4F27-8F06-1AE140CA5310}">
      <dsp:nvSpPr>
        <dsp:cNvPr id="0" name=""/>
        <dsp:cNvSpPr/>
      </dsp:nvSpPr>
      <dsp:spPr>
        <a:xfrm>
          <a:off x="2126170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PlusMinusCollector</a:t>
          </a:r>
          <a:endParaRPr lang="en-US" sz="1700" kern="1200" dirty="0"/>
        </a:p>
      </dsp:txBody>
      <dsp:txXfrm>
        <a:off x="2126170" y="2893471"/>
        <a:ext cx="1753691" cy="876845"/>
      </dsp:txXfrm>
    </dsp:sp>
    <dsp:sp modelId="{DF2638B2-2811-43E1-ADAD-624A1EAED1F1}">
      <dsp:nvSpPr>
        <dsp:cNvPr id="0" name=""/>
        <dsp:cNvSpPr/>
      </dsp:nvSpPr>
      <dsp:spPr>
        <a:xfrm>
          <a:off x="4248137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TextCollector</a:t>
          </a:r>
          <a:endParaRPr lang="en-US" sz="1700" kern="1200" dirty="0"/>
        </a:p>
      </dsp:txBody>
      <dsp:txXfrm>
        <a:off x="4248137" y="2893471"/>
        <a:ext cx="1753691" cy="876845"/>
      </dsp:txXfrm>
    </dsp:sp>
    <dsp:sp modelId="{B4D9F1C1-FCC7-4006-A780-43B90987A869}">
      <dsp:nvSpPr>
        <dsp:cNvPr id="0" name=""/>
        <dsp:cNvSpPr/>
      </dsp:nvSpPr>
      <dsp:spPr>
        <a:xfrm>
          <a:off x="6370104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SwitchCollector</a:t>
          </a:r>
          <a:endParaRPr lang="en-US" sz="1700" kern="1200" dirty="0"/>
        </a:p>
      </dsp:txBody>
      <dsp:txXfrm>
        <a:off x="6370104" y="2893471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872204-867B-4F9A-93BD-0B089C192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3286423-B0C9-4BA5-BAB8-E1440B360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AF9BDF-99F6-4686-9EB1-5F04EC51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5D71-AED9-46CE-95C5-036C022FF64C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CF5F85-0D5B-42B3-8088-A5447DA0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B26A5A-6411-48C9-82F0-CBD279C8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9AC-BA11-41C9-A37D-48446D82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6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267BCC-F084-4052-9B6F-1F63BAD2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D400C23-64E8-4DE6-8B36-D90D97185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E07C45-A91B-43D5-9A15-35CB24CA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5D71-AED9-46CE-95C5-036C022FF64C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FA015B-AB4C-4925-9940-31729379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3C5195-1C91-488C-A1CC-DAEFF025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9AC-BA11-41C9-A37D-48446D82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3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E3A3EB6-6860-4F0A-8BE5-9EB1173EC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39728CA-F0F1-4806-9D3F-F4356EF1A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F97B37-41F6-4A6C-AD11-E46F67FD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5D71-AED9-46CE-95C5-036C022FF64C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E54919-5A00-4088-87D5-DEEDCEE4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A56131-436A-4841-97BB-FC62CFF5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9AC-BA11-41C9-A37D-48446D82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BEAAC7-74F5-4970-9F59-E7576272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420F61-2BA8-4412-85A9-4CF83B5E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2ACC1A-D7ED-4AEA-B611-1A750A31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5D71-AED9-46CE-95C5-036C022FF64C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E220FA-35A0-4367-97CC-2A70FCBB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B539B12-2F45-4FC5-A49D-D18CD647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9AC-BA11-41C9-A37D-48446D82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4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59AFFA-8E78-4237-8B1E-229C36D4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8F92BC9-0100-4BCD-B546-BE2EBB632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B09096-1AB5-4CF6-9EB3-8237BEBC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5D71-AED9-46CE-95C5-036C022FF64C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BB106B-A38B-4FFF-8A43-7F390F30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1CCBA6-15F8-4819-9F7A-02432767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9AC-BA11-41C9-A37D-48446D82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3FE267-8018-49D4-AD57-D475FFAF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DE4C0D-570C-4E2A-BE81-AA82E042F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3EF5BEC-4EFB-4FF8-A206-26461353F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901C1D4-B0A8-40ED-8147-8FAB9FCC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5D71-AED9-46CE-95C5-036C022FF64C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B59446B-D3AD-4728-B5D5-136FAEB1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1CF2861-4BC2-428F-9F8D-EDB98034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9AC-BA11-41C9-A37D-48446D82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5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EFB897-478E-4677-8C9B-70A28E1F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E8C3D53-3714-4382-8612-B375AD9D8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2BB633C-F1A0-4B41-BE76-ECCB677B8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2BCB0A2-1EC1-44B2-9A4C-28104C773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53D3CEC-07A7-4AD6-8024-EFD7622E1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7E68A1C-1CB1-4B0A-9276-E13601DF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5D71-AED9-46CE-95C5-036C022FF64C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B09BB2B-E499-4DC9-A397-ED8ACA96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39EE961-4DB5-4FEE-9057-99BC0B20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9AC-BA11-41C9-A37D-48446D82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1C5761-26FA-43B4-99FA-737B1974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0BF372A-E5A4-4F94-BE2F-5702078F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5D71-AED9-46CE-95C5-036C022FF64C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7CC5BCD-A4FF-4E72-BA91-E4A5CBA7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C5FD989-0B5D-4D6C-8018-9BA94451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9AC-BA11-41C9-A37D-48446D82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8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6DF5051-28BD-4F60-B67E-9E5B761A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5D71-AED9-46CE-95C5-036C022FF64C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AB53D94-78E6-414D-B45D-DDA77309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5280F17-7FCC-4BE2-8B78-728E7AA3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9AC-BA11-41C9-A37D-48446D82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7C3EC1-E010-4C35-908E-6C2196DA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CA267F7-13AB-4454-87FF-A6E57DA0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3D6AF33-54E5-4F6B-BD89-C1364BBE8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94946E3-1195-4BE7-A055-ED2902A6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5D71-AED9-46CE-95C5-036C022FF64C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D5244D1-C020-4552-BBD3-8D910CAB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0A1C7D1-8BBD-4235-A03B-0DE64151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9AC-BA11-41C9-A37D-48446D82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2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919191-4921-4389-9C0B-7D215AFB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22B7111-397D-4A61-B22A-9D81527D0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C75E13-D440-4101-9ED4-D29054BE6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6DB7B8D-FAC4-4902-B57F-6D8D1639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5D71-AED9-46CE-95C5-036C022FF64C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ABC9F4-0372-4A5C-BF20-65E9674F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B1CE1BF-D189-4A09-A2CC-0312A415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9AC-BA11-41C9-A37D-48446D82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7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B5A6907-A888-46D2-A8A5-2730CDD3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BD749E4-B3E9-4D0D-86B2-3817BF8C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501739-4F40-41AF-9BC1-B02D35746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65D71-AED9-46CE-95C5-036C022FF64C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016FC6-D62B-4BB1-A542-F4D0CC749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6E0C7C-F822-467F-956C-4C22E650A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9AC-BA11-41C9-A37D-48446D82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6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92E38A91-EDC8-421A-8BFC-9C95524FA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888852"/>
              </p:ext>
            </p:extLst>
          </p:nvPr>
        </p:nvGraphicFramePr>
        <p:xfrm>
          <a:off x="550416" y="213064"/>
          <a:ext cx="9609584" cy="592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878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8E8C136B-AB26-44BB-9CAF-4A45F4A76B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3981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87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E1B3646A-0B12-4630-B086-C818D3507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3422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05469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21</Words>
  <Application>Microsoft Office PowerPoint</Application>
  <PresentationFormat>מסך רחב</PresentationFormat>
  <Paragraphs>21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lior Bitton</dc:creator>
  <cp:lastModifiedBy>lior Bitton</cp:lastModifiedBy>
  <cp:revision>1</cp:revision>
  <dcterms:created xsi:type="dcterms:W3CDTF">2021-08-06T15:40:59Z</dcterms:created>
  <dcterms:modified xsi:type="dcterms:W3CDTF">2021-08-07T10:36:39Z</dcterms:modified>
</cp:coreProperties>
</file>