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sldIdLst>
    <p:sldId id="256" r:id="rId2"/>
    <p:sldId id="258" r:id="rId3"/>
    <p:sldId id="257" r:id="rId4"/>
    <p:sldId id="260" r:id="rId5"/>
    <p:sldId id="262" r:id="rId6"/>
    <p:sldId id="259"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EF2845-D27A-424A-8AEB-A54B59012B0A}" v="281" dt="2023-01-15T17:36:55.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טליה סעדה" userId="056dd30a-a99a-408d-81a5-680e044369be" providerId="ADAL" clId="{83EF2845-D27A-424A-8AEB-A54B59012B0A}"/>
    <pc:docChg chg="undo custSel addSld delSld modSld sldOrd">
      <pc:chgData name="טליה סעדה" userId="056dd30a-a99a-408d-81a5-680e044369be" providerId="ADAL" clId="{83EF2845-D27A-424A-8AEB-A54B59012B0A}" dt="2023-01-15T17:36:55.104" v="1551" actId="14100"/>
      <pc:docMkLst>
        <pc:docMk/>
      </pc:docMkLst>
      <pc:sldChg chg="modSp">
        <pc:chgData name="טליה סעדה" userId="056dd30a-a99a-408d-81a5-680e044369be" providerId="ADAL" clId="{83EF2845-D27A-424A-8AEB-A54B59012B0A}" dt="2023-01-15T12:43:02.326" v="1055" actId="20577"/>
        <pc:sldMkLst>
          <pc:docMk/>
          <pc:sldMk cId="3962671222" sldId="257"/>
        </pc:sldMkLst>
        <pc:graphicFrameChg chg="mod">
          <ac:chgData name="טליה סעדה" userId="056dd30a-a99a-408d-81a5-680e044369be" providerId="ADAL" clId="{83EF2845-D27A-424A-8AEB-A54B59012B0A}" dt="2023-01-15T12:43:02.326" v="1055" actId="20577"/>
          <ac:graphicFrameMkLst>
            <pc:docMk/>
            <pc:sldMk cId="3962671222" sldId="257"/>
            <ac:graphicFrameMk id="8" creationId="{7FD578AF-A48C-DAE2-1736-8FB60F2A873C}"/>
          </ac:graphicFrameMkLst>
        </pc:graphicFrameChg>
      </pc:sldChg>
      <pc:sldChg chg="ord">
        <pc:chgData name="טליה סעדה" userId="056dd30a-a99a-408d-81a5-680e044369be" providerId="ADAL" clId="{83EF2845-D27A-424A-8AEB-A54B59012B0A}" dt="2023-01-15T10:33:24.203" v="974"/>
        <pc:sldMkLst>
          <pc:docMk/>
          <pc:sldMk cId="1368951913" sldId="258"/>
        </pc:sldMkLst>
      </pc:sldChg>
      <pc:sldChg chg="addSp delSp modSp mod ord setBg setClrOvrMap">
        <pc:chgData name="טליה סעדה" userId="056dd30a-a99a-408d-81a5-680e044369be" providerId="ADAL" clId="{83EF2845-D27A-424A-8AEB-A54B59012B0A}" dt="2023-01-15T16:41:28.192" v="1488" actId="1076"/>
        <pc:sldMkLst>
          <pc:docMk/>
          <pc:sldMk cId="3622744233" sldId="259"/>
        </pc:sldMkLst>
        <pc:spChg chg="mod">
          <ac:chgData name="טליה סעדה" userId="056dd30a-a99a-408d-81a5-680e044369be" providerId="ADAL" clId="{83EF2845-D27A-424A-8AEB-A54B59012B0A}" dt="2023-01-15T16:40:20.350" v="1486" actId="26606"/>
          <ac:spMkLst>
            <pc:docMk/>
            <pc:sldMk cId="3622744233" sldId="259"/>
            <ac:spMk id="5" creationId="{4232B5AD-89F0-ED5C-B734-15E6C52EDC2D}"/>
          </ac:spMkLst>
        </pc:spChg>
        <pc:spChg chg="mod ord">
          <ac:chgData name="טליה סעדה" userId="056dd30a-a99a-408d-81a5-680e044369be" providerId="ADAL" clId="{83EF2845-D27A-424A-8AEB-A54B59012B0A}" dt="2023-01-15T16:41:28.192" v="1488" actId="1076"/>
          <ac:spMkLst>
            <pc:docMk/>
            <pc:sldMk cId="3622744233" sldId="259"/>
            <ac:spMk id="10" creationId="{9E8C23FA-514E-6695-3083-F345B8C5B5FA}"/>
          </ac:spMkLst>
        </pc:spChg>
        <pc:spChg chg="add del">
          <ac:chgData name="טליה סעדה" userId="056dd30a-a99a-408d-81a5-680e044369be" providerId="ADAL" clId="{83EF2845-D27A-424A-8AEB-A54B59012B0A}" dt="2023-01-15T16:40:20.350" v="1486" actId="26606"/>
          <ac:spMkLst>
            <pc:docMk/>
            <pc:sldMk cId="3622744233" sldId="259"/>
            <ac:spMk id="1084" creationId="{E978A47D-4F17-40FE-AB70-7AF78A9575EB}"/>
          </ac:spMkLst>
        </pc:spChg>
        <pc:spChg chg="add">
          <ac:chgData name="טליה סעדה" userId="056dd30a-a99a-408d-81a5-680e044369be" providerId="ADAL" clId="{83EF2845-D27A-424A-8AEB-A54B59012B0A}" dt="2023-01-15T16:40:20.350" v="1486" actId="26606"/>
          <ac:spMkLst>
            <pc:docMk/>
            <pc:sldMk cId="3622744233" sldId="259"/>
            <ac:spMk id="1132" creationId="{C2E4E997-8672-4FFD-B8EC-9932A8E4714B}"/>
          </ac:spMkLst>
        </pc:spChg>
        <pc:spChg chg="add del">
          <ac:chgData name="טליה סעדה" userId="056dd30a-a99a-408d-81a5-680e044369be" providerId="ADAL" clId="{83EF2845-D27A-424A-8AEB-A54B59012B0A}" dt="2023-01-15T13:35:46.826" v="1222" actId="26606"/>
          <ac:spMkLst>
            <pc:docMk/>
            <pc:sldMk cId="3622744233" sldId="259"/>
            <ac:spMk id="2055" creationId="{6697F791-5FFA-4164-899F-EB52EA72B024}"/>
          </ac:spMkLst>
        </pc:spChg>
        <pc:spChg chg="add del">
          <ac:chgData name="טליה סעדה" userId="056dd30a-a99a-408d-81a5-680e044369be" providerId="ADAL" clId="{83EF2845-D27A-424A-8AEB-A54B59012B0A}" dt="2023-01-15T13:35:46.826" v="1222" actId="26606"/>
          <ac:spMkLst>
            <pc:docMk/>
            <pc:sldMk cId="3622744233" sldId="259"/>
            <ac:spMk id="2059" creationId="{B773AB25-A422-41AA-9737-5E04C1966DE1}"/>
          </ac:spMkLst>
        </pc:spChg>
        <pc:spChg chg="add del">
          <ac:chgData name="טליה סעדה" userId="056dd30a-a99a-408d-81a5-680e044369be" providerId="ADAL" clId="{83EF2845-D27A-424A-8AEB-A54B59012B0A}" dt="2023-01-15T13:35:54.151" v="1224" actId="26606"/>
          <ac:spMkLst>
            <pc:docMk/>
            <pc:sldMk cId="3622744233" sldId="259"/>
            <ac:spMk id="2097" creationId="{3CBA50DB-DBC7-4B6E-B3C1-8FF1EA519791}"/>
          </ac:spMkLst>
        </pc:spChg>
        <pc:spChg chg="add del">
          <ac:chgData name="טליה סעדה" userId="056dd30a-a99a-408d-81a5-680e044369be" providerId="ADAL" clId="{83EF2845-D27A-424A-8AEB-A54B59012B0A}" dt="2023-01-15T13:35:54.151" v="1224" actId="26606"/>
          <ac:spMkLst>
            <pc:docMk/>
            <pc:sldMk cId="3622744233" sldId="259"/>
            <ac:spMk id="2100" creationId="{A1351C6B-7343-451F-AB4A-1CE294A4E927}"/>
          </ac:spMkLst>
        </pc:spChg>
        <pc:grpChg chg="add del">
          <ac:chgData name="טליה סעדה" userId="056dd30a-a99a-408d-81a5-680e044369be" providerId="ADAL" clId="{83EF2845-D27A-424A-8AEB-A54B59012B0A}" dt="2023-01-15T16:40:20.350" v="1486" actId="26606"/>
          <ac:grpSpMkLst>
            <pc:docMk/>
            <pc:sldMk cId="3622744233" sldId="259"/>
            <ac:grpSpMk id="1086" creationId="{85BE3A7E-6A3F-401E-A025-BBB8FDB8DD30}"/>
          </ac:grpSpMkLst>
        </pc:grpChg>
        <pc:grpChg chg="add del">
          <ac:chgData name="טליה סעדה" userId="056dd30a-a99a-408d-81a5-680e044369be" providerId="ADAL" clId="{83EF2845-D27A-424A-8AEB-A54B59012B0A}" dt="2023-01-15T16:40:20.350" v="1486" actId="26606"/>
          <ac:grpSpMkLst>
            <pc:docMk/>
            <pc:sldMk cId="3622744233" sldId="259"/>
            <ac:grpSpMk id="1117" creationId="{F4E035BE-9FF4-43D3-BC25-CF582D7FF85E}"/>
          </ac:grpSpMkLst>
        </pc:grpChg>
        <pc:grpChg chg="add">
          <ac:chgData name="טליה סעדה" userId="056dd30a-a99a-408d-81a5-680e044369be" providerId="ADAL" clId="{83EF2845-D27A-424A-8AEB-A54B59012B0A}" dt="2023-01-15T16:40:20.350" v="1486" actId="26606"/>
          <ac:grpSpMkLst>
            <pc:docMk/>
            <pc:sldMk cId="3622744233" sldId="259"/>
            <ac:grpSpMk id="1136" creationId="{453E4DEE-E996-40F8-8635-0FF43D7348F9}"/>
          </ac:grpSpMkLst>
        </pc:grpChg>
        <pc:grpChg chg="add del">
          <ac:chgData name="טליה סעדה" userId="056dd30a-a99a-408d-81a5-680e044369be" providerId="ADAL" clId="{83EF2845-D27A-424A-8AEB-A54B59012B0A}" dt="2023-01-15T13:35:46.826" v="1222" actId="26606"/>
          <ac:grpSpMkLst>
            <pc:docMk/>
            <pc:sldMk cId="3622744233" sldId="259"/>
            <ac:grpSpMk id="2063" creationId="{6AD0D387-1584-4477-B5F8-52B50D4F2205}"/>
          </ac:grpSpMkLst>
        </pc:grpChg>
        <pc:grpChg chg="add del">
          <ac:chgData name="טליה סעדה" userId="056dd30a-a99a-408d-81a5-680e044369be" providerId="ADAL" clId="{83EF2845-D27A-424A-8AEB-A54B59012B0A}" dt="2023-01-15T13:35:54.151" v="1224" actId="26606"/>
          <ac:grpSpMkLst>
            <pc:docMk/>
            <pc:sldMk cId="3622744233" sldId="259"/>
            <ac:grpSpMk id="2099" creationId="{1DED8FB6-AF8D-4D98-913D-E6486FEC1021}"/>
          </ac:grpSpMkLst>
        </pc:grpChg>
        <pc:picChg chg="add del mod">
          <ac:chgData name="טליה סעדה" userId="056dd30a-a99a-408d-81a5-680e044369be" providerId="ADAL" clId="{83EF2845-D27A-424A-8AEB-A54B59012B0A}" dt="2023-01-13T10:40:28.711" v="44" actId="478"/>
          <ac:picMkLst>
            <pc:docMk/>
            <pc:sldMk cId="3622744233" sldId="259"/>
            <ac:picMk id="2" creationId="{145EA85F-056A-F35C-2075-691F5698DE1C}"/>
          </ac:picMkLst>
        </pc:picChg>
        <pc:picChg chg="add del mod">
          <ac:chgData name="טליה סעדה" userId="056dd30a-a99a-408d-81a5-680e044369be" providerId="ADAL" clId="{83EF2845-D27A-424A-8AEB-A54B59012B0A}" dt="2023-01-15T16:36:10.334" v="1481" actId="22"/>
          <ac:picMkLst>
            <pc:docMk/>
            <pc:sldMk cId="3622744233" sldId="259"/>
            <ac:picMk id="3" creationId="{4E20B62D-7121-9CBA-A2ED-00F761B2902F}"/>
          </ac:picMkLst>
        </pc:picChg>
        <pc:picChg chg="add del mod">
          <ac:chgData name="טליה סעדה" userId="056dd30a-a99a-408d-81a5-680e044369be" providerId="ADAL" clId="{83EF2845-D27A-424A-8AEB-A54B59012B0A}" dt="2023-01-13T10:41:09.691" v="48" actId="478"/>
          <ac:picMkLst>
            <pc:docMk/>
            <pc:sldMk cId="3622744233" sldId="259"/>
            <ac:picMk id="3" creationId="{D2028292-1B7D-5516-9EC9-228202149862}"/>
          </ac:picMkLst>
        </pc:picChg>
        <pc:picChg chg="add mod">
          <ac:chgData name="טליה סעדה" userId="056dd30a-a99a-408d-81a5-680e044369be" providerId="ADAL" clId="{83EF2845-D27A-424A-8AEB-A54B59012B0A}" dt="2023-01-15T16:41:18.776" v="1487" actId="27614"/>
          <ac:picMkLst>
            <pc:docMk/>
            <pc:sldMk cId="3622744233" sldId="259"/>
            <ac:picMk id="6" creationId="{C04F763E-0D45-BAB4-9520-9D678F9C469D}"/>
          </ac:picMkLst>
        </pc:picChg>
        <pc:picChg chg="del mod">
          <ac:chgData name="טליה סעדה" userId="056dd30a-a99a-408d-81a5-680e044369be" providerId="ADAL" clId="{83EF2845-D27A-424A-8AEB-A54B59012B0A}" dt="2023-01-13T10:38:06.886" v="27" actId="478"/>
          <ac:picMkLst>
            <pc:docMk/>
            <pc:sldMk cId="3622744233" sldId="259"/>
            <ac:picMk id="11" creationId="{EAF609B3-BDBF-11F4-8B00-4347207879D5}"/>
          </ac:picMkLst>
        </pc:picChg>
        <pc:picChg chg="add">
          <ac:chgData name="טליה סעדה" userId="056dd30a-a99a-408d-81a5-680e044369be" providerId="ADAL" clId="{83EF2845-D27A-424A-8AEB-A54B59012B0A}" dt="2023-01-15T16:40:20.350" v="1486" actId="26606"/>
          <ac:picMkLst>
            <pc:docMk/>
            <pc:sldMk cId="3622744233" sldId="259"/>
            <ac:picMk id="1134" creationId="{FE6BA9E6-1D9E-4D30-B528-D49FA1342E4E}"/>
          </ac:picMkLst>
        </pc:picChg>
        <pc:picChg chg="add del mod">
          <ac:chgData name="טליה סעדה" userId="056dd30a-a99a-408d-81a5-680e044369be" providerId="ADAL" clId="{83EF2845-D27A-424A-8AEB-A54B59012B0A}" dt="2023-01-15T16:40:15.224" v="1484" actId="478"/>
          <ac:picMkLst>
            <pc:docMk/>
            <pc:sldMk cId="3622744233" sldId="259"/>
            <ac:picMk id="2050" creationId="{CBF92F86-F89F-38F8-1B0D-92632AF44F7E}"/>
          </ac:picMkLst>
        </pc:picChg>
        <pc:picChg chg="add del">
          <ac:chgData name="טליה סעדה" userId="056dd30a-a99a-408d-81a5-680e044369be" providerId="ADAL" clId="{83EF2845-D27A-424A-8AEB-A54B59012B0A}" dt="2023-01-15T13:35:46.826" v="1222" actId="26606"/>
          <ac:picMkLst>
            <pc:docMk/>
            <pc:sldMk cId="3622744233" sldId="259"/>
            <ac:picMk id="2057" creationId="{4E28A1A9-FB81-4816-AAEA-C3B430946951}"/>
          </ac:picMkLst>
        </pc:picChg>
        <pc:picChg chg="add del">
          <ac:chgData name="טליה סעדה" userId="056dd30a-a99a-408d-81a5-680e044369be" providerId="ADAL" clId="{83EF2845-D27A-424A-8AEB-A54B59012B0A}" dt="2023-01-15T13:35:46.826" v="1222" actId="26606"/>
          <ac:picMkLst>
            <pc:docMk/>
            <pc:sldMk cId="3622744233" sldId="259"/>
            <ac:picMk id="2061" creationId="{AF0552B8-DE8C-40DF-B29F-1728E6A10619}"/>
          </ac:picMkLst>
        </pc:picChg>
        <pc:picChg chg="add del">
          <ac:chgData name="טליה סעדה" userId="056dd30a-a99a-408d-81a5-680e044369be" providerId="ADAL" clId="{83EF2845-D27A-424A-8AEB-A54B59012B0A}" dt="2023-01-15T13:35:54.151" v="1224" actId="26606"/>
          <ac:picMkLst>
            <pc:docMk/>
            <pc:sldMk cId="3622744233" sldId="259"/>
            <ac:picMk id="2098" creationId="{5B3DE270-418F-47A7-B311-C4D876041DC6}"/>
          </ac:picMkLst>
        </pc:picChg>
        <pc:cxnChg chg="add del">
          <ac:chgData name="טליה סעדה" userId="056dd30a-a99a-408d-81a5-680e044369be" providerId="ADAL" clId="{83EF2845-D27A-424A-8AEB-A54B59012B0A}" dt="2023-01-15T16:40:20.350" v="1486" actId="26606"/>
          <ac:cxnSpMkLst>
            <pc:docMk/>
            <pc:sldMk cId="3622744233" sldId="259"/>
            <ac:cxnSpMk id="1115" creationId="{085ECEC0-FF5D-4348-92C7-1EA7C61E770C}"/>
          </ac:cxnSpMkLst>
        </pc:cxnChg>
      </pc:sldChg>
      <pc:sldChg chg="modSp mod">
        <pc:chgData name="טליה סעדה" userId="056dd30a-a99a-408d-81a5-680e044369be" providerId="ADAL" clId="{83EF2845-D27A-424A-8AEB-A54B59012B0A}" dt="2023-01-15T12:44:10.062" v="1076" actId="1076"/>
        <pc:sldMkLst>
          <pc:docMk/>
          <pc:sldMk cId="2837492554" sldId="260"/>
        </pc:sldMkLst>
        <pc:spChg chg="mod">
          <ac:chgData name="טליה סעדה" userId="056dd30a-a99a-408d-81a5-680e044369be" providerId="ADAL" clId="{83EF2845-D27A-424A-8AEB-A54B59012B0A}" dt="2023-01-15T10:36:00.880" v="1051" actId="20577"/>
          <ac:spMkLst>
            <pc:docMk/>
            <pc:sldMk cId="2837492554" sldId="260"/>
            <ac:spMk id="8" creationId="{C2C4E1DE-C1DE-3FD5-F04E-3A66AE0BBF90}"/>
          </ac:spMkLst>
        </pc:spChg>
        <pc:spChg chg="mod">
          <ac:chgData name="טליה סעדה" userId="056dd30a-a99a-408d-81a5-680e044369be" providerId="ADAL" clId="{83EF2845-D27A-424A-8AEB-A54B59012B0A}" dt="2023-01-15T12:43:44.261" v="1069" actId="1076"/>
          <ac:spMkLst>
            <pc:docMk/>
            <pc:sldMk cId="2837492554" sldId="260"/>
            <ac:spMk id="58" creationId="{BF0B062E-3193-9BEE-EC24-D93545E0F63F}"/>
          </ac:spMkLst>
        </pc:spChg>
        <pc:spChg chg="mod">
          <ac:chgData name="טליה סעדה" userId="056dd30a-a99a-408d-81a5-680e044369be" providerId="ADAL" clId="{83EF2845-D27A-424A-8AEB-A54B59012B0A}" dt="2023-01-15T12:44:10.062" v="1076" actId="1076"/>
          <ac:spMkLst>
            <pc:docMk/>
            <pc:sldMk cId="2837492554" sldId="260"/>
            <ac:spMk id="59" creationId="{B6FE996C-1F49-5403-E6EF-DF135433EACE}"/>
          </ac:spMkLst>
        </pc:spChg>
      </pc:sldChg>
      <pc:sldChg chg="delSp modSp mod ord">
        <pc:chgData name="טליה סעדה" userId="056dd30a-a99a-408d-81a5-680e044369be" providerId="ADAL" clId="{83EF2845-D27A-424A-8AEB-A54B59012B0A}" dt="2023-01-15T17:30:46.944" v="1535" actId="1076"/>
        <pc:sldMkLst>
          <pc:docMk/>
          <pc:sldMk cId="927117655" sldId="261"/>
        </pc:sldMkLst>
        <pc:spChg chg="mod">
          <ac:chgData name="טליה סעדה" userId="056dd30a-a99a-408d-81a5-680e044369be" providerId="ADAL" clId="{83EF2845-D27A-424A-8AEB-A54B59012B0A}" dt="2023-01-15T16:41:52.616" v="1490" actId="1076"/>
          <ac:spMkLst>
            <pc:docMk/>
            <pc:sldMk cId="927117655" sldId="261"/>
            <ac:spMk id="4" creationId="{731ED938-5667-7EF5-149B-CE79078D0A91}"/>
          </ac:spMkLst>
        </pc:spChg>
        <pc:spChg chg="mod">
          <ac:chgData name="טליה סעדה" userId="056dd30a-a99a-408d-81a5-680e044369be" providerId="ADAL" clId="{83EF2845-D27A-424A-8AEB-A54B59012B0A}" dt="2023-01-15T17:30:46.944" v="1535" actId="1076"/>
          <ac:spMkLst>
            <pc:docMk/>
            <pc:sldMk cId="927117655" sldId="261"/>
            <ac:spMk id="5" creationId="{63BC3A6B-64F2-AD40-1F24-3C8121EE2F48}"/>
          </ac:spMkLst>
        </pc:spChg>
        <pc:spChg chg="del">
          <ac:chgData name="טליה סעדה" userId="056dd30a-a99a-408d-81a5-680e044369be" providerId="ADAL" clId="{83EF2845-D27A-424A-8AEB-A54B59012B0A}" dt="2023-01-15T16:41:47.170" v="1489" actId="478"/>
          <ac:spMkLst>
            <pc:docMk/>
            <pc:sldMk cId="927117655" sldId="261"/>
            <ac:spMk id="67" creationId="{B359AEA0-1968-B1FA-3FB9-616BADC7B509}"/>
          </ac:spMkLst>
        </pc:spChg>
        <pc:picChg chg="mod">
          <ac:chgData name="טליה סעדה" userId="056dd30a-a99a-408d-81a5-680e044369be" providerId="ADAL" clId="{83EF2845-D27A-424A-8AEB-A54B59012B0A}" dt="2023-01-15T16:41:52.616" v="1490" actId="1076"/>
          <ac:picMkLst>
            <pc:docMk/>
            <pc:sldMk cId="927117655" sldId="261"/>
            <ac:picMk id="2" creationId="{52F6A582-CEC4-69A8-5E47-5718F31803A1}"/>
          </ac:picMkLst>
        </pc:picChg>
        <pc:picChg chg="mod">
          <ac:chgData name="טליה סעדה" userId="056dd30a-a99a-408d-81a5-680e044369be" providerId="ADAL" clId="{83EF2845-D27A-424A-8AEB-A54B59012B0A}" dt="2023-01-15T16:41:52.616" v="1490" actId="1076"/>
          <ac:picMkLst>
            <pc:docMk/>
            <pc:sldMk cId="927117655" sldId="261"/>
            <ac:picMk id="3" creationId="{719EE57E-D01B-0734-3A14-67C4484C7D35}"/>
          </ac:picMkLst>
        </pc:picChg>
        <pc:picChg chg="del">
          <ac:chgData name="טליה סעדה" userId="056dd30a-a99a-408d-81a5-680e044369be" providerId="ADAL" clId="{83EF2845-D27A-424A-8AEB-A54B59012B0A}" dt="2023-01-15T16:41:47.170" v="1489" actId="478"/>
          <ac:picMkLst>
            <pc:docMk/>
            <pc:sldMk cId="927117655" sldId="261"/>
            <ac:picMk id="2054" creationId="{8F4282C4-F0AB-752A-6728-EAB95963021D}"/>
          </ac:picMkLst>
        </pc:picChg>
        <pc:picChg chg="del">
          <ac:chgData name="טליה סעדה" userId="056dd30a-a99a-408d-81a5-680e044369be" providerId="ADAL" clId="{83EF2845-D27A-424A-8AEB-A54B59012B0A}" dt="2023-01-15T16:41:47.170" v="1489" actId="478"/>
          <ac:picMkLst>
            <pc:docMk/>
            <pc:sldMk cId="927117655" sldId="261"/>
            <ac:picMk id="2056" creationId="{544F20CC-2C7B-D984-9B80-FFBB515E74B6}"/>
          </ac:picMkLst>
        </pc:picChg>
      </pc:sldChg>
      <pc:sldChg chg="delSp modSp mod">
        <pc:chgData name="טליה סעדה" userId="056dd30a-a99a-408d-81a5-680e044369be" providerId="ADAL" clId="{83EF2845-D27A-424A-8AEB-A54B59012B0A}" dt="2023-01-15T11:45:30.203" v="1053" actId="1076"/>
        <pc:sldMkLst>
          <pc:docMk/>
          <pc:sldMk cId="1591866284" sldId="262"/>
        </pc:sldMkLst>
        <pc:spChg chg="del">
          <ac:chgData name="טליה סעדה" userId="056dd30a-a99a-408d-81a5-680e044369be" providerId="ADAL" clId="{83EF2845-D27A-424A-8AEB-A54B59012B0A}" dt="2023-01-15T11:45:25.203" v="1052" actId="478"/>
          <ac:spMkLst>
            <pc:docMk/>
            <pc:sldMk cId="1591866284" sldId="262"/>
            <ac:spMk id="4" creationId="{DB27843D-F995-053B-8E51-B78467D41E11}"/>
          </ac:spMkLst>
        </pc:spChg>
        <pc:spChg chg="mod">
          <ac:chgData name="טליה סעדה" userId="056dd30a-a99a-408d-81a5-680e044369be" providerId="ADAL" clId="{83EF2845-D27A-424A-8AEB-A54B59012B0A}" dt="2023-01-15T11:45:30.203" v="1053" actId="1076"/>
          <ac:spMkLst>
            <pc:docMk/>
            <pc:sldMk cId="1591866284" sldId="262"/>
            <ac:spMk id="5" creationId="{91E7BCF5-0366-7F5E-9F98-56F8F9E0EB50}"/>
          </ac:spMkLst>
        </pc:spChg>
      </pc:sldChg>
      <pc:sldChg chg="addSp delSp modSp mod">
        <pc:chgData name="טליה סעדה" userId="056dd30a-a99a-408d-81a5-680e044369be" providerId="ADAL" clId="{83EF2845-D27A-424A-8AEB-A54B59012B0A}" dt="2023-01-15T17:30:29.432" v="1531" actId="1076"/>
        <pc:sldMkLst>
          <pc:docMk/>
          <pc:sldMk cId="680796784" sldId="263"/>
        </pc:sldMkLst>
        <pc:spChg chg="mod">
          <ac:chgData name="טליה סעדה" userId="056dd30a-a99a-408d-81a5-680e044369be" providerId="ADAL" clId="{83EF2845-D27A-424A-8AEB-A54B59012B0A}" dt="2023-01-15T17:30:29.432" v="1531" actId="1076"/>
          <ac:spMkLst>
            <pc:docMk/>
            <pc:sldMk cId="680796784" sldId="263"/>
            <ac:spMk id="4" creationId="{39BC1E6D-B9F8-87A9-76A6-0E72028DF816}"/>
          </ac:spMkLst>
        </pc:spChg>
        <pc:spChg chg="add del mod">
          <ac:chgData name="טליה סעדה" userId="056dd30a-a99a-408d-81a5-680e044369be" providerId="ADAL" clId="{83EF2845-D27A-424A-8AEB-A54B59012B0A}" dt="2023-01-15T16:22:10.405" v="1445" actId="1076"/>
          <ac:spMkLst>
            <pc:docMk/>
            <pc:sldMk cId="680796784" sldId="263"/>
            <ac:spMk id="6" creationId="{E56577BA-611A-D2D4-3682-151EA726C61E}"/>
          </ac:spMkLst>
        </pc:spChg>
        <pc:spChg chg="add mod">
          <ac:chgData name="טליה סעדה" userId="056dd30a-a99a-408d-81a5-680e044369be" providerId="ADAL" clId="{83EF2845-D27A-424A-8AEB-A54B59012B0A}" dt="2023-01-15T16:22:20.411" v="1446" actId="1076"/>
          <ac:spMkLst>
            <pc:docMk/>
            <pc:sldMk cId="680796784" sldId="263"/>
            <ac:spMk id="7" creationId="{5B71296C-9138-2AD4-7598-74AB3BCB08C7}"/>
          </ac:spMkLst>
        </pc:spChg>
        <pc:spChg chg="add del mod">
          <ac:chgData name="טליה סעדה" userId="056dd30a-a99a-408d-81a5-680e044369be" providerId="ADAL" clId="{83EF2845-D27A-424A-8AEB-A54B59012B0A}" dt="2023-01-15T14:26:20.236" v="1265" actId="21"/>
          <ac:spMkLst>
            <pc:docMk/>
            <pc:sldMk cId="680796784" sldId="263"/>
            <ac:spMk id="10" creationId="{585E2A18-53D0-C072-F3D3-5F840FEF7108}"/>
          </ac:spMkLst>
        </pc:spChg>
        <pc:picChg chg="add del mod">
          <ac:chgData name="טליה סעדה" userId="056dd30a-a99a-408d-81a5-680e044369be" providerId="ADAL" clId="{83EF2845-D27A-424A-8AEB-A54B59012B0A}" dt="2023-01-13T10:36:38.753" v="10" actId="478"/>
          <ac:picMkLst>
            <pc:docMk/>
            <pc:sldMk cId="680796784" sldId="263"/>
            <ac:picMk id="2" creationId="{C13F5C33-B41C-8B6E-194D-2D6610E38949}"/>
          </ac:picMkLst>
        </pc:picChg>
        <pc:picChg chg="add del mod">
          <ac:chgData name="טליה סעדה" userId="056dd30a-a99a-408d-81a5-680e044369be" providerId="ADAL" clId="{83EF2845-D27A-424A-8AEB-A54B59012B0A}" dt="2023-01-15T16:22:10.405" v="1445" actId="1076"/>
          <ac:picMkLst>
            <pc:docMk/>
            <pc:sldMk cId="680796784" sldId="263"/>
            <ac:picMk id="5" creationId="{1026021B-C592-6D21-2A27-198A64D56B3D}"/>
          </ac:picMkLst>
        </pc:picChg>
        <pc:picChg chg="add del mod">
          <ac:chgData name="טליה סעדה" userId="056dd30a-a99a-408d-81a5-680e044369be" providerId="ADAL" clId="{83EF2845-D27A-424A-8AEB-A54B59012B0A}" dt="2023-01-15T13:35:02.346" v="1213" actId="478"/>
          <ac:picMkLst>
            <pc:docMk/>
            <pc:sldMk cId="680796784" sldId="263"/>
            <ac:picMk id="8" creationId="{64318531-E18B-0EB5-727A-DB63AB26097C}"/>
          </ac:picMkLst>
        </pc:picChg>
        <pc:picChg chg="add del mod">
          <ac:chgData name="טליה סעדה" userId="056dd30a-a99a-408d-81a5-680e044369be" providerId="ADAL" clId="{83EF2845-D27A-424A-8AEB-A54B59012B0A}" dt="2023-01-15T13:34:30.638" v="1203" actId="478"/>
          <ac:picMkLst>
            <pc:docMk/>
            <pc:sldMk cId="680796784" sldId="263"/>
            <ac:picMk id="9" creationId="{0867F9EC-031C-98FF-D1C4-3FC2A83B8FFF}"/>
          </ac:picMkLst>
        </pc:picChg>
        <pc:picChg chg="add mod">
          <ac:chgData name="טליה סעדה" userId="056dd30a-a99a-408d-81a5-680e044369be" providerId="ADAL" clId="{83EF2845-D27A-424A-8AEB-A54B59012B0A}" dt="2023-01-15T16:22:20.411" v="1446" actId="1076"/>
          <ac:picMkLst>
            <pc:docMk/>
            <pc:sldMk cId="680796784" sldId="263"/>
            <ac:picMk id="1026" creationId="{D4A0CE24-8E0E-40A0-8D7B-278867C3D17A}"/>
          </ac:picMkLst>
        </pc:picChg>
        <pc:picChg chg="add del mod">
          <ac:chgData name="טליה סעדה" userId="056dd30a-a99a-408d-81a5-680e044369be" providerId="ADAL" clId="{83EF2845-D27A-424A-8AEB-A54B59012B0A}" dt="2023-01-15T16:22:10.405" v="1445" actId="1076"/>
          <ac:picMkLst>
            <pc:docMk/>
            <pc:sldMk cId="680796784" sldId="263"/>
            <ac:picMk id="1028" creationId="{12D2F00C-8B43-B7C9-FCAD-AE96195208BF}"/>
          </ac:picMkLst>
        </pc:picChg>
        <pc:picChg chg="add mod">
          <ac:chgData name="טליה סעדה" userId="056dd30a-a99a-408d-81a5-680e044369be" providerId="ADAL" clId="{83EF2845-D27A-424A-8AEB-A54B59012B0A}" dt="2023-01-15T16:22:20.411" v="1446" actId="1076"/>
          <ac:picMkLst>
            <pc:docMk/>
            <pc:sldMk cId="680796784" sldId="263"/>
            <ac:picMk id="1030" creationId="{9035E14E-64B8-EF8B-54EE-D053FBDEC789}"/>
          </ac:picMkLst>
        </pc:picChg>
        <pc:picChg chg="add del mod">
          <ac:chgData name="טליה סעדה" userId="056dd30a-a99a-408d-81a5-680e044369be" providerId="ADAL" clId="{83EF2845-D27A-424A-8AEB-A54B59012B0A}" dt="2023-01-13T10:38:10.610" v="28" actId="21"/>
          <ac:picMkLst>
            <pc:docMk/>
            <pc:sldMk cId="680796784" sldId="263"/>
            <ac:picMk id="1032" creationId="{8E3DFB74-9EE1-7F99-C159-DF23CAA67737}"/>
          </ac:picMkLst>
        </pc:picChg>
        <pc:picChg chg="add del mod">
          <ac:chgData name="טליה סעדה" userId="056dd30a-a99a-408d-81a5-680e044369be" providerId="ADAL" clId="{83EF2845-D27A-424A-8AEB-A54B59012B0A}" dt="2023-01-13T10:40:31.654" v="45" actId="21"/>
          <ac:picMkLst>
            <pc:docMk/>
            <pc:sldMk cId="680796784" sldId="263"/>
            <ac:picMk id="1034" creationId="{20C4812D-93AC-EE7F-1107-72FC07C2B061}"/>
          </ac:picMkLst>
        </pc:picChg>
        <pc:picChg chg="add del mod">
          <ac:chgData name="טליה סעדה" userId="056dd30a-a99a-408d-81a5-680e044369be" providerId="ADAL" clId="{83EF2845-D27A-424A-8AEB-A54B59012B0A}" dt="2023-01-15T13:34:04.129" v="1197" actId="478"/>
          <ac:picMkLst>
            <pc:docMk/>
            <pc:sldMk cId="680796784" sldId="263"/>
            <ac:picMk id="1036" creationId="{83A10406-2F9B-CEBB-D09B-B29A37F9FAC7}"/>
          </ac:picMkLst>
        </pc:picChg>
        <pc:picChg chg="add del mod">
          <ac:chgData name="טליה סעדה" userId="056dd30a-a99a-408d-81a5-680e044369be" providerId="ADAL" clId="{83EF2845-D27A-424A-8AEB-A54B59012B0A}" dt="2023-01-15T14:26:20.236" v="1265" actId="21"/>
          <ac:picMkLst>
            <pc:docMk/>
            <pc:sldMk cId="680796784" sldId="263"/>
            <ac:picMk id="1038" creationId="{7F8E9229-0B3D-F6A5-9590-A91118081CED}"/>
          </ac:picMkLst>
        </pc:picChg>
        <pc:picChg chg="add del mod">
          <ac:chgData name="טליה סעדה" userId="056dd30a-a99a-408d-81a5-680e044369be" providerId="ADAL" clId="{83EF2845-D27A-424A-8AEB-A54B59012B0A}" dt="2023-01-15T14:26:20.236" v="1265" actId="21"/>
          <ac:picMkLst>
            <pc:docMk/>
            <pc:sldMk cId="680796784" sldId="263"/>
            <ac:picMk id="1040" creationId="{6D70405B-0430-EAB1-DB56-51F6D9478CBC}"/>
          </ac:picMkLst>
        </pc:picChg>
      </pc:sldChg>
      <pc:sldChg chg="addSp delSp modSp new del mod">
        <pc:chgData name="טליה סעדה" userId="056dd30a-a99a-408d-81a5-680e044369be" providerId="ADAL" clId="{83EF2845-D27A-424A-8AEB-A54B59012B0A}" dt="2023-01-15T14:25:56.413" v="1255" actId="680"/>
        <pc:sldMkLst>
          <pc:docMk/>
          <pc:sldMk cId="596219037" sldId="264"/>
        </pc:sldMkLst>
        <pc:spChg chg="add del">
          <ac:chgData name="טליה סעדה" userId="056dd30a-a99a-408d-81a5-680e044369be" providerId="ADAL" clId="{83EF2845-D27A-424A-8AEB-A54B59012B0A}" dt="2023-01-15T14:25:55.896" v="1254" actId="478"/>
          <ac:spMkLst>
            <pc:docMk/>
            <pc:sldMk cId="596219037" sldId="264"/>
            <ac:spMk id="2" creationId="{8300CA86-12C4-488D-C561-2A56904BEACC}"/>
          </ac:spMkLst>
        </pc:spChg>
        <pc:spChg chg="add del">
          <ac:chgData name="טליה סעדה" userId="056dd30a-a99a-408d-81a5-680e044369be" providerId="ADAL" clId="{83EF2845-D27A-424A-8AEB-A54B59012B0A}" dt="2023-01-15T14:25:55.896" v="1254" actId="478"/>
          <ac:spMkLst>
            <pc:docMk/>
            <pc:sldMk cId="596219037" sldId="264"/>
            <ac:spMk id="3" creationId="{1043318C-15D0-2B99-8686-1A4590CAF6B7}"/>
          </ac:spMkLst>
        </pc:spChg>
        <pc:spChg chg="add del mod">
          <ac:chgData name="טליה סעדה" userId="056dd30a-a99a-408d-81a5-680e044369be" providerId="ADAL" clId="{83EF2845-D27A-424A-8AEB-A54B59012B0A}" dt="2023-01-15T14:25:55.219" v="1253"/>
          <ac:spMkLst>
            <pc:docMk/>
            <pc:sldMk cId="596219037" sldId="264"/>
            <ac:spMk id="4" creationId="{97B09077-ED6A-A5C1-8543-2AFED62BAEF3}"/>
          </ac:spMkLst>
        </pc:spChg>
        <pc:picChg chg="add del mod">
          <ac:chgData name="טליה סעדה" userId="056dd30a-a99a-408d-81a5-680e044369be" providerId="ADAL" clId="{83EF2845-D27A-424A-8AEB-A54B59012B0A}" dt="2023-01-15T14:25:55.219" v="1253"/>
          <ac:picMkLst>
            <pc:docMk/>
            <pc:sldMk cId="596219037" sldId="264"/>
            <ac:picMk id="5" creationId="{1CD10527-4160-97E1-61E6-B5932D1342BD}"/>
          </ac:picMkLst>
        </pc:picChg>
        <pc:picChg chg="add del mod">
          <ac:chgData name="טליה סעדה" userId="056dd30a-a99a-408d-81a5-680e044369be" providerId="ADAL" clId="{83EF2845-D27A-424A-8AEB-A54B59012B0A}" dt="2023-01-15T14:25:55.219" v="1253"/>
          <ac:picMkLst>
            <pc:docMk/>
            <pc:sldMk cId="596219037" sldId="264"/>
            <ac:picMk id="6" creationId="{482940D1-4F85-4AB3-EA0C-435C348A13DA}"/>
          </ac:picMkLst>
        </pc:picChg>
      </pc:sldChg>
      <pc:sldChg chg="addSp delSp modSp new mod">
        <pc:chgData name="טליה סעדה" userId="056dd30a-a99a-408d-81a5-680e044369be" providerId="ADAL" clId="{83EF2845-D27A-424A-8AEB-A54B59012B0A}" dt="2023-01-15T17:36:55.104" v="1551" actId="14100"/>
        <pc:sldMkLst>
          <pc:docMk/>
          <pc:sldMk cId="2186742612" sldId="264"/>
        </pc:sldMkLst>
        <pc:spChg chg="add del mod">
          <ac:chgData name="טליה סעדה" userId="056dd30a-a99a-408d-81a5-680e044369be" providerId="ADAL" clId="{83EF2845-D27A-424A-8AEB-A54B59012B0A}" dt="2023-01-15T16:32:13.307" v="1466" actId="21"/>
          <ac:spMkLst>
            <pc:docMk/>
            <pc:sldMk cId="2186742612" sldId="264"/>
            <ac:spMk id="2" creationId="{7C6D3166-2938-4371-949A-74986790D017}"/>
          </ac:spMkLst>
        </pc:spChg>
        <pc:spChg chg="del">
          <ac:chgData name="טליה סעדה" userId="056dd30a-a99a-408d-81a5-680e044369be" providerId="ADAL" clId="{83EF2845-D27A-424A-8AEB-A54B59012B0A}" dt="2023-01-15T14:26:15.604" v="1264" actId="478"/>
          <ac:spMkLst>
            <pc:docMk/>
            <pc:sldMk cId="2186742612" sldId="264"/>
            <ac:spMk id="2" creationId="{CA9ED9AB-88AC-18B7-E2B2-61411D7026E1}"/>
          </ac:spMkLst>
        </pc:spChg>
        <pc:spChg chg="del">
          <ac:chgData name="טליה סעדה" userId="056dd30a-a99a-408d-81a5-680e044369be" providerId="ADAL" clId="{83EF2845-D27A-424A-8AEB-A54B59012B0A}" dt="2023-01-15T14:26:15.604" v="1264" actId="478"/>
          <ac:spMkLst>
            <pc:docMk/>
            <pc:sldMk cId="2186742612" sldId="264"/>
            <ac:spMk id="3" creationId="{0C96657B-00CC-488C-B4F6-40EB67DFD249}"/>
          </ac:spMkLst>
        </pc:spChg>
        <pc:spChg chg="add mod">
          <ac:chgData name="טליה סעדה" userId="056dd30a-a99a-408d-81a5-680e044369be" providerId="ADAL" clId="{83EF2845-D27A-424A-8AEB-A54B59012B0A}" dt="2023-01-15T16:32:47.668" v="1475" actId="1076"/>
          <ac:spMkLst>
            <pc:docMk/>
            <pc:sldMk cId="2186742612" sldId="264"/>
            <ac:spMk id="3" creationId="{D5761BD9-5890-6926-DF16-F49732631127}"/>
          </ac:spMkLst>
        </pc:spChg>
        <pc:spChg chg="add del mod">
          <ac:chgData name="טליה סעדה" userId="056dd30a-a99a-408d-81a5-680e044369be" providerId="ADAL" clId="{83EF2845-D27A-424A-8AEB-A54B59012B0A}" dt="2023-01-15T16:31:56.453" v="1460" actId="21"/>
          <ac:spMkLst>
            <pc:docMk/>
            <pc:sldMk cId="2186742612" sldId="264"/>
            <ac:spMk id="4" creationId="{C94A6A60-9B71-0971-7DE0-1B7AE875DE40}"/>
          </ac:spMkLst>
        </pc:spChg>
        <pc:spChg chg="add mod">
          <ac:chgData name="טליה סעדה" userId="056dd30a-a99a-408d-81a5-680e044369be" providerId="ADAL" clId="{83EF2845-D27A-424A-8AEB-A54B59012B0A}" dt="2023-01-15T17:30:37.147" v="1533" actId="14100"/>
          <ac:spMkLst>
            <pc:docMk/>
            <pc:sldMk cId="2186742612" sldId="264"/>
            <ac:spMk id="7" creationId="{705B91A8-DCF3-5CA1-CEEC-E70940D490C1}"/>
          </ac:spMkLst>
        </pc:spChg>
        <pc:spChg chg="add del mod">
          <ac:chgData name="טליה סעדה" userId="056dd30a-a99a-408d-81a5-680e044369be" providerId="ADAL" clId="{83EF2845-D27A-424A-8AEB-A54B59012B0A}" dt="2023-01-15T16:32:54.926" v="1476" actId="1076"/>
          <ac:spMkLst>
            <pc:docMk/>
            <pc:sldMk cId="2186742612" sldId="264"/>
            <ac:spMk id="12" creationId="{55F6E419-1FB9-FF77-8CCC-4CFC10D8D626}"/>
          </ac:spMkLst>
        </pc:spChg>
        <pc:spChg chg="add del mod">
          <ac:chgData name="טליה סעדה" userId="056dd30a-a99a-408d-81a5-680e044369be" providerId="ADAL" clId="{83EF2845-D27A-424A-8AEB-A54B59012B0A}" dt="2023-01-15T16:32:58.250" v="1477" actId="478"/>
          <ac:spMkLst>
            <pc:docMk/>
            <pc:sldMk cId="2186742612" sldId="264"/>
            <ac:spMk id="15" creationId="{C77D1D74-3F91-15DB-1F63-B36D8072C488}"/>
          </ac:spMkLst>
        </pc:spChg>
        <pc:picChg chg="add del mod">
          <ac:chgData name="טליה סעדה" userId="056dd30a-a99a-408d-81a5-680e044369be" providerId="ADAL" clId="{83EF2845-D27A-424A-8AEB-A54B59012B0A}" dt="2023-01-15T16:31:56.453" v="1460" actId="21"/>
          <ac:picMkLst>
            <pc:docMk/>
            <pc:sldMk cId="2186742612" sldId="264"/>
            <ac:picMk id="5" creationId="{178F97A5-8F80-A89E-C1A1-A1FBF0D1B90E}"/>
          </ac:picMkLst>
        </pc:picChg>
        <pc:picChg chg="add del mod">
          <ac:chgData name="טליה סעדה" userId="056dd30a-a99a-408d-81a5-680e044369be" providerId="ADAL" clId="{83EF2845-D27A-424A-8AEB-A54B59012B0A}" dt="2023-01-15T16:31:56.453" v="1460" actId="21"/>
          <ac:picMkLst>
            <pc:docMk/>
            <pc:sldMk cId="2186742612" sldId="264"/>
            <ac:picMk id="6" creationId="{10F90E6A-F625-CCE6-12BE-F64505C087FB}"/>
          </ac:picMkLst>
        </pc:picChg>
        <pc:picChg chg="add del mod">
          <ac:chgData name="טליה סעדה" userId="056dd30a-a99a-408d-81a5-680e044369be" providerId="ADAL" clId="{83EF2845-D27A-424A-8AEB-A54B59012B0A}" dt="2023-01-15T17:35:52.013" v="1541" actId="478"/>
          <ac:picMkLst>
            <pc:docMk/>
            <pc:sldMk cId="2186742612" sldId="264"/>
            <ac:picMk id="8" creationId="{0DDACEDF-9D49-2B82-F9D0-EF8B82EF647E}"/>
          </ac:picMkLst>
        </pc:picChg>
        <pc:picChg chg="add del mod">
          <ac:chgData name="טליה סעדה" userId="056dd30a-a99a-408d-81a5-680e044369be" providerId="ADAL" clId="{83EF2845-D27A-424A-8AEB-A54B59012B0A}" dt="2023-01-15T17:36:32.299" v="1547" actId="478"/>
          <ac:picMkLst>
            <pc:docMk/>
            <pc:sldMk cId="2186742612" sldId="264"/>
            <ac:picMk id="9" creationId="{3380DDB5-937E-2544-D60B-99E434E98AB3}"/>
          </ac:picMkLst>
        </pc:picChg>
        <pc:picChg chg="add del mod">
          <ac:chgData name="טליה סעדה" userId="056dd30a-a99a-408d-81a5-680e044369be" providerId="ADAL" clId="{83EF2845-D27A-424A-8AEB-A54B59012B0A}" dt="2023-01-15T16:32:54.926" v="1476" actId="1076"/>
          <ac:picMkLst>
            <pc:docMk/>
            <pc:sldMk cId="2186742612" sldId="264"/>
            <ac:picMk id="10" creationId="{586CE276-AF42-94B4-BD22-29BB41A94E0F}"/>
          </ac:picMkLst>
        </pc:picChg>
        <pc:picChg chg="add del mod">
          <ac:chgData name="טליה סעדה" userId="056dd30a-a99a-408d-81a5-680e044369be" providerId="ADAL" clId="{83EF2845-D27A-424A-8AEB-A54B59012B0A}" dt="2023-01-15T17:36:55.104" v="1551" actId="14100"/>
          <ac:picMkLst>
            <pc:docMk/>
            <pc:sldMk cId="2186742612" sldId="264"/>
            <ac:picMk id="11" creationId="{6622DB4B-2006-3DD4-94E0-7E86F4AEDC14}"/>
          </ac:picMkLst>
        </pc:picChg>
        <pc:picChg chg="add del mod">
          <ac:chgData name="טליה סעדה" userId="056dd30a-a99a-408d-81a5-680e044369be" providerId="ADAL" clId="{83EF2845-D27A-424A-8AEB-A54B59012B0A}" dt="2023-01-15T16:32:58.250" v="1477" actId="478"/>
          <ac:picMkLst>
            <pc:docMk/>
            <pc:sldMk cId="2186742612" sldId="264"/>
            <ac:picMk id="13" creationId="{D64AF5D3-AF0B-6421-9AAE-D76D5EF668C4}"/>
          </ac:picMkLst>
        </pc:picChg>
        <pc:picChg chg="add del mod">
          <ac:chgData name="טליה סעדה" userId="056dd30a-a99a-408d-81a5-680e044369be" providerId="ADAL" clId="{83EF2845-D27A-424A-8AEB-A54B59012B0A}" dt="2023-01-15T16:32:58.250" v="1477" actId="478"/>
          <ac:picMkLst>
            <pc:docMk/>
            <pc:sldMk cId="2186742612" sldId="264"/>
            <ac:picMk id="14" creationId="{5B043D9C-43B0-76CC-A3F3-E0E6B2ACB27C}"/>
          </ac:picMkLst>
        </pc:picChg>
        <pc:picChg chg="add del mod">
          <ac:chgData name="טליה סעדה" userId="056dd30a-a99a-408d-81a5-680e044369be" providerId="ADAL" clId="{83EF2845-D27A-424A-8AEB-A54B59012B0A}" dt="2023-01-15T16:32:13.307" v="1466" actId="21"/>
          <ac:picMkLst>
            <pc:docMk/>
            <pc:sldMk cId="2186742612" sldId="264"/>
            <ac:picMk id="1026" creationId="{FAEEE3E7-D9D6-9268-5253-1D20DBB2597E}"/>
          </ac:picMkLst>
        </pc:picChg>
        <pc:picChg chg="add del mod">
          <ac:chgData name="טליה סעדה" userId="056dd30a-a99a-408d-81a5-680e044369be" providerId="ADAL" clId="{83EF2845-D27A-424A-8AEB-A54B59012B0A}" dt="2023-01-15T16:32:13.307" v="1466" actId="21"/>
          <ac:picMkLst>
            <pc:docMk/>
            <pc:sldMk cId="2186742612" sldId="264"/>
            <ac:picMk id="1028" creationId="{8828418E-6D89-37C7-518E-D4A6DDCF7492}"/>
          </ac:picMkLst>
        </pc:picChg>
        <pc:picChg chg="add mod">
          <ac:chgData name="טליה סעדה" userId="056dd30a-a99a-408d-81a5-680e044369be" providerId="ADAL" clId="{83EF2845-D27A-424A-8AEB-A54B59012B0A}" dt="2023-01-15T17:36:49.934" v="1550" actId="14100"/>
          <ac:picMkLst>
            <pc:docMk/>
            <pc:sldMk cId="2186742612" sldId="264"/>
            <ac:picMk id="1030" creationId="{F67B69C7-010F-E46E-2736-C491CABD2040}"/>
          </ac:picMkLst>
        </pc:picChg>
        <pc:picChg chg="add mod">
          <ac:chgData name="טליה סעדה" userId="056dd30a-a99a-408d-81a5-680e044369be" providerId="ADAL" clId="{83EF2845-D27A-424A-8AEB-A54B59012B0A}" dt="2023-01-15T17:36:45.180" v="1549" actId="14100"/>
          <ac:picMkLst>
            <pc:docMk/>
            <pc:sldMk cId="2186742612" sldId="264"/>
            <ac:picMk id="1032" creationId="{D9C730F4-8C63-3903-852C-91A7EEAF3B2D}"/>
          </ac:picMkLst>
        </pc:picChg>
      </pc:sldChg>
      <pc:sldChg chg="addSp delSp modSp new mod setBg setClrOvrMap">
        <pc:chgData name="טליה סעדה" userId="056dd30a-a99a-408d-81a5-680e044369be" providerId="ADAL" clId="{83EF2845-D27A-424A-8AEB-A54B59012B0A}" dt="2023-01-15T17:24:49.140" v="1504" actId="1076"/>
        <pc:sldMkLst>
          <pc:docMk/>
          <pc:sldMk cId="1345553927" sldId="265"/>
        </pc:sldMkLst>
        <pc:spChg chg="del">
          <ac:chgData name="טליה סעדה" userId="056dd30a-a99a-408d-81a5-680e044369be" providerId="ADAL" clId="{83EF2845-D27A-424A-8AEB-A54B59012B0A}" dt="2023-01-15T15:07:46.187" v="1326" actId="478"/>
          <ac:spMkLst>
            <pc:docMk/>
            <pc:sldMk cId="1345553927" sldId="265"/>
            <ac:spMk id="2" creationId="{023175B3-2FD3-BC5E-EB01-4A8C3C16D6EE}"/>
          </ac:spMkLst>
        </pc:spChg>
        <pc:spChg chg="add del mod">
          <ac:chgData name="טליה סעדה" userId="056dd30a-a99a-408d-81a5-680e044369be" providerId="ADAL" clId="{83EF2845-D27A-424A-8AEB-A54B59012B0A}" dt="2023-01-15T15:22:00.160" v="1362"/>
          <ac:spMkLst>
            <pc:docMk/>
            <pc:sldMk cId="1345553927" sldId="265"/>
            <ac:spMk id="2" creationId="{FC183955-6FEB-20DC-5F88-826DD87FE5DC}"/>
          </ac:spMkLst>
        </pc:spChg>
        <pc:spChg chg="del">
          <ac:chgData name="טליה סעדה" userId="056dd30a-a99a-408d-81a5-680e044369be" providerId="ADAL" clId="{83EF2845-D27A-424A-8AEB-A54B59012B0A}" dt="2023-01-15T15:07:46.187" v="1326" actId="478"/>
          <ac:spMkLst>
            <pc:docMk/>
            <pc:sldMk cId="1345553927" sldId="265"/>
            <ac:spMk id="3" creationId="{064CC272-1B7D-1D30-D4B2-042A972FB33C}"/>
          </ac:spMkLst>
        </pc:spChg>
        <pc:spChg chg="add mod ord">
          <ac:chgData name="טליה סעדה" userId="056dd30a-a99a-408d-81a5-680e044369be" providerId="ADAL" clId="{83EF2845-D27A-424A-8AEB-A54B59012B0A}" dt="2023-01-15T17:23:52.848" v="1494" actId="26606"/>
          <ac:spMkLst>
            <pc:docMk/>
            <pc:sldMk cId="1345553927" sldId="265"/>
            <ac:spMk id="3" creationId="{4F92A312-9CF0-468A-D2CB-2176B404B89F}"/>
          </ac:spMkLst>
        </pc:spChg>
        <pc:spChg chg="add mod">
          <ac:chgData name="טליה סעדה" userId="056dd30a-a99a-408d-81a5-680e044369be" providerId="ADAL" clId="{83EF2845-D27A-424A-8AEB-A54B59012B0A}" dt="2023-01-15T17:24:33.390" v="1503" actId="26606"/>
          <ac:spMkLst>
            <pc:docMk/>
            <pc:sldMk cId="1345553927" sldId="265"/>
            <ac:spMk id="4" creationId="{2585FD62-BECE-AEB5-42BC-97A71395F6BC}"/>
          </ac:spMkLst>
        </pc:spChg>
        <pc:spChg chg="add del mod">
          <ac:chgData name="טליה סעדה" userId="056dd30a-a99a-408d-81a5-680e044369be" providerId="ADAL" clId="{83EF2845-D27A-424A-8AEB-A54B59012B0A}" dt="2023-01-15T15:22:20.015" v="1368"/>
          <ac:spMkLst>
            <pc:docMk/>
            <pc:sldMk cId="1345553927" sldId="265"/>
            <ac:spMk id="5" creationId="{780D0C32-28D2-E49B-D2AD-723CB2B041A4}"/>
          </ac:spMkLst>
        </pc:spChg>
        <pc:spChg chg="add del mod">
          <ac:chgData name="טליה סעדה" userId="056dd30a-a99a-408d-81a5-680e044369be" providerId="ADAL" clId="{83EF2845-D27A-424A-8AEB-A54B59012B0A}" dt="2023-01-15T17:24:33.390" v="1503" actId="26606"/>
          <ac:spMkLst>
            <pc:docMk/>
            <pc:sldMk cId="1345553927" sldId="265"/>
            <ac:spMk id="7" creationId="{2DCDE504-A267-D140-48C6-F99627BF511B}"/>
          </ac:spMkLst>
        </pc:spChg>
        <pc:spChg chg="add del">
          <ac:chgData name="טליה סעדה" userId="056dd30a-a99a-408d-81a5-680e044369be" providerId="ADAL" clId="{83EF2845-D27A-424A-8AEB-A54B59012B0A}" dt="2023-01-15T17:23:52.848" v="1494" actId="26606"/>
          <ac:spMkLst>
            <pc:docMk/>
            <pc:sldMk cId="1345553927" sldId="265"/>
            <ac:spMk id="12" creationId="{E978A47D-4F17-40FE-AB70-7AF78A9575EB}"/>
          </ac:spMkLst>
        </pc:spChg>
        <pc:spChg chg="add del">
          <ac:chgData name="טליה סעדה" userId="056dd30a-a99a-408d-81a5-680e044369be" providerId="ADAL" clId="{83EF2845-D27A-424A-8AEB-A54B59012B0A}" dt="2023-01-15T17:24:33.352" v="1502" actId="26606"/>
          <ac:spMkLst>
            <pc:docMk/>
            <pc:sldMk cId="1345553927" sldId="265"/>
            <ac:spMk id="42" creationId="{6D29BE04-4454-4832-B83F-10D001BFF94D}"/>
          </ac:spMkLst>
        </pc:spChg>
        <pc:spChg chg="add del">
          <ac:chgData name="טליה סעדה" userId="056dd30a-a99a-408d-81a5-680e044369be" providerId="ADAL" clId="{83EF2845-D27A-424A-8AEB-A54B59012B0A}" dt="2023-01-15T17:24:11.791" v="1500" actId="26606"/>
          <ac:spMkLst>
            <pc:docMk/>
            <pc:sldMk cId="1345553927" sldId="265"/>
            <ac:spMk id="46" creationId="{B53044DC-4918-43DA-B49D-91673C6C9485}"/>
          </ac:spMkLst>
        </pc:spChg>
        <pc:spChg chg="add del">
          <ac:chgData name="טליה סעדה" userId="056dd30a-a99a-408d-81a5-680e044369be" providerId="ADAL" clId="{83EF2845-D27A-424A-8AEB-A54B59012B0A}" dt="2023-01-15T17:23:57.416" v="1496" actId="26606"/>
          <ac:spMkLst>
            <pc:docMk/>
            <pc:sldMk cId="1345553927" sldId="265"/>
            <ac:spMk id="76" creationId="{2EEF4763-EB4A-4A35-89EB-AD2763B48C3B}"/>
          </ac:spMkLst>
        </pc:spChg>
        <pc:spChg chg="add del">
          <ac:chgData name="טליה סעדה" userId="056dd30a-a99a-408d-81a5-680e044369be" providerId="ADAL" clId="{83EF2845-D27A-424A-8AEB-A54B59012B0A}" dt="2023-01-15T17:24:07.713" v="1498" actId="26606"/>
          <ac:spMkLst>
            <pc:docMk/>
            <pc:sldMk cId="1345553927" sldId="265"/>
            <ac:spMk id="79" creationId="{6BFC9644-673A-459F-B3C5-9310A4E50E3B}"/>
          </ac:spMkLst>
        </pc:spChg>
        <pc:spChg chg="add del">
          <ac:chgData name="טליה סעדה" userId="056dd30a-a99a-408d-81a5-680e044369be" providerId="ADAL" clId="{83EF2845-D27A-424A-8AEB-A54B59012B0A}" dt="2023-01-15T17:24:07.713" v="1498" actId="26606"/>
          <ac:spMkLst>
            <pc:docMk/>
            <pc:sldMk cId="1345553927" sldId="265"/>
            <ac:spMk id="81" creationId="{7D1C411D-0818-4640-8657-2AF78250C802}"/>
          </ac:spMkLst>
        </pc:spChg>
        <pc:spChg chg="add del">
          <ac:chgData name="טליה סעדה" userId="056dd30a-a99a-408d-81a5-680e044369be" providerId="ADAL" clId="{83EF2845-D27A-424A-8AEB-A54B59012B0A}" dt="2023-01-15T17:24:07.713" v="1498" actId="26606"/>
          <ac:spMkLst>
            <pc:docMk/>
            <pc:sldMk cId="1345553927" sldId="265"/>
            <ac:spMk id="82" creationId="{2DCDE504-A267-D140-48C6-F99627BF511B}"/>
          </ac:spMkLst>
        </pc:spChg>
        <pc:spChg chg="add del">
          <ac:chgData name="טליה סעדה" userId="056dd30a-a99a-408d-81a5-680e044369be" providerId="ADAL" clId="{83EF2845-D27A-424A-8AEB-A54B59012B0A}" dt="2023-01-15T17:24:11.791" v="1500" actId="26606"/>
          <ac:spMkLst>
            <pc:docMk/>
            <pc:sldMk cId="1345553927" sldId="265"/>
            <ac:spMk id="84" creationId="{54B9C16B-AC4A-44ED-9075-F76549B46E7C}"/>
          </ac:spMkLst>
        </pc:spChg>
        <pc:spChg chg="add del">
          <ac:chgData name="טליה סעדה" userId="056dd30a-a99a-408d-81a5-680e044369be" providerId="ADAL" clId="{83EF2845-D27A-424A-8AEB-A54B59012B0A}" dt="2023-01-15T17:24:33.352" v="1502" actId="26606"/>
          <ac:spMkLst>
            <pc:docMk/>
            <pc:sldMk cId="1345553927" sldId="265"/>
            <ac:spMk id="90" creationId="{CC892AB0-7D6D-4FC9-9105-0CB427161889}"/>
          </ac:spMkLst>
        </pc:spChg>
        <pc:spChg chg="add del">
          <ac:chgData name="טליה סעדה" userId="056dd30a-a99a-408d-81a5-680e044369be" providerId="ADAL" clId="{83EF2845-D27A-424A-8AEB-A54B59012B0A}" dt="2023-01-15T17:24:33.352" v="1502" actId="26606"/>
          <ac:spMkLst>
            <pc:docMk/>
            <pc:sldMk cId="1345553927" sldId="265"/>
            <ac:spMk id="94" creationId="{98714CE9-3C2C-48E1-8B8F-CFB7735C43D7}"/>
          </ac:spMkLst>
        </pc:spChg>
        <pc:spChg chg="add del">
          <ac:chgData name="טליה סעדה" userId="056dd30a-a99a-408d-81a5-680e044369be" providerId="ADAL" clId="{83EF2845-D27A-424A-8AEB-A54B59012B0A}" dt="2023-01-15T17:24:33.352" v="1502" actId="26606"/>
          <ac:spMkLst>
            <pc:docMk/>
            <pc:sldMk cId="1345553927" sldId="265"/>
            <ac:spMk id="95" creationId="{2DCDE504-A267-D140-48C6-F99627BF511B}"/>
          </ac:spMkLst>
        </pc:spChg>
        <pc:spChg chg="add">
          <ac:chgData name="טליה סעדה" userId="056dd30a-a99a-408d-81a5-680e044369be" providerId="ADAL" clId="{83EF2845-D27A-424A-8AEB-A54B59012B0A}" dt="2023-01-15T17:24:33.390" v="1503" actId="26606"/>
          <ac:spMkLst>
            <pc:docMk/>
            <pc:sldMk cId="1345553927" sldId="265"/>
            <ac:spMk id="97" creationId="{6BFC9644-673A-459F-B3C5-9310A4E50E3B}"/>
          </ac:spMkLst>
        </pc:spChg>
        <pc:spChg chg="add">
          <ac:chgData name="טליה סעדה" userId="056dd30a-a99a-408d-81a5-680e044369be" providerId="ADAL" clId="{83EF2845-D27A-424A-8AEB-A54B59012B0A}" dt="2023-01-15T17:24:33.390" v="1503" actId="26606"/>
          <ac:spMkLst>
            <pc:docMk/>
            <pc:sldMk cId="1345553927" sldId="265"/>
            <ac:spMk id="104" creationId="{7D1C411D-0818-4640-8657-2AF78250C802}"/>
          </ac:spMkLst>
        </pc:spChg>
        <pc:spChg chg="add mod">
          <ac:chgData name="טליה סעדה" userId="056dd30a-a99a-408d-81a5-680e044369be" providerId="ADAL" clId="{83EF2845-D27A-424A-8AEB-A54B59012B0A}" dt="2023-01-15T17:24:49.140" v="1504" actId="1076"/>
          <ac:spMkLst>
            <pc:docMk/>
            <pc:sldMk cId="1345553927" sldId="265"/>
            <ac:spMk id="105" creationId="{2DCDE504-A267-D140-48C6-F99627BF511B}"/>
          </ac:spMkLst>
        </pc:spChg>
        <pc:grpChg chg="add del">
          <ac:chgData name="טליה סעדה" userId="056dd30a-a99a-408d-81a5-680e044369be" providerId="ADAL" clId="{83EF2845-D27A-424A-8AEB-A54B59012B0A}" dt="2023-01-15T17:23:46.817" v="1492" actId="26606"/>
          <ac:grpSpMkLst>
            <pc:docMk/>
            <pc:sldMk cId="1345553927" sldId="265"/>
            <ac:grpSpMk id="13" creationId="{9AE4726C-1831-4FE3-9A11-227F0DC2F0BC}"/>
          </ac:grpSpMkLst>
        </pc:grpChg>
        <pc:grpChg chg="add del">
          <ac:chgData name="טליה סעדה" userId="056dd30a-a99a-408d-81a5-680e044369be" providerId="ADAL" clId="{83EF2845-D27A-424A-8AEB-A54B59012B0A}" dt="2023-01-15T17:24:07.713" v="1498" actId="26606"/>
          <ac:grpSpMkLst>
            <pc:docMk/>
            <pc:sldMk cId="1345553927" sldId="265"/>
            <ac:grpSpMk id="14" creationId="{4ADB9295-9645-4BF2-ADFD-75800B7FAD06}"/>
          </ac:grpSpMkLst>
        </pc:grpChg>
        <pc:grpChg chg="add del">
          <ac:chgData name="טליה סעדה" userId="056dd30a-a99a-408d-81a5-680e044369be" providerId="ADAL" clId="{83EF2845-D27A-424A-8AEB-A54B59012B0A}" dt="2023-01-15T17:24:11.791" v="1500" actId="26606"/>
          <ac:grpSpMkLst>
            <pc:docMk/>
            <pc:sldMk cId="1345553927" sldId="265"/>
            <ac:grpSpMk id="15" creationId="{62A2FEB6-F419-4684-9ABC-9E32E012E8B7}"/>
          </ac:grpSpMkLst>
        </pc:grpChg>
        <pc:grpChg chg="add del">
          <ac:chgData name="טליה סעדה" userId="056dd30a-a99a-408d-81a5-680e044369be" providerId="ADAL" clId="{83EF2845-D27A-424A-8AEB-A54B59012B0A}" dt="2023-01-15T17:23:46.817" v="1492" actId="26606"/>
          <ac:grpSpMkLst>
            <pc:docMk/>
            <pc:sldMk cId="1345553927" sldId="265"/>
            <ac:grpSpMk id="17" creationId="{E916825F-759B-4F1A-BA80-AF7137691EC5}"/>
          </ac:grpSpMkLst>
        </pc:grpChg>
        <pc:grpChg chg="add del">
          <ac:chgData name="טליה סעדה" userId="056dd30a-a99a-408d-81a5-680e044369be" providerId="ADAL" clId="{83EF2845-D27A-424A-8AEB-A54B59012B0A}" dt="2023-01-15T17:24:33.352" v="1502" actId="26606"/>
          <ac:grpSpMkLst>
            <pc:docMk/>
            <pc:sldMk cId="1345553927" sldId="265"/>
            <ac:grpSpMk id="22" creationId="{0328E69E-CE3D-4110-8BF7-AD3C0C10CB1C}"/>
          </ac:grpSpMkLst>
        </pc:grpChg>
        <pc:grpChg chg="add del">
          <ac:chgData name="טליה סעדה" userId="056dd30a-a99a-408d-81a5-680e044369be" providerId="ADAL" clId="{83EF2845-D27A-424A-8AEB-A54B59012B0A}" dt="2023-01-15T17:24:33.352" v="1502" actId="26606"/>
          <ac:grpSpMkLst>
            <pc:docMk/>
            <pc:sldMk cId="1345553927" sldId="265"/>
            <ac:grpSpMk id="28" creationId="{F64806C9-3599-45A7-BCFF-F762C54276F8}"/>
          </ac:grpSpMkLst>
        </pc:grpChg>
        <pc:grpChg chg="add del">
          <ac:chgData name="טליה סעדה" userId="056dd30a-a99a-408d-81a5-680e044369be" providerId="ADAL" clId="{83EF2845-D27A-424A-8AEB-A54B59012B0A}" dt="2023-01-15T17:24:33.352" v="1502" actId="26606"/>
          <ac:grpSpMkLst>
            <pc:docMk/>
            <pc:sldMk cId="1345553927" sldId="265"/>
            <ac:grpSpMk id="34" creationId="{1287AC97-A8E8-4B45-A50A-3057A88B4088}"/>
          </ac:grpSpMkLst>
        </pc:grpChg>
        <pc:grpChg chg="add del">
          <ac:chgData name="טליה סעדה" userId="056dd30a-a99a-408d-81a5-680e044369be" providerId="ADAL" clId="{83EF2845-D27A-424A-8AEB-A54B59012B0A}" dt="2023-01-15T17:23:52.848" v="1494" actId="26606"/>
          <ac:grpSpMkLst>
            <pc:docMk/>
            <pc:sldMk cId="1345553927" sldId="265"/>
            <ac:grpSpMk id="45" creationId="{F4E035BE-9FF4-43D3-BC25-CF582D7FF85E}"/>
          </ac:grpSpMkLst>
        </pc:grpChg>
        <pc:grpChg chg="add del">
          <ac:chgData name="טליה סעדה" userId="056dd30a-a99a-408d-81a5-680e044369be" providerId="ADAL" clId="{83EF2845-D27A-424A-8AEB-A54B59012B0A}" dt="2023-01-15T17:24:11.791" v="1500" actId="26606"/>
          <ac:grpSpMkLst>
            <pc:docMk/>
            <pc:sldMk cId="1345553927" sldId="265"/>
            <ac:grpSpMk id="48" creationId="{1DCE6B36-1420-43AB-86CF-4E653A517B9C}"/>
          </ac:grpSpMkLst>
        </pc:grpChg>
        <pc:grpChg chg="add del">
          <ac:chgData name="טליה סעדה" userId="056dd30a-a99a-408d-81a5-680e044369be" providerId="ADAL" clId="{83EF2845-D27A-424A-8AEB-A54B59012B0A}" dt="2023-01-15T17:23:52.848" v="1494" actId="26606"/>
          <ac:grpSpMkLst>
            <pc:docMk/>
            <pc:sldMk cId="1345553927" sldId="265"/>
            <ac:grpSpMk id="73" creationId="{85BE3A7E-6A3F-401E-A025-BBB8FDB8DD30}"/>
          </ac:grpSpMkLst>
        </pc:grpChg>
        <pc:grpChg chg="add del">
          <ac:chgData name="טליה סעדה" userId="056dd30a-a99a-408d-81a5-680e044369be" providerId="ADAL" clId="{83EF2845-D27A-424A-8AEB-A54B59012B0A}" dt="2023-01-15T17:24:33.352" v="1502" actId="26606"/>
          <ac:grpSpMkLst>
            <pc:docMk/>
            <pc:sldMk cId="1345553927" sldId="265"/>
            <ac:grpSpMk id="91" creationId="{807353E4-FA19-40CB-8AF8-3A8E6704BE09}"/>
          </ac:grpSpMkLst>
        </pc:grpChg>
        <pc:grpChg chg="add">
          <ac:chgData name="טליה סעדה" userId="056dd30a-a99a-408d-81a5-680e044369be" providerId="ADAL" clId="{83EF2845-D27A-424A-8AEB-A54B59012B0A}" dt="2023-01-15T17:24:33.390" v="1503" actId="26606"/>
          <ac:grpSpMkLst>
            <pc:docMk/>
            <pc:sldMk cId="1345553927" sldId="265"/>
            <ac:grpSpMk id="98" creationId="{4ADB9295-9645-4BF2-ADFD-75800B7FAD06}"/>
          </ac:grpSpMkLst>
        </pc:grpChg>
        <pc:graphicFrameChg chg="add del">
          <ac:chgData name="טליה סעדה" userId="056dd30a-a99a-408d-81a5-680e044369be" providerId="ADAL" clId="{83EF2845-D27A-424A-8AEB-A54B59012B0A}" dt="2023-01-15T17:23:57.416" v="1496" actId="26606"/>
          <ac:graphicFrameMkLst>
            <pc:docMk/>
            <pc:sldMk cId="1345553927" sldId="265"/>
            <ac:graphicFrameMk id="77" creationId="{E1794C37-9D8B-1F1A-C6A3-D8AC22E3ABC0}"/>
          </ac:graphicFrameMkLst>
        </pc:graphicFrameChg>
        <pc:graphicFrameChg chg="add del">
          <ac:chgData name="טליה סעדה" userId="056dd30a-a99a-408d-81a5-680e044369be" providerId="ADAL" clId="{83EF2845-D27A-424A-8AEB-A54B59012B0A}" dt="2023-01-15T17:24:11.791" v="1500" actId="26606"/>
          <ac:graphicFrameMkLst>
            <pc:docMk/>
            <pc:sldMk cId="1345553927" sldId="265"/>
            <ac:graphicFrameMk id="88" creationId="{FDB744EA-DF81-91B3-3C59-EF0414AF2FBB}"/>
          </ac:graphicFrameMkLst>
        </pc:graphicFrameChg>
        <pc:picChg chg="add del">
          <ac:chgData name="טליה סעדה" userId="056dd30a-a99a-408d-81a5-680e044369be" providerId="ADAL" clId="{83EF2845-D27A-424A-8AEB-A54B59012B0A}" dt="2023-01-15T17:23:46.817" v="1492" actId="26606"/>
          <ac:picMkLst>
            <pc:docMk/>
            <pc:sldMk cId="1345553927" sldId="265"/>
            <ac:picMk id="9" creationId="{FD6DBECE-021C-4844-AF27-A546925DF701}"/>
          </ac:picMkLst>
        </pc:picChg>
        <pc:picChg chg="add del">
          <ac:chgData name="טליה סעדה" userId="056dd30a-a99a-408d-81a5-680e044369be" providerId="ADAL" clId="{83EF2845-D27A-424A-8AEB-A54B59012B0A}" dt="2023-01-15T17:24:11.791" v="1500" actId="26606"/>
          <ac:picMkLst>
            <pc:docMk/>
            <pc:sldMk cId="1345553927" sldId="265"/>
            <ac:picMk id="44" creationId="{3E94A106-9341-485C-9057-9D62B2BD083F}"/>
          </ac:picMkLst>
        </pc:picChg>
        <pc:picChg chg="add del">
          <ac:chgData name="טליה סעדה" userId="056dd30a-a99a-408d-81a5-680e044369be" providerId="ADAL" clId="{83EF2845-D27A-424A-8AEB-A54B59012B0A}" dt="2023-01-15T17:24:11.791" v="1500" actId="26606"/>
          <ac:picMkLst>
            <pc:docMk/>
            <pc:sldMk cId="1345553927" sldId="265"/>
            <ac:picMk id="87" creationId="{9BE36DBF-0333-4D36-A5BF-81FDA2406FE9}"/>
          </ac:picMkLst>
        </pc:picChg>
        <pc:cxnChg chg="add del">
          <ac:chgData name="טליה סעדה" userId="056dd30a-a99a-408d-81a5-680e044369be" providerId="ADAL" clId="{83EF2845-D27A-424A-8AEB-A54B59012B0A}" dt="2023-01-15T17:23:52.848" v="1494" actId="26606"/>
          <ac:cxnSpMkLst>
            <pc:docMk/>
            <pc:sldMk cId="1345553927" sldId="265"/>
            <ac:cxnSpMk id="43" creationId="{085ECEC0-FF5D-4348-92C7-1EA7C61E770C}"/>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2A35E-5F9D-476E-A18F-1C3C5F4E3484}" type="doc">
      <dgm:prSet loTypeId="urn:microsoft.com/office/officeart/2005/8/layout/vProcess5" loCatId="process" qsTypeId="urn:microsoft.com/office/officeart/2005/8/quickstyle/simple5" qsCatId="simple" csTypeId="urn:microsoft.com/office/officeart/2005/8/colors/accent0_1" csCatId="mainScheme" phldr="1"/>
      <dgm:spPr/>
    </dgm:pt>
    <dgm:pt modelId="{C367C20D-6145-4989-9EEA-2F5C5966944B}">
      <dgm:prSet phldrT="[טקסט]"/>
      <dgm:spPr/>
      <dgm:t>
        <a:bodyPr/>
        <a:lstStyle/>
        <a:p>
          <a:r>
            <a:rPr lang="en-US" dirty="0"/>
            <a:t>Feature extraction from multiple WAV files to a single CSV file</a:t>
          </a:r>
          <a:endParaRPr lang="en-IL" dirty="0"/>
        </a:p>
      </dgm:t>
    </dgm:pt>
    <dgm:pt modelId="{20C45C46-B1F6-4577-A616-67DC7A5E10A5}" type="parTrans" cxnId="{36A3B135-9526-4F6E-AD03-9EAE15D940A3}">
      <dgm:prSet/>
      <dgm:spPr/>
      <dgm:t>
        <a:bodyPr/>
        <a:lstStyle/>
        <a:p>
          <a:endParaRPr lang="en-IL" sz="1800"/>
        </a:p>
      </dgm:t>
    </dgm:pt>
    <dgm:pt modelId="{BDAD2C49-68E9-4682-BED9-B84624E62E7C}" type="sibTrans" cxnId="{36A3B135-9526-4F6E-AD03-9EAE15D940A3}">
      <dgm:prSet/>
      <dgm:spPr/>
      <dgm:t>
        <a:bodyPr/>
        <a:lstStyle/>
        <a:p>
          <a:endParaRPr lang="en-IL"/>
        </a:p>
      </dgm:t>
    </dgm:pt>
    <dgm:pt modelId="{C9C44621-6AE6-4685-9DA0-4CD7E1AAA40E}">
      <dgm:prSet phldrT="[טקסט]"/>
      <dgm:spPr/>
      <dgm:t>
        <a:bodyPr/>
        <a:lstStyle/>
        <a:p>
          <a:r>
            <a:rPr lang="en-US" dirty="0"/>
            <a:t>Preprocessing the data: normalizing and balancing</a:t>
          </a:r>
          <a:endParaRPr lang="en-IL" dirty="0"/>
        </a:p>
      </dgm:t>
    </dgm:pt>
    <dgm:pt modelId="{269EFB96-A6BE-42F8-A44E-515D854044C9}" type="parTrans" cxnId="{681618F9-251A-4129-897C-43C321C85B5C}">
      <dgm:prSet/>
      <dgm:spPr/>
      <dgm:t>
        <a:bodyPr/>
        <a:lstStyle/>
        <a:p>
          <a:endParaRPr lang="en-IL" sz="1800"/>
        </a:p>
      </dgm:t>
    </dgm:pt>
    <dgm:pt modelId="{BFA3C841-867F-46C9-8A38-E9638AB16F49}" type="sibTrans" cxnId="{681618F9-251A-4129-897C-43C321C85B5C}">
      <dgm:prSet/>
      <dgm:spPr/>
      <dgm:t>
        <a:bodyPr/>
        <a:lstStyle/>
        <a:p>
          <a:endParaRPr lang="en-IL"/>
        </a:p>
      </dgm:t>
    </dgm:pt>
    <dgm:pt modelId="{7E6F6CD5-4040-4E64-ABEE-CDA06D94330C}">
      <dgm:prSet/>
      <dgm:spPr/>
      <dgm:t>
        <a:bodyPr/>
        <a:lstStyle/>
        <a:p>
          <a:r>
            <a:rPr lang="en-US" dirty="0"/>
            <a:t>Creating the CNN</a:t>
          </a:r>
          <a:endParaRPr lang="en-IL" dirty="0"/>
        </a:p>
      </dgm:t>
    </dgm:pt>
    <dgm:pt modelId="{ECE62D9D-D932-4039-A56F-31FC8E0849B5}" type="parTrans" cxnId="{71885D64-0C51-42BE-89F8-D54F41E5700D}">
      <dgm:prSet/>
      <dgm:spPr/>
      <dgm:t>
        <a:bodyPr/>
        <a:lstStyle/>
        <a:p>
          <a:endParaRPr lang="en-IL" sz="1800"/>
        </a:p>
      </dgm:t>
    </dgm:pt>
    <dgm:pt modelId="{76E6CE9B-17C9-4CD9-BF7B-E284EB1D7046}" type="sibTrans" cxnId="{71885D64-0C51-42BE-89F8-D54F41E5700D}">
      <dgm:prSet/>
      <dgm:spPr/>
      <dgm:t>
        <a:bodyPr/>
        <a:lstStyle/>
        <a:p>
          <a:endParaRPr lang="en-IL"/>
        </a:p>
      </dgm:t>
    </dgm:pt>
    <dgm:pt modelId="{E8BEFB68-8EB5-4CD9-90E5-CEDF64227254}">
      <dgm:prSet phldrT="[טקסט]"/>
      <dgm:spPr/>
      <dgm:t>
        <a:bodyPr/>
        <a:lstStyle/>
        <a:p>
          <a:r>
            <a:rPr lang="en-US" dirty="0"/>
            <a:t>Training the model</a:t>
          </a:r>
          <a:endParaRPr lang="en-IL" dirty="0"/>
        </a:p>
      </dgm:t>
    </dgm:pt>
    <dgm:pt modelId="{B6B2280E-30B7-4A25-A6EF-56E1B52DD4D8}" type="parTrans" cxnId="{DFFE1B69-68B0-4A1E-BAD3-1E029273002C}">
      <dgm:prSet/>
      <dgm:spPr/>
      <dgm:t>
        <a:bodyPr/>
        <a:lstStyle/>
        <a:p>
          <a:endParaRPr lang="en-IL" sz="1800"/>
        </a:p>
      </dgm:t>
    </dgm:pt>
    <dgm:pt modelId="{4A60BDD1-3588-41EB-AF98-A4D0884B85AC}" type="sibTrans" cxnId="{DFFE1B69-68B0-4A1E-BAD3-1E029273002C}">
      <dgm:prSet/>
      <dgm:spPr/>
      <dgm:t>
        <a:bodyPr/>
        <a:lstStyle/>
        <a:p>
          <a:endParaRPr lang="en-IL"/>
        </a:p>
      </dgm:t>
    </dgm:pt>
    <dgm:pt modelId="{72435911-AB23-4513-B1A8-B3E7B16FA9E6}">
      <dgm:prSet/>
      <dgm:spPr/>
      <dgm:t>
        <a:bodyPr/>
        <a:lstStyle/>
        <a:p>
          <a:r>
            <a:rPr lang="en-US" dirty="0"/>
            <a:t>Evaluating</a:t>
          </a:r>
          <a:endParaRPr lang="en-IL" dirty="0"/>
        </a:p>
      </dgm:t>
    </dgm:pt>
    <dgm:pt modelId="{6F982E71-4E57-42B0-B2A7-970D8388D79B}" type="parTrans" cxnId="{C30EA788-25CF-484E-8C17-08DE65D2823D}">
      <dgm:prSet/>
      <dgm:spPr/>
      <dgm:t>
        <a:bodyPr/>
        <a:lstStyle/>
        <a:p>
          <a:endParaRPr lang="en-IL" sz="1800"/>
        </a:p>
      </dgm:t>
    </dgm:pt>
    <dgm:pt modelId="{A2464058-46B4-4780-AFFE-25D73E48AD4F}" type="sibTrans" cxnId="{C30EA788-25CF-484E-8C17-08DE65D2823D}">
      <dgm:prSet/>
      <dgm:spPr/>
      <dgm:t>
        <a:bodyPr/>
        <a:lstStyle/>
        <a:p>
          <a:endParaRPr lang="en-IL"/>
        </a:p>
      </dgm:t>
    </dgm:pt>
    <dgm:pt modelId="{3A6AFD72-BFA3-4CC1-B1AA-A39E52BE6580}" type="pres">
      <dgm:prSet presAssocID="{E742A35E-5F9D-476E-A18F-1C3C5F4E3484}" presName="outerComposite" presStyleCnt="0">
        <dgm:presLayoutVars>
          <dgm:chMax val="5"/>
          <dgm:dir/>
          <dgm:resizeHandles val="exact"/>
        </dgm:presLayoutVars>
      </dgm:prSet>
      <dgm:spPr/>
    </dgm:pt>
    <dgm:pt modelId="{4A57D052-84A3-4BB0-9FB5-9802389C4F87}" type="pres">
      <dgm:prSet presAssocID="{E742A35E-5F9D-476E-A18F-1C3C5F4E3484}" presName="dummyMaxCanvas" presStyleCnt="0">
        <dgm:presLayoutVars/>
      </dgm:prSet>
      <dgm:spPr/>
    </dgm:pt>
    <dgm:pt modelId="{9D3F8E6B-7A7E-4187-B502-D57251FAF37E}" type="pres">
      <dgm:prSet presAssocID="{E742A35E-5F9D-476E-A18F-1C3C5F4E3484}" presName="FiveNodes_1" presStyleLbl="node1" presStyleIdx="0" presStyleCnt="5">
        <dgm:presLayoutVars>
          <dgm:bulletEnabled val="1"/>
        </dgm:presLayoutVars>
      </dgm:prSet>
      <dgm:spPr/>
    </dgm:pt>
    <dgm:pt modelId="{9379FF8C-0DBF-4D3A-9CFB-40DA5CD432AC}" type="pres">
      <dgm:prSet presAssocID="{E742A35E-5F9D-476E-A18F-1C3C5F4E3484}" presName="FiveNodes_2" presStyleLbl="node1" presStyleIdx="1" presStyleCnt="5">
        <dgm:presLayoutVars>
          <dgm:bulletEnabled val="1"/>
        </dgm:presLayoutVars>
      </dgm:prSet>
      <dgm:spPr/>
    </dgm:pt>
    <dgm:pt modelId="{16DBFB2A-B169-462D-ACE3-E7DA891D98F6}" type="pres">
      <dgm:prSet presAssocID="{E742A35E-5F9D-476E-A18F-1C3C5F4E3484}" presName="FiveNodes_3" presStyleLbl="node1" presStyleIdx="2" presStyleCnt="5">
        <dgm:presLayoutVars>
          <dgm:bulletEnabled val="1"/>
        </dgm:presLayoutVars>
      </dgm:prSet>
      <dgm:spPr/>
    </dgm:pt>
    <dgm:pt modelId="{32049308-51B3-46A8-932F-569714232EAE}" type="pres">
      <dgm:prSet presAssocID="{E742A35E-5F9D-476E-A18F-1C3C5F4E3484}" presName="FiveNodes_4" presStyleLbl="node1" presStyleIdx="3" presStyleCnt="5" custLinFactNeighborX="-4978">
        <dgm:presLayoutVars>
          <dgm:bulletEnabled val="1"/>
        </dgm:presLayoutVars>
      </dgm:prSet>
      <dgm:spPr/>
    </dgm:pt>
    <dgm:pt modelId="{CC007FDF-B559-42C0-923E-78F404FC2642}" type="pres">
      <dgm:prSet presAssocID="{E742A35E-5F9D-476E-A18F-1C3C5F4E3484}" presName="FiveNodes_5" presStyleLbl="node1" presStyleIdx="4" presStyleCnt="5">
        <dgm:presLayoutVars>
          <dgm:bulletEnabled val="1"/>
        </dgm:presLayoutVars>
      </dgm:prSet>
      <dgm:spPr/>
    </dgm:pt>
    <dgm:pt modelId="{9920190E-DE2C-431F-89A8-7ED4D512C108}" type="pres">
      <dgm:prSet presAssocID="{E742A35E-5F9D-476E-A18F-1C3C5F4E3484}" presName="FiveConn_1-2" presStyleLbl="fgAccFollowNode1" presStyleIdx="0" presStyleCnt="4">
        <dgm:presLayoutVars>
          <dgm:bulletEnabled val="1"/>
        </dgm:presLayoutVars>
      </dgm:prSet>
      <dgm:spPr/>
    </dgm:pt>
    <dgm:pt modelId="{51E41F2E-7BBA-415B-9662-580C0EF93B4B}" type="pres">
      <dgm:prSet presAssocID="{E742A35E-5F9D-476E-A18F-1C3C5F4E3484}" presName="FiveConn_2-3" presStyleLbl="fgAccFollowNode1" presStyleIdx="1" presStyleCnt="4">
        <dgm:presLayoutVars>
          <dgm:bulletEnabled val="1"/>
        </dgm:presLayoutVars>
      </dgm:prSet>
      <dgm:spPr/>
    </dgm:pt>
    <dgm:pt modelId="{FDBCB13C-4C89-47ED-AD97-4C0008DABC50}" type="pres">
      <dgm:prSet presAssocID="{E742A35E-5F9D-476E-A18F-1C3C5F4E3484}" presName="FiveConn_3-4" presStyleLbl="fgAccFollowNode1" presStyleIdx="2" presStyleCnt="4">
        <dgm:presLayoutVars>
          <dgm:bulletEnabled val="1"/>
        </dgm:presLayoutVars>
      </dgm:prSet>
      <dgm:spPr/>
    </dgm:pt>
    <dgm:pt modelId="{055CCBCC-9E4A-4BFF-945C-181F139AD898}" type="pres">
      <dgm:prSet presAssocID="{E742A35E-5F9D-476E-A18F-1C3C5F4E3484}" presName="FiveConn_4-5" presStyleLbl="fgAccFollowNode1" presStyleIdx="3" presStyleCnt="4">
        <dgm:presLayoutVars>
          <dgm:bulletEnabled val="1"/>
        </dgm:presLayoutVars>
      </dgm:prSet>
      <dgm:spPr/>
    </dgm:pt>
    <dgm:pt modelId="{910DD552-6673-4E63-9CD4-2289BE9AA690}" type="pres">
      <dgm:prSet presAssocID="{E742A35E-5F9D-476E-A18F-1C3C5F4E3484}" presName="FiveNodes_1_text" presStyleLbl="node1" presStyleIdx="4" presStyleCnt="5">
        <dgm:presLayoutVars>
          <dgm:bulletEnabled val="1"/>
        </dgm:presLayoutVars>
      </dgm:prSet>
      <dgm:spPr/>
    </dgm:pt>
    <dgm:pt modelId="{36345345-B7D1-441D-BFED-036E77E5A3EE}" type="pres">
      <dgm:prSet presAssocID="{E742A35E-5F9D-476E-A18F-1C3C5F4E3484}" presName="FiveNodes_2_text" presStyleLbl="node1" presStyleIdx="4" presStyleCnt="5">
        <dgm:presLayoutVars>
          <dgm:bulletEnabled val="1"/>
        </dgm:presLayoutVars>
      </dgm:prSet>
      <dgm:spPr/>
    </dgm:pt>
    <dgm:pt modelId="{6D92EC83-AABE-49E9-85E9-539F754CE1DA}" type="pres">
      <dgm:prSet presAssocID="{E742A35E-5F9D-476E-A18F-1C3C5F4E3484}" presName="FiveNodes_3_text" presStyleLbl="node1" presStyleIdx="4" presStyleCnt="5">
        <dgm:presLayoutVars>
          <dgm:bulletEnabled val="1"/>
        </dgm:presLayoutVars>
      </dgm:prSet>
      <dgm:spPr/>
    </dgm:pt>
    <dgm:pt modelId="{E63E1A79-C9F8-464B-8A13-762D634BBE04}" type="pres">
      <dgm:prSet presAssocID="{E742A35E-5F9D-476E-A18F-1C3C5F4E3484}" presName="FiveNodes_4_text" presStyleLbl="node1" presStyleIdx="4" presStyleCnt="5">
        <dgm:presLayoutVars>
          <dgm:bulletEnabled val="1"/>
        </dgm:presLayoutVars>
      </dgm:prSet>
      <dgm:spPr/>
    </dgm:pt>
    <dgm:pt modelId="{DD3AAB5E-A13F-4CD1-B6A0-A423BDA48CC7}" type="pres">
      <dgm:prSet presAssocID="{E742A35E-5F9D-476E-A18F-1C3C5F4E3484}" presName="FiveNodes_5_text" presStyleLbl="node1" presStyleIdx="4" presStyleCnt="5">
        <dgm:presLayoutVars>
          <dgm:bulletEnabled val="1"/>
        </dgm:presLayoutVars>
      </dgm:prSet>
      <dgm:spPr/>
    </dgm:pt>
  </dgm:ptLst>
  <dgm:cxnLst>
    <dgm:cxn modelId="{36A3B135-9526-4F6E-AD03-9EAE15D940A3}" srcId="{E742A35E-5F9D-476E-A18F-1C3C5F4E3484}" destId="{C367C20D-6145-4989-9EEA-2F5C5966944B}" srcOrd="0" destOrd="0" parTransId="{20C45C46-B1F6-4577-A616-67DC7A5E10A5}" sibTransId="{BDAD2C49-68E9-4682-BED9-B84624E62E7C}"/>
    <dgm:cxn modelId="{8B869A3A-DF2F-4A67-B215-B0948E9C1AAC}" type="presOf" srcId="{E742A35E-5F9D-476E-A18F-1C3C5F4E3484}" destId="{3A6AFD72-BFA3-4CC1-B1AA-A39E52BE6580}" srcOrd="0" destOrd="0" presId="urn:microsoft.com/office/officeart/2005/8/layout/vProcess5"/>
    <dgm:cxn modelId="{71885D64-0C51-42BE-89F8-D54F41E5700D}" srcId="{E742A35E-5F9D-476E-A18F-1C3C5F4E3484}" destId="{7E6F6CD5-4040-4E64-ABEE-CDA06D94330C}" srcOrd="2" destOrd="0" parTransId="{ECE62D9D-D932-4039-A56F-31FC8E0849B5}" sibTransId="{76E6CE9B-17C9-4CD9-BF7B-E284EB1D7046}"/>
    <dgm:cxn modelId="{9B966947-A23C-4112-9998-D038197BECDF}" type="presOf" srcId="{7E6F6CD5-4040-4E64-ABEE-CDA06D94330C}" destId="{6D92EC83-AABE-49E9-85E9-539F754CE1DA}" srcOrd="1" destOrd="0" presId="urn:microsoft.com/office/officeart/2005/8/layout/vProcess5"/>
    <dgm:cxn modelId="{DFFE1B69-68B0-4A1E-BAD3-1E029273002C}" srcId="{E742A35E-5F9D-476E-A18F-1C3C5F4E3484}" destId="{E8BEFB68-8EB5-4CD9-90E5-CEDF64227254}" srcOrd="3" destOrd="0" parTransId="{B6B2280E-30B7-4A25-A6EF-56E1B52DD4D8}" sibTransId="{4A60BDD1-3588-41EB-AF98-A4D0884B85AC}"/>
    <dgm:cxn modelId="{74C9A24D-F3A0-4682-B612-40E6B62C1C06}" type="presOf" srcId="{C9C44621-6AE6-4685-9DA0-4CD7E1AAA40E}" destId="{36345345-B7D1-441D-BFED-036E77E5A3EE}" srcOrd="1" destOrd="0" presId="urn:microsoft.com/office/officeart/2005/8/layout/vProcess5"/>
    <dgm:cxn modelId="{50AAF36D-2FE0-44C4-9E81-CA6229E6BD03}" type="presOf" srcId="{4A60BDD1-3588-41EB-AF98-A4D0884B85AC}" destId="{055CCBCC-9E4A-4BFF-945C-181F139AD898}" srcOrd="0" destOrd="0" presId="urn:microsoft.com/office/officeart/2005/8/layout/vProcess5"/>
    <dgm:cxn modelId="{C98D9550-06BA-4EAE-8934-3A1170771613}" type="presOf" srcId="{76E6CE9B-17C9-4CD9-BF7B-E284EB1D7046}" destId="{FDBCB13C-4C89-47ED-AD97-4C0008DABC50}" srcOrd="0" destOrd="0" presId="urn:microsoft.com/office/officeart/2005/8/layout/vProcess5"/>
    <dgm:cxn modelId="{D2870486-9FF7-4255-B224-8AD859CA68C3}" type="presOf" srcId="{BFA3C841-867F-46C9-8A38-E9638AB16F49}" destId="{51E41F2E-7BBA-415B-9662-580C0EF93B4B}" srcOrd="0" destOrd="0" presId="urn:microsoft.com/office/officeart/2005/8/layout/vProcess5"/>
    <dgm:cxn modelId="{C30EA788-25CF-484E-8C17-08DE65D2823D}" srcId="{E742A35E-5F9D-476E-A18F-1C3C5F4E3484}" destId="{72435911-AB23-4513-B1A8-B3E7B16FA9E6}" srcOrd="4" destOrd="0" parTransId="{6F982E71-4E57-42B0-B2A7-970D8388D79B}" sibTransId="{A2464058-46B4-4780-AFFE-25D73E48AD4F}"/>
    <dgm:cxn modelId="{D3E0728B-BE29-4C0A-AE65-3770EC6B329D}" type="presOf" srcId="{72435911-AB23-4513-B1A8-B3E7B16FA9E6}" destId="{CC007FDF-B559-42C0-923E-78F404FC2642}" srcOrd="0" destOrd="0" presId="urn:microsoft.com/office/officeart/2005/8/layout/vProcess5"/>
    <dgm:cxn modelId="{86C05AA4-7A3A-47B2-9F8F-711E6BC1ECDF}" type="presOf" srcId="{7E6F6CD5-4040-4E64-ABEE-CDA06D94330C}" destId="{16DBFB2A-B169-462D-ACE3-E7DA891D98F6}" srcOrd="0" destOrd="0" presId="urn:microsoft.com/office/officeart/2005/8/layout/vProcess5"/>
    <dgm:cxn modelId="{43C08EAD-6ECF-4023-98E0-7FB0E4CE253D}" type="presOf" srcId="{C367C20D-6145-4989-9EEA-2F5C5966944B}" destId="{9D3F8E6B-7A7E-4187-B502-D57251FAF37E}" srcOrd="0" destOrd="0" presId="urn:microsoft.com/office/officeart/2005/8/layout/vProcess5"/>
    <dgm:cxn modelId="{68561FB5-59EA-46F4-981E-BBC8808235A3}" type="presOf" srcId="{72435911-AB23-4513-B1A8-B3E7B16FA9E6}" destId="{DD3AAB5E-A13F-4CD1-B6A0-A423BDA48CC7}" srcOrd="1" destOrd="0" presId="urn:microsoft.com/office/officeart/2005/8/layout/vProcess5"/>
    <dgm:cxn modelId="{D707CCBF-1F75-4D51-AA3E-6746467A0EC9}" type="presOf" srcId="{E8BEFB68-8EB5-4CD9-90E5-CEDF64227254}" destId="{32049308-51B3-46A8-932F-569714232EAE}" srcOrd="0" destOrd="0" presId="urn:microsoft.com/office/officeart/2005/8/layout/vProcess5"/>
    <dgm:cxn modelId="{00DDF0CE-D9A9-47F4-A658-FD3FFC4A661E}" type="presOf" srcId="{E8BEFB68-8EB5-4CD9-90E5-CEDF64227254}" destId="{E63E1A79-C9F8-464B-8A13-762D634BBE04}" srcOrd="1" destOrd="0" presId="urn:microsoft.com/office/officeart/2005/8/layout/vProcess5"/>
    <dgm:cxn modelId="{889B1FD8-2D08-4BA0-B595-3E3615BB2625}" type="presOf" srcId="{C367C20D-6145-4989-9EEA-2F5C5966944B}" destId="{910DD552-6673-4E63-9CD4-2289BE9AA690}" srcOrd="1" destOrd="0" presId="urn:microsoft.com/office/officeart/2005/8/layout/vProcess5"/>
    <dgm:cxn modelId="{BB16CFE7-F164-4275-A09B-FB14CA4B0C68}" type="presOf" srcId="{BDAD2C49-68E9-4682-BED9-B84624E62E7C}" destId="{9920190E-DE2C-431F-89A8-7ED4D512C108}" srcOrd="0" destOrd="0" presId="urn:microsoft.com/office/officeart/2005/8/layout/vProcess5"/>
    <dgm:cxn modelId="{7E66EAEE-9A4F-43AC-B7BB-61C0AAC2F555}" type="presOf" srcId="{C9C44621-6AE6-4685-9DA0-4CD7E1AAA40E}" destId="{9379FF8C-0DBF-4D3A-9CFB-40DA5CD432AC}" srcOrd="0" destOrd="0" presId="urn:microsoft.com/office/officeart/2005/8/layout/vProcess5"/>
    <dgm:cxn modelId="{681618F9-251A-4129-897C-43C321C85B5C}" srcId="{E742A35E-5F9D-476E-A18F-1C3C5F4E3484}" destId="{C9C44621-6AE6-4685-9DA0-4CD7E1AAA40E}" srcOrd="1" destOrd="0" parTransId="{269EFB96-A6BE-42F8-A44E-515D854044C9}" sibTransId="{BFA3C841-867F-46C9-8A38-E9638AB16F49}"/>
    <dgm:cxn modelId="{B4537328-DC6B-49F2-A851-3AFA3686A01E}" type="presParOf" srcId="{3A6AFD72-BFA3-4CC1-B1AA-A39E52BE6580}" destId="{4A57D052-84A3-4BB0-9FB5-9802389C4F87}" srcOrd="0" destOrd="0" presId="urn:microsoft.com/office/officeart/2005/8/layout/vProcess5"/>
    <dgm:cxn modelId="{FDDEDA01-D710-4B45-869E-A7B70951F9B2}" type="presParOf" srcId="{3A6AFD72-BFA3-4CC1-B1AA-A39E52BE6580}" destId="{9D3F8E6B-7A7E-4187-B502-D57251FAF37E}" srcOrd="1" destOrd="0" presId="urn:microsoft.com/office/officeart/2005/8/layout/vProcess5"/>
    <dgm:cxn modelId="{F0332F71-5D29-4E54-BC48-0DBFBEDE92C8}" type="presParOf" srcId="{3A6AFD72-BFA3-4CC1-B1AA-A39E52BE6580}" destId="{9379FF8C-0DBF-4D3A-9CFB-40DA5CD432AC}" srcOrd="2" destOrd="0" presId="urn:microsoft.com/office/officeart/2005/8/layout/vProcess5"/>
    <dgm:cxn modelId="{441BFD18-876A-4713-A74C-AE7A4CA9CA6E}" type="presParOf" srcId="{3A6AFD72-BFA3-4CC1-B1AA-A39E52BE6580}" destId="{16DBFB2A-B169-462D-ACE3-E7DA891D98F6}" srcOrd="3" destOrd="0" presId="urn:microsoft.com/office/officeart/2005/8/layout/vProcess5"/>
    <dgm:cxn modelId="{D343BF7B-D466-4891-AEEE-36B646C96C6B}" type="presParOf" srcId="{3A6AFD72-BFA3-4CC1-B1AA-A39E52BE6580}" destId="{32049308-51B3-46A8-932F-569714232EAE}" srcOrd="4" destOrd="0" presId="urn:microsoft.com/office/officeart/2005/8/layout/vProcess5"/>
    <dgm:cxn modelId="{A7B4E9F7-7A55-4168-BEA0-323957E962B6}" type="presParOf" srcId="{3A6AFD72-BFA3-4CC1-B1AA-A39E52BE6580}" destId="{CC007FDF-B559-42C0-923E-78F404FC2642}" srcOrd="5" destOrd="0" presId="urn:microsoft.com/office/officeart/2005/8/layout/vProcess5"/>
    <dgm:cxn modelId="{2070E688-CD33-4775-8E29-E91F90CC944B}" type="presParOf" srcId="{3A6AFD72-BFA3-4CC1-B1AA-A39E52BE6580}" destId="{9920190E-DE2C-431F-89A8-7ED4D512C108}" srcOrd="6" destOrd="0" presId="urn:microsoft.com/office/officeart/2005/8/layout/vProcess5"/>
    <dgm:cxn modelId="{1BC0F4F3-6767-4A0F-9D51-D0F297AB56BE}" type="presParOf" srcId="{3A6AFD72-BFA3-4CC1-B1AA-A39E52BE6580}" destId="{51E41F2E-7BBA-415B-9662-580C0EF93B4B}" srcOrd="7" destOrd="0" presId="urn:microsoft.com/office/officeart/2005/8/layout/vProcess5"/>
    <dgm:cxn modelId="{4B7BF2A1-9719-4AEE-BFF9-BF937DA0FF50}" type="presParOf" srcId="{3A6AFD72-BFA3-4CC1-B1AA-A39E52BE6580}" destId="{FDBCB13C-4C89-47ED-AD97-4C0008DABC50}" srcOrd="8" destOrd="0" presId="urn:microsoft.com/office/officeart/2005/8/layout/vProcess5"/>
    <dgm:cxn modelId="{0DB3B17C-F0F9-4DF4-A79F-19BBF2662513}" type="presParOf" srcId="{3A6AFD72-BFA3-4CC1-B1AA-A39E52BE6580}" destId="{055CCBCC-9E4A-4BFF-945C-181F139AD898}" srcOrd="9" destOrd="0" presId="urn:microsoft.com/office/officeart/2005/8/layout/vProcess5"/>
    <dgm:cxn modelId="{5FDA7BD2-A927-446D-8795-6978DCC565C1}" type="presParOf" srcId="{3A6AFD72-BFA3-4CC1-B1AA-A39E52BE6580}" destId="{910DD552-6673-4E63-9CD4-2289BE9AA690}" srcOrd="10" destOrd="0" presId="urn:microsoft.com/office/officeart/2005/8/layout/vProcess5"/>
    <dgm:cxn modelId="{61712C29-096A-47C2-8444-CA612710CE0D}" type="presParOf" srcId="{3A6AFD72-BFA3-4CC1-B1AA-A39E52BE6580}" destId="{36345345-B7D1-441D-BFED-036E77E5A3EE}" srcOrd="11" destOrd="0" presId="urn:microsoft.com/office/officeart/2005/8/layout/vProcess5"/>
    <dgm:cxn modelId="{A63FBE65-98CD-4EC3-B659-FC63AA4E283D}" type="presParOf" srcId="{3A6AFD72-BFA3-4CC1-B1AA-A39E52BE6580}" destId="{6D92EC83-AABE-49E9-85E9-539F754CE1DA}" srcOrd="12" destOrd="0" presId="urn:microsoft.com/office/officeart/2005/8/layout/vProcess5"/>
    <dgm:cxn modelId="{ACDD17A0-904B-4817-9E5E-A2FBABBB1C7A}" type="presParOf" srcId="{3A6AFD72-BFA3-4CC1-B1AA-A39E52BE6580}" destId="{E63E1A79-C9F8-464B-8A13-762D634BBE04}" srcOrd="13" destOrd="0" presId="urn:microsoft.com/office/officeart/2005/8/layout/vProcess5"/>
    <dgm:cxn modelId="{D0167E73-FEED-47BA-8846-636244732166}" type="presParOf" srcId="{3A6AFD72-BFA3-4CC1-B1AA-A39E52BE6580}" destId="{DD3AAB5E-A13F-4CD1-B6A0-A423BDA48CC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F8E6B-7A7E-4187-B502-D57251FAF37E}">
      <dsp:nvSpPr>
        <dsp:cNvPr id="0" name=""/>
        <dsp:cNvSpPr/>
      </dsp:nvSpPr>
      <dsp:spPr>
        <a:xfrm>
          <a:off x="0" y="0"/>
          <a:ext cx="5891467" cy="821354"/>
        </a:xfrm>
        <a:prstGeom prst="roundRect">
          <a:avLst>
            <a:gd name="adj" fmla="val 10000"/>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Feature extraction from multiple WAV files to a single CSV file</a:t>
          </a:r>
          <a:endParaRPr lang="en-IL" sz="2300" kern="1200" dirty="0"/>
        </a:p>
      </dsp:txBody>
      <dsp:txXfrm>
        <a:off x="24057" y="24057"/>
        <a:ext cx="4909063" cy="773240"/>
      </dsp:txXfrm>
    </dsp:sp>
    <dsp:sp modelId="{9379FF8C-0DBF-4D3A-9CFB-40DA5CD432AC}">
      <dsp:nvSpPr>
        <dsp:cNvPr id="0" name=""/>
        <dsp:cNvSpPr/>
      </dsp:nvSpPr>
      <dsp:spPr>
        <a:xfrm>
          <a:off x="439947" y="935430"/>
          <a:ext cx="5891467" cy="821354"/>
        </a:xfrm>
        <a:prstGeom prst="roundRect">
          <a:avLst>
            <a:gd name="adj" fmla="val 10000"/>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Preprocessing the data: normalizing and balancing</a:t>
          </a:r>
          <a:endParaRPr lang="en-IL" sz="2300" kern="1200" dirty="0"/>
        </a:p>
      </dsp:txBody>
      <dsp:txXfrm>
        <a:off x="464004" y="959487"/>
        <a:ext cx="4869526" cy="773240"/>
      </dsp:txXfrm>
    </dsp:sp>
    <dsp:sp modelId="{16DBFB2A-B169-462D-ACE3-E7DA891D98F6}">
      <dsp:nvSpPr>
        <dsp:cNvPr id="0" name=""/>
        <dsp:cNvSpPr/>
      </dsp:nvSpPr>
      <dsp:spPr>
        <a:xfrm>
          <a:off x="879894" y="1870861"/>
          <a:ext cx="5891467" cy="821354"/>
        </a:xfrm>
        <a:prstGeom prst="roundRect">
          <a:avLst>
            <a:gd name="adj" fmla="val 10000"/>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Creating the CNN</a:t>
          </a:r>
          <a:endParaRPr lang="en-IL" sz="2300" kern="1200" dirty="0"/>
        </a:p>
      </dsp:txBody>
      <dsp:txXfrm>
        <a:off x="903951" y="1894918"/>
        <a:ext cx="4869526" cy="773240"/>
      </dsp:txXfrm>
    </dsp:sp>
    <dsp:sp modelId="{32049308-51B3-46A8-932F-569714232EAE}">
      <dsp:nvSpPr>
        <dsp:cNvPr id="0" name=""/>
        <dsp:cNvSpPr/>
      </dsp:nvSpPr>
      <dsp:spPr>
        <a:xfrm>
          <a:off x="1026564" y="2806292"/>
          <a:ext cx="5891467" cy="821354"/>
        </a:xfrm>
        <a:prstGeom prst="roundRect">
          <a:avLst>
            <a:gd name="adj" fmla="val 10000"/>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Training the model</a:t>
          </a:r>
          <a:endParaRPr lang="en-IL" sz="2300" kern="1200" dirty="0"/>
        </a:p>
      </dsp:txBody>
      <dsp:txXfrm>
        <a:off x="1050621" y="2830349"/>
        <a:ext cx="4869526" cy="773240"/>
      </dsp:txXfrm>
    </dsp:sp>
    <dsp:sp modelId="{CC007FDF-B559-42C0-923E-78F404FC2642}">
      <dsp:nvSpPr>
        <dsp:cNvPr id="0" name=""/>
        <dsp:cNvSpPr/>
      </dsp:nvSpPr>
      <dsp:spPr>
        <a:xfrm>
          <a:off x="1759789" y="3741723"/>
          <a:ext cx="5891467" cy="821354"/>
        </a:xfrm>
        <a:prstGeom prst="roundRect">
          <a:avLst>
            <a:gd name="adj" fmla="val 10000"/>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Evaluating</a:t>
          </a:r>
          <a:endParaRPr lang="en-IL" sz="2300" kern="1200" dirty="0"/>
        </a:p>
      </dsp:txBody>
      <dsp:txXfrm>
        <a:off x="1783846" y="3765780"/>
        <a:ext cx="4869526" cy="773240"/>
      </dsp:txXfrm>
    </dsp:sp>
    <dsp:sp modelId="{9920190E-DE2C-431F-89A8-7ED4D512C108}">
      <dsp:nvSpPr>
        <dsp:cNvPr id="0" name=""/>
        <dsp:cNvSpPr/>
      </dsp:nvSpPr>
      <dsp:spPr>
        <a:xfrm>
          <a:off x="5357587" y="600044"/>
          <a:ext cx="533880" cy="533880"/>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L" sz="2600" kern="1200"/>
        </a:p>
      </dsp:txBody>
      <dsp:txXfrm>
        <a:off x="5477710" y="600044"/>
        <a:ext cx="293634" cy="401745"/>
      </dsp:txXfrm>
    </dsp:sp>
    <dsp:sp modelId="{51E41F2E-7BBA-415B-9662-580C0EF93B4B}">
      <dsp:nvSpPr>
        <dsp:cNvPr id="0" name=""/>
        <dsp:cNvSpPr/>
      </dsp:nvSpPr>
      <dsp:spPr>
        <a:xfrm>
          <a:off x="5797535" y="1535475"/>
          <a:ext cx="533880" cy="533880"/>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L" sz="2600" kern="1200"/>
        </a:p>
      </dsp:txBody>
      <dsp:txXfrm>
        <a:off x="5917658" y="1535475"/>
        <a:ext cx="293634" cy="401745"/>
      </dsp:txXfrm>
    </dsp:sp>
    <dsp:sp modelId="{FDBCB13C-4C89-47ED-AD97-4C0008DABC50}">
      <dsp:nvSpPr>
        <dsp:cNvPr id="0" name=""/>
        <dsp:cNvSpPr/>
      </dsp:nvSpPr>
      <dsp:spPr>
        <a:xfrm>
          <a:off x="6237482" y="2457217"/>
          <a:ext cx="533880" cy="533880"/>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L" sz="2600" kern="1200"/>
        </a:p>
      </dsp:txBody>
      <dsp:txXfrm>
        <a:off x="6357605" y="2457217"/>
        <a:ext cx="293634" cy="401745"/>
      </dsp:txXfrm>
    </dsp:sp>
    <dsp:sp modelId="{055CCBCC-9E4A-4BFF-945C-181F139AD898}">
      <dsp:nvSpPr>
        <dsp:cNvPr id="0" name=""/>
        <dsp:cNvSpPr/>
      </dsp:nvSpPr>
      <dsp:spPr>
        <a:xfrm>
          <a:off x="6677429" y="3401774"/>
          <a:ext cx="533880" cy="533880"/>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IL" sz="2600" kern="1200"/>
        </a:p>
      </dsp:txBody>
      <dsp:txXfrm>
        <a:off x="6797552" y="3401774"/>
        <a:ext cx="293634" cy="40174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705C0F0-5913-482F-9704-1EE51FB65537}" type="datetimeFigureOut">
              <a:rPr lang="en-IL" smtClean="0"/>
              <a:t>15/01/2023</a:t>
            </a:fld>
            <a:endParaRPr lang="en-IL"/>
          </a:p>
        </p:txBody>
      </p:sp>
      <p:sp>
        <p:nvSpPr>
          <p:cNvPr id="5" name="Footer Placeholder 4"/>
          <p:cNvSpPr>
            <a:spLocks noGrp="1"/>
          </p:cNvSpPr>
          <p:nvPr>
            <p:ph type="ftr" sz="quarter" idx="11"/>
          </p:nvPr>
        </p:nvSpPr>
        <p:spPr>
          <a:xfrm>
            <a:off x="1876424" y="5410201"/>
            <a:ext cx="5124886" cy="365125"/>
          </a:xfrm>
        </p:spPr>
        <p:txBody>
          <a:bodyPr/>
          <a:lstStyle/>
          <a:p>
            <a:endParaRPr lang="en-IL"/>
          </a:p>
        </p:txBody>
      </p:sp>
      <p:sp>
        <p:nvSpPr>
          <p:cNvPr id="6" name="Slide Number Placeholder 5"/>
          <p:cNvSpPr>
            <a:spLocks noGrp="1"/>
          </p:cNvSpPr>
          <p:nvPr>
            <p:ph type="sldNum" sz="quarter" idx="12"/>
          </p:nvPr>
        </p:nvSpPr>
        <p:spPr>
          <a:xfrm>
            <a:off x="9896911" y="5410199"/>
            <a:ext cx="771089" cy="365125"/>
          </a:xfrm>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88327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705C0F0-5913-482F-9704-1EE51FB65537}" type="datetimeFigureOut">
              <a:rPr lang="en-IL" smtClean="0"/>
              <a:t>15/01/2023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326199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705C0F0-5913-482F-9704-1EE51FB65537}" type="datetimeFigureOut">
              <a:rPr lang="en-IL" smtClean="0"/>
              <a:t>15/01/2023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3818291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705C0F0-5913-482F-9704-1EE51FB65537}" type="datetimeFigureOut">
              <a:rPr lang="en-IL" smtClean="0"/>
              <a:t>15/01/2023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03F65F2F-8AA0-4E85-8E9C-25FE67CE268E}" type="slidenum">
              <a:rPr lang="en-IL" smtClean="0"/>
              <a:t>‹#›</a:t>
            </a:fld>
            <a:endParaRPr lang="en-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312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705C0F0-5913-482F-9704-1EE51FB65537}" type="datetimeFigureOut">
              <a:rPr lang="en-IL" smtClean="0"/>
              <a:t>15/01/2023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1037031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1705C0F0-5913-482F-9704-1EE51FB65537}" type="datetimeFigureOut">
              <a:rPr lang="en-IL" smtClean="0"/>
              <a:t>15/01/2023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301575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1705C0F0-5913-482F-9704-1EE51FB65537}" type="datetimeFigureOut">
              <a:rPr lang="en-IL" smtClean="0"/>
              <a:t>15/01/2023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1625328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705C0F0-5913-482F-9704-1EE51FB65537}" type="datetimeFigureOut">
              <a:rPr lang="en-IL" smtClean="0"/>
              <a:t>15/01/2023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413517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705C0F0-5913-482F-9704-1EE51FB65537}" type="datetimeFigureOut">
              <a:rPr lang="en-IL" smtClean="0"/>
              <a:t>15/01/2023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162297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705C0F0-5913-482F-9704-1EE51FB65537}" type="datetimeFigureOut">
              <a:rPr lang="en-IL" smtClean="0"/>
              <a:t>15/01/2023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317573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705C0F0-5913-482F-9704-1EE51FB65537}" type="datetimeFigureOut">
              <a:rPr lang="en-IL" smtClean="0"/>
              <a:t>15/01/2023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1460498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705C0F0-5913-482F-9704-1EE51FB65537}" type="datetimeFigureOut">
              <a:rPr lang="en-IL" smtClean="0"/>
              <a:t>15/01/2023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413601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1705C0F0-5913-482F-9704-1EE51FB65537}" type="datetimeFigureOut">
              <a:rPr lang="en-IL" smtClean="0"/>
              <a:t>15/01/2023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215076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1705C0F0-5913-482F-9704-1EE51FB65537}" type="datetimeFigureOut">
              <a:rPr lang="en-IL" smtClean="0"/>
              <a:t>15/01/2023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263504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5C0F0-5913-482F-9704-1EE51FB65537}" type="datetimeFigureOut">
              <a:rPr lang="en-IL" smtClean="0"/>
              <a:t>15/01/2023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346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705C0F0-5913-482F-9704-1EE51FB65537}" type="datetimeFigureOut">
              <a:rPr lang="en-IL" smtClean="0"/>
              <a:t>15/01/2023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9384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705C0F0-5913-482F-9704-1EE51FB65537}" type="datetimeFigureOut">
              <a:rPr lang="en-IL" smtClean="0"/>
              <a:t>15/01/2023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03F65F2F-8AA0-4E85-8E9C-25FE67CE268E}" type="slidenum">
              <a:rPr lang="en-IL" smtClean="0"/>
              <a:t>‹#›</a:t>
            </a:fld>
            <a:endParaRPr lang="en-IL"/>
          </a:p>
        </p:txBody>
      </p:sp>
    </p:spTree>
    <p:extLst>
      <p:ext uri="{BB962C8B-B14F-4D97-AF65-F5344CB8AC3E}">
        <p14:creationId xmlns:p14="http://schemas.microsoft.com/office/powerpoint/2010/main" val="390075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05C0F0-5913-482F-9704-1EE51FB65537}" type="datetimeFigureOut">
              <a:rPr lang="en-IL" smtClean="0"/>
              <a:t>15/01/2023</a:t>
            </a:fld>
            <a:endParaRPr lang="en-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F65F2F-8AA0-4E85-8E9C-25FE67CE268E}" type="slidenum">
              <a:rPr lang="en-IL" smtClean="0"/>
              <a:t>‹#›</a:t>
            </a:fld>
            <a:endParaRPr lang="en-IL"/>
          </a:p>
        </p:txBody>
      </p:sp>
    </p:spTree>
    <p:extLst>
      <p:ext uri="{BB962C8B-B14F-4D97-AF65-F5344CB8AC3E}">
        <p14:creationId xmlns:p14="http://schemas.microsoft.com/office/powerpoint/2010/main" val="24311174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5.jf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8A8FF2B-6CCE-3B56-F914-22B94BE96079}"/>
              </a:ext>
            </a:extLst>
          </p:cNvPr>
          <p:cNvSpPr/>
          <p:nvPr/>
        </p:nvSpPr>
        <p:spPr>
          <a:xfrm>
            <a:off x="2321003" y="260722"/>
            <a:ext cx="8046113" cy="1754326"/>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Deep Learning Final Project</a:t>
            </a:r>
          </a:p>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Genre Recognition</a:t>
            </a:r>
            <a:endParaRPr lang="he-IL"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מלבן 4">
            <a:extLst>
              <a:ext uri="{FF2B5EF4-FFF2-40B4-BE49-F238E27FC236}">
                <a16:creationId xmlns:a16="http://schemas.microsoft.com/office/drawing/2014/main" id="{CB1B09B8-639C-4C87-5FEF-3C0FD2DDB39F}"/>
              </a:ext>
            </a:extLst>
          </p:cNvPr>
          <p:cNvSpPr/>
          <p:nvPr/>
        </p:nvSpPr>
        <p:spPr>
          <a:xfrm>
            <a:off x="7659734" y="5212283"/>
            <a:ext cx="4532266" cy="1384995"/>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Lior Breit</a:t>
            </a:r>
            <a:r>
              <a:rPr lang="en-US" sz="2800" dirty="0">
                <a:ln w="0"/>
                <a:effectLst>
                  <a:outerShdw blurRad="38100" dist="19050" dir="2700000" algn="tl" rotWithShape="0">
                    <a:schemeClr val="dk1">
                      <a:alpha val="40000"/>
                    </a:schemeClr>
                  </a:outerShdw>
                </a:effectLst>
              </a:rPr>
              <a:t>man 212733257</a:t>
            </a:r>
          </a:p>
          <a:p>
            <a:pPr algn="ctr"/>
            <a:r>
              <a:rPr lang="en-US" sz="2800" b="0" cap="none" spc="0" dirty="0">
                <a:ln w="0"/>
                <a:solidFill>
                  <a:schemeClr val="tx1"/>
                </a:solidFill>
                <a:effectLst>
                  <a:outerShdw blurRad="38100" dist="19050" dir="2700000" algn="tl" rotWithShape="0">
                    <a:schemeClr val="dk1">
                      <a:alpha val="40000"/>
                    </a:schemeClr>
                  </a:outerShdw>
                </a:effectLst>
              </a:rPr>
              <a:t>Talia Seada 211551601</a:t>
            </a:r>
          </a:p>
          <a:p>
            <a:pPr algn="ctr"/>
            <a:r>
              <a:rPr lang="en-US" sz="2800" dirty="0">
                <a:ln w="0"/>
                <a:effectLst>
                  <a:outerShdw blurRad="38100" dist="19050" dir="2700000" algn="tl" rotWithShape="0">
                    <a:schemeClr val="dk1">
                      <a:alpha val="40000"/>
                    </a:schemeClr>
                  </a:outerShdw>
                </a:effectLst>
              </a:rPr>
              <a:t>Netanel Levine 312512619</a:t>
            </a:r>
            <a:endParaRPr lang="he-IL" sz="2800" b="0" cap="none" spc="0" dirty="0">
              <a:ln w="0"/>
              <a:solidFill>
                <a:schemeClr val="tx1"/>
              </a:solidFill>
              <a:effectLst>
                <a:outerShdw blurRad="38100" dist="19050" dir="2700000" algn="tl" rotWithShape="0">
                  <a:schemeClr val="dk1">
                    <a:alpha val="40000"/>
                  </a:schemeClr>
                </a:outerShdw>
              </a:effectLst>
            </a:endParaRPr>
          </a:p>
        </p:txBody>
      </p:sp>
      <p:pic>
        <p:nvPicPr>
          <p:cNvPr id="3" name="תמונה 2" descr="תמונה שמכילה בניין, כלוב&#10;&#10;התיאור נוצר באופן אוטומטי">
            <a:extLst>
              <a:ext uri="{FF2B5EF4-FFF2-40B4-BE49-F238E27FC236}">
                <a16:creationId xmlns:a16="http://schemas.microsoft.com/office/drawing/2014/main" id="{B9A0544C-9017-8884-42A5-9BC6402A6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320" y="1968260"/>
            <a:ext cx="4876800" cy="4876800"/>
          </a:xfrm>
          <a:prstGeom prst="rect">
            <a:avLst/>
          </a:prstGeom>
        </p:spPr>
      </p:pic>
    </p:spTree>
    <p:extLst>
      <p:ext uri="{BB962C8B-B14F-4D97-AF65-F5344CB8AC3E}">
        <p14:creationId xmlns:p14="http://schemas.microsoft.com/office/powerpoint/2010/main" val="36984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7" name="Rectangle 11">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1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99"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extBox 3">
            <a:extLst>
              <a:ext uri="{FF2B5EF4-FFF2-40B4-BE49-F238E27FC236}">
                <a16:creationId xmlns:a16="http://schemas.microsoft.com/office/drawing/2014/main" id="{2585FD62-BECE-AEB5-42BC-97A71395F6BC}"/>
              </a:ext>
            </a:extLst>
          </p:cNvPr>
          <p:cNvSpPr txBox="1"/>
          <p:nvPr/>
        </p:nvSpPr>
        <p:spPr>
          <a:xfrm>
            <a:off x="1019015" y="1093787"/>
            <a:ext cx="3059969" cy="4697413"/>
          </a:xfrm>
          <a:prstGeom prst="rect">
            <a:avLst/>
          </a:prstGeom>
        </p:spPr>
        <p:txBody>
          <a:bodyPr vert="horz" lIns="91440" tIns="45720" rIns="91440" bIns="45720" rtlCol="0" anchor="ctr">
            <a:normAutofit/>
          </a:bodyPr>
          <a:lstStyle/>
          <a:p>
            <a:pPr lvl="0" defTabSz="914400">
              <a:lnSpc>
                <a:spcPct val="90000"/>
              </a:lnSpc>
              <a:spcBef>
                <a:spcPct val="0"/>
              </a:spcBef>
              <a:spcAft>
                <a:spcPts val="600"/>
              </a:spcAft>
            </a:pPr>
            <a:r>
              <a:rPr lang="en-US" sz="3600" b="1" cap="all">
                <a:latin typeface="+mj-lt"/>
                <a:ea typeface="+mj-ea"/>
                <a:cs typeface="+mj-cs"/>
              </a:rPr>
              <a:t>Conclusion and Insights</a:t>
            </a:r>
          </a:p>
        </p:txBody>
      </p:sp>
      <p:sp useBgFill="1">
        <p:nvSpPr>
          <p:cNvPr id="10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6">
            <a:extLst>
              <a:ext uri="{FF2B5EF4-FFF2-40B4-BE49-F238E27FC236}">
                <a16:creationId xmlns:a16="http://schemas.microsoft.com/office/drawing/2014/main" id="{2DCDE504-A267-D140-48C6-F99627BF511B}"/>
              </a:ext>
            </a:extLst>
          </p:cNvPr>
          <p:cNvSpPr txBox="1"/>
          <p:nvPr/>
        </p:nvSpPr>
        <p:spPr>
          <a:xfrm>
            <a:off x="4830757" y="263525"/>
            <a:ext cx="7083431" cy="5275263"/>
          </a:xfrm>
          <a:prstGeom prst="rect">
            <a:avLst/>
          </a:prstGeom>
        </p:spPr>
        <p:txBody>
          <a:bodyPr vert="horz" lIns="91440" tIns="45720" rIns="91440" bIns="45720" rtlCol="0">
            <a:noAutofit/>
          </a:bodyPr>
          <a:lstStyle/>
          <a:p>
            <a:pPr marL="285750" indent="-228600" defTabSz="914400">
              <a:lnSpc>
                <a:spcPct val="120000"/>
              </a:lnSpc>
              <a:spcAft>
                <a:spcPts val="600"/>
              </a:spcAft>
              <a:buSzPct val="125000"/>
              <a:buFont typeface="Arial" panose="020B0604020202020204" pitchFamily="34" charset="0"/>
              <a:buChar char="•"/>
            </a:pPr>
            <a:r>
              <a:rPr lang="en-US" dirty="0"/>
              <a:t>Deep learning methods yielded better results than traditional machine learning methods for this complex problem.</a:t>
            </a:r>
          </a:p>
          <a:p>
            <a:pPr marL="285750" indent="-228600" defTabSz="914400">
              <a:lnSpc>
                <a:spcPct val="120000"/>
              </a:lnSpc>
              <a:spcAft>
                <a:spcPts val="600"/>
              </a:spcAft>
              <a:buSzPct val="125000"/>
              <a:buFont typeface="Arial" panose="020B0604020202020204" pitchFamily="34" charset="0"/>
              <a:buChar char="•"/>
            </a:pPr>
            <a:endParaRPr lang="en-US" dirty="0"/>
          </a:p>
          <a:p>
            <a:pPr marL="285750" indent="-228600" defTabSz="914400">
              <a:lnSpc>
                <a:spcPct val="120000"/>
              </a:lnSpc>
              <a:spcAft>
                <a:spcPts val="600"/>
              </a:spcAft>
              <a:buSzPct val="125000"/>
              <a:buFont typeface="Arial" panose="020B0604020202020204" pitchFamily="34" charset="0"/>
              <a:buChar char="•"/>
            </a:pPr>
            <a:r>
              <a:rPr lang="en-US" dirty="0"/>
              <a:t>Attempted to alter network structure by adding or removing layers during fine-tuning process gave better results.</a:t>
            </a:r>
          </a:p>
          <a:p>
            <a:pPr marL="285750" indent="-228600" defTabSz="914400">
              <a:lnSpc>
                <a:spcPct val="120000"/>
              </a:lnSpc>
              <a:spcAft>
                <a:spcPts val="600"/>
              </a:spcAft>
              <a:buSzPct val="125000"/>
              <a:buFont typeface="Arial" panose="020B0604020202020204" pitchFamily="34" charset="0"/>
              <a:buChar char="•"/>
            </a:pPr>
            <a:endParaRPr lang="en-US" dirty="0"/>
          </a:p>
          <a:p>
            <a:pPr marL="285750" indent="-228600" defTabSz="914400">
              <a:lnSpc>
                <a:spcPct val="120000"/>
              </a:lnSpc>
              <a:spcAft>
                <a:spcPts val="600"/>
              </a:spcAft>
              <a:buSzPct val="125000"/>
              <a:buFont typeface="Arial" panose="020B0604020202020204" pitchFamily="34" charset="0"/>
              <a:buChar char="•"/>
            </a:pPr>
            <a:r>
              <a:rPr lang="en-US" dirty="0"/>
              <a:t>Observed that imbalanced data greatly impacted results.</a:t>
            </a:r>
          </a:p>
          <a:p>
            <a:pPr marL="285750" indent="-228600" defTabSz="914400">
              <a:lnSpc>
                <a:spcPct val="120000"/>
              </a:lnSpc>
              <a:spcAft>
                <a:spcPts val="600"/>
              </a:spcAft>
              <a:buSzPct val="125000"/>
              <a:buFont typeface="Arial" panose="020B0604020202020204" pitchFamily="34" charset="0"/>
              <a:buChar char="•"/>
            </a:pPr>
            <a:endParaRPr lang="en-US" dirty="0"/>
          </a:p>
          <a:p>
            <a:pPr marL="285750" indent="-228600" defTabSz="914400">
              <a:lnSpc>
                <a:spcPct val="120000"/>
              </a:lnSpc>
              <a:spcAft>
                <a:spcPts val="600"/>
              </a:spcAft>
              <a:buSzPct val="125000"/>
              <a:buFont typeface="Arial" panose="020B0604020202020204" pitchFamily="34" charset="0"/>
              <a:buChar char="•"/>
            </a:pPr>
            <a:r>
              <a:rPr lang="en-US" dirty="0"/>
              <a:t>Attempted to balance data which significantly improved accuracy of networks.</a:t>
            </a:r>
          </a:p>
          <a:p>
            <a:pPr marL="285750" indent="-228600" defTabSz="914400">
              <a:lnSpc>
                <a:spcPct val="120000"/>
              </a:lnSpc>
              <a:spcAft>
                <a:spcPts val="600"/>
              </a:spcAft>
              <a:buSzPct val="125000"/>
              <a:buFont typeface="Arial" panose="020B0604020202020204" pitchFamily="34" charset="0"/>
              <a:buChar char="•"/>
            </a:pPr>
            <a:endParaRPr lang="en-US" dirty="0"/>
          </a:p>
          <a:p>
            <a:pPr marL="285750" indent="-228600" defTabSz="914400">
              <a:lnSpc>
                <a:spcPct val="120000"/>
              </a:lnSpc>
              <a:spcAft>
                <a:spcPts val="600"/>
              </a:spcAft>
              <a:buSzPct val="125000"/>
              <a:buFont typeface="Arial" panose="020B0604020202020204" pitchFamily="34" charset="0"/>
              <a:buChar char="•"/>
            </a:pPr>
            <a:r>
              <a:rPr lang="en-US" dirty="0"/>
              <a:t>More data for under-represented genres may improve model performance without the need for manual data balancing.</a:t>
            </a:r>
          </a:p>
          <a:p>
            <a:pPr marL="285750" indent="-228600" defTabSz="914400">
              <a:lnSpc>
                <a:spcPct val="120000"/>
              </a:lnSpc>
              <a:spcAft>
                <a:spcPts val="600"/>
              </a:spcAft>
              <a:buSzPct val="125000"/>
              <a:buFont typeface="Arial" panose="020B0604020202020204" pitchFamily="34" charset="0"/>
              <a:buChar char="•"/>
            </a:pPr>
            <a:endParaRPr lang="en-US" dirty="0"/>
          </a:p>
          <a:p>
            <a:pPr marL="285750" indent="-228600" defTabSz="914400">
              <a:lnSpc>
                <a:spcPct val="120000"/>
              </a:lnSpc>
              <a:spcAft>
                <a:spcPts val="600"/>
              </a:spcAft>
              <a:buSzPct val="125000"/>
              <a:buFont typeface="Arial" panose="020B0604020202020204" pitchFamily="34" charset="0"/>
              <a:buChar char="•"/>
            </a:pPr>
            <a:r>
              <a:rPr lang="en-US" dirty="0"/>
              <a:t>In order to gain better results the data needs to balanced without duplicity and it would help to run and compile it on the cloud where we could scale up the hardware .</a:t>
            </a:r>
          </a:p>
        </p:txBody>
      </p:sp>
      <p:sp>
        <p:nvSpPr>
          <p:cNvPr id="3" name="TextBox 2">
            <a:extLst>
              <a:ext uri="{FF2B5EF4-FFF2-40B4-BE49-F238E27FC236}">
                <a16:creationId xmlns:a16="http://schemas.microsoft.com/office/drawing/2014/main" id="{4F92A312-9CF0-468A-D2CB-2176B404B89F}"/>
              </a:ext>
            </a:extLst>
          </p:cNvPr>
          <p:cNvSpPr txBox="1"/>
          <p:nvPr/>
        </p:nvSpPr>
        <p:spPr>
          <a:xfrm>
            <a:off x="1380354" y="1148201"/>
            <a:ext cx="9875792" cy="4863663"/>
          </a:xfrm>
          <a:prstGeom prst="rect">
            <a:avLst/>
          </a:prstGeom>
        </p:spPr>
        <p:txBody>
          <a:bodyPr vert="horz" lIns="91440" tIns="45720" rIns="91440" bIns="45720" rtlCol="0" anchor="ctr">
            <a:normAutofit/>
          </a:bodyPr>
          <a:lstStyle/>
          <a:p>
            <a:pPr defTabSz="914400">
              <a:lnSpc>
                <a:spcPct val="120000"/>
              </a:lnSpc>
              <a:spcAft>
                <a:spcPts val="600"/>
              </a:spcAft>
              <a:buSzPct val="125000"/>
            </a:pPr>
            <a:endParaRPr lang="en-US" dirty="0"/>
          </a:p>
        </p:txBody>
      </p:sp>
    </p:spTree>
    <p:extLst>
      <p:ext uri="{BB962C8B-B14F-4D97-AF65-F5344CB8AC3E}">
        <p14:creationId xmlns:p14="http://schemas.microsoft.com/office/powerpoint/2010/main" val="134555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40" name="Group 139">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41" name="Rectangle 140">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2"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כותרת 1">
            <a:extLst>
              <a:ext uri="{FF2B5EF4-FFF2-40B4-BE49-F238E27FC236}">
                <a16:creationId xmlns:a16="http://schemas.microsoft.com/office/drawing/2014/main" id="{FA9F8910-3750-6EE5-6DC6-7283BEFDB03E}"/>
              </a:ext>
            </a:extLst>
          </p:cNvPr>
          <p:cNvSpPr>
            <a:spLocks noGrp="1"/>
          </p:cNvSpPr>
          <p:nvPr>
            <p:ph type="title"/>
          </p:nvPr>
        </p:nvSpPr>
        <p:spPr>
          <a:xfrm>
            <a:off x="7653338" y="924906"/>
            <a:ext cx="3815143" cy="1478570"/>
          </a:xfrm>
        </p:spPr>
        <p:txBody>
          <a:bodyPr>
            <a:normAutofit/>
          </a:bodyPr>
          <a:lstStyle/>
          <a:p>
            <a:r>
              <a:rPr lang="en-US" sz="3200"/>
              <a:t>The problem</a:t>
            </a:r>
            <a:endParaRPr lang="en-IL" sz="3200" dirty="0"/>
          </a:p>
        </p:txBody>
      </p:sp>
      <p:pic>
        <p:nvPicPr>
          <p:cNvPr id="4" name="תמונה 3">
            <a:extLst>
              <a:ext uri="{FF2B5EF4-FFF2-40B4-BE49-F238E27FC236}">
                <a16:creationId xmlns:a16="http://schemas.microsoft.com/office/drawing/2014/main" id="{1B5EE393-9EEC-6C6E-27D1-D5C42F0615D9}"/>
              </a:ext>
            </a:extLst>
          </p:cNvPr>
          <p:cNvPicPr>
            <a:picLocks noChangeAspect="1"/>
          </p:cNvPicPr>
          <p:nvPr/>
        </p:nvPicPr>
        <p:blipFill rotWithShape="1">
          <a:blip r:embed="rId4"/>
          <a:srcRect l="14702" r="12006"/>
          <a:stretch/>
        </p:blipFill>
        <p:spPr>
          <a:xfrm>
            <a:off x="-5596" y="10"/>
            <a:ext cx="7406522" cy="6857990"/>
          </a:xfrm>
          <a:prstGeom prst="rect">
            <a:avLst/>
          </a:prstGeom>
        </p:spPr>
      </p:pic>
      <p:grpSp>
        <p:nvGrpSpPr>
          <p:cNvPr id="144" name="Group 143">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5" name="Rectangle 144">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6"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Rectangle 147">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9"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1"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Rectangle 172">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4"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5"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6"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7"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8"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9"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0"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1"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2"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4"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5" name="Rectangle 184">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6"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2"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3"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4"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5"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6"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7"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8"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מציין מיקום תוכן 2">
            <a:extLst>
              <a:ext uri="{FF2B5EF4-FFF2-40B4-BE49-F238E27FC236}">
                <a16:creationId xmlns:a16="http://schemas.microsoft.com/office/drawing/2014/main" id="{254B5B43-5A9F-C35F-43B4-678A01E58A7F}"/>
              </a:ext>
            </a:extLst>
          </p:cNvPr>
          <p:cNvSpPr>
            <a:spLocks noGrp="1"/>
          </p:cNvSpPr>
          <p:nvPr>
            <p:ph idx="1"/>
          </p:nvPr>
        </p:nvSpPr>
        <p:spPr>
          <a:xfrm>
            <a:off x="7458075" y="2249487"/>
            <a:ext cx="4400550" cy="3541714"/>
          </a:xfrm>
        </p:spPr>
        <p:txBody>
          <a:bodyPr>
            <a:normAutofit/>
          </a:bodyPr>
          <a:lstStyle/>
          <a:p>
            <a:r>
              <a:rPr lang="en-US" sz="1800" dirty="0"/>
              <a:t>Given a song we would like to know its genre.</a:t>
            </a:r>
          </a:p>
          <a:p>
            <a:r>
              <a:rPr lang="en-US" sz="1800" dirty="0"/>
              <a:t>Music genre classification is a challenging task due to the complex and subjective nature of music.</a:t>
            </a:r>
          </a:p>
          <a:p>
            <a:r>
              <a:rPr lang="en-US" sz="1800" dirty="0"/>
              <a:t>It is an important problem with many practical applications, such as music recommendation systems and playlist generation.</a:t>
            </a:r>
          </a:p>
          <a:p>
            <a:endParaRPr lang="en-IL" sz="1800" dirty="0"/>
          </a:p>
        </p:txBody>
      </p:sp>
    </p:spTree>
    <p:extLst>
      <p:ext uri="{BB962C8B-B14F-4D97-AF65-F5344CB8AC3E}">
        <p14:creationId xmlns:p14="http://schemas.microsoft.com/office/powerpoint/2010/main" val="136895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92E579A4-5A03-ADCE-2958-3B45E3AA3FB7}"/>
              </a:ext>
            </a:extLst>
          </p:cNvPr>
          <p:cNvSpPr txBox="1"/>
          <p:nvPr/>
        </p:nvSpPr>
        <p:spPr>
          <a:xfrm>
            <a:off x="1141413" y="618517"/>
            <a:ext cx="2877336" cy="550732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dirty="0">
                <a:latin typeface="+mj-lt"/>
                <a:ea typeface="+mj-ea"/>
                <a:cs typeface="+mj-cs"/>
              </a:rPr>
              <a:t>Workflow</a:t>
            </a:r>
          </a:p>
        </p:txBody>
      </p:sp>
      <p:graphicFrame>
        <p:nvGraphicFramePr>
          <p:cNvPr id="8" name="דיאגרמה 7">
            <a:extLst>
              <a:ext uri="{FF2B5EF4-FFF2-40B4-BE49-F238E27FC236}">
                <a16:creationId xmlns:a16="http://schemas.microsoft.com/office/drawing/2014/main" id="{7FD578AF-A48C-DAE2-1736-8FB60F2A873C}"/>
              </a:ext>
            </a:extLst>
          </p:cNvPr>
          <p:cNvGraphicFramePr/>
          <p:nvPr>
            <p:extLst>
              <p:ext uri="{D42A27DB-BD31-4B8C-83A1-F6EECF244321}">
                <p14:modId xmlns:p14="http://schemas.microsoft.com/office/powerpoint/2010/main" val="2296663586"/>
              </p:ext>
            </p:extLst>
          </p:nvPr>
        </p:nvGraphicFramePr>
        <p:xfrm>
          <a:off x="3673693" y="1090642"/>
          <a:ext cx="7651257" cy="4563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חץ: מעוקל למעלה 2">
            <a:extLst>
              <a:ext uri="{FF2B5EF4-FFF2-40B4-BE49-F238E27FC236}">
                <a16:creationId xmlns:a16="http://schemas.microsoft.com/office/drawing/2014/main" id="{D1137DD9-1082-4DDB-DCE3-35164E00B6E2}"/>
              </a:ext>
            </a:extLst>
          </p:cNvPr>
          <p:cNvSpPr/>
          <p:nvPr/>
        </p:nvSpPr>
        <p:spPr>
          <a:xfrm rot="15358536">
            <a:off x="10531931" y="3112729"/>
            <a:ext cx="1285793" cy="1032761"/>
          </a:xfrm>
          <a:prstGeom prst="curvedUpArrow">
            <a:avLst>
              <a:gd name="adj1" fmla="val 16382"/>
              <a:gd name="adj2" fmla="val 46978"/>
              <a:gd name="adj3" fmla="val 38430"/>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solidFill>
                <a:schemeClr val="tx1"/>
              </a:solidFill>
            </a:endParaRPr>
          </a:p>
        </p:txBody>
      </p:sp>
      <p:sp>
        <p:nvSpPr>
          <p:cNvPr id="5" name="תיבת טקסט 4">
            <a:extLst>
              <a:ext uri="{FF2B5EF4-FFF2-40B4-BE49-F238E27FC236}">
                <a16:creationId xmlns:a16="http://schemas.microsoft.com/office/drawing/2014/main" id="{32ED08BD-F1F4-5E3B-1270-0A38B3D739AA}"/>
              </a:ext>
            </a:extLst>
          </p:cNvPr>
          <p:cNvSpPr txBox="1"/>
          <p:nvPr/>
        </p:nvSpPr>
        <p:spPr>
          <a:xfrm rot="1379983">
            <a:off x="10977980" y="2966501"/>
            <a:ext cx="1200605" cy="380547"/>
          </a:xfrm>
          <a:prstGeom prst="rect">
            <a:avLst/>
          </a:prstGeom>
          <a:noFill/>
        </p:spPr>
        <p:txBody>
          <a:bodyPr wrap="square" rtlCol="0">
            <a:spAutoFit/>
          </a:bodyPr>
          <a:lstStyle/>
          <a:p>
            <a:r>
              <a:rPr lang="en-US" dirty="0"/>
              <a:t>Fine-tuning</a:t>
            </a:r>
            <a:endParaRPr lang="en-IL" dirty="0"/>
          </a:p>
        </p:txBody>
      </p:sp>
      <p:pic>
        <p:nvPicPr>
          <p:cNvPr id="7" name="תמונה 6">
            <a:extLst>
              <a:ext uri="{FF2B5EF4-FFF2-40B4-BE49-F238E27FC236}">
                <a16:creationId xmlns:a16="http://schemas.microsoft.com/office/drawing/2014/main" id="{E518CDDF-7247-23F5-9A44-A18F4AAB1B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694" y="143347"/>
            <a:ext cx="2877336" cy="2877336"/>
          </a:xfrm>
          <a:prstGeom prst="rect">
            <a:avLst/>
          </a:prstGeom>
        </p:spPr>
      </p:pic>
    </p:spTree>
    <p:extLst>
      <p:ext uri="{BB962C8B-B14F-4D97-AF65-F5344CB8AC3E}">
        <p14:creationId xmlns:p14="http://schemas.microsoft.com/office/powerpoint/2010/main" val="396267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6"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cxnSp>
        <p:nvCxnSpPr>
          <p:cNvPr id="44" name="Straight Connector 43">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2C4E1DE-C1DE-3FD5-F04E-3A66AE0BBF90}"/>
              </a:ext>
            </a:extLst>
          </p:cNvPr>
          <p:cNvSpPr/>
          <p:nvPr/>
        </p:nvSpPr>
        <p:spPr>
          <a:xfrm>
            <a:off x="5248841" y="1529122"/>
            <a:ext cx="5751237" cy="3142891"/>
          </a:xfrm>
          <a:prstGeom prst="rect">
            <a:avLst/>
          </a:prstGeom>
        </p:spPr>
        <p:txBody>
          <a:bodyPr vert="horz" lIns="91440" tIns="45720" rIns="91440" bIns="45720" rtlCol="0" anchor="ctr">
            <a:normAutofit/>
          </a:bodyPr>
          <a:lstStyle/>
          <a:p>
            <a:pPr indent="-228600" defTabSz="914400">
              <a:lnSpc>
                <a:spcPct val="120000"/>
              </a:lnSpc>
              <a:spcAft>
                <a:spcPts val="600"/>
              </a:spcAft>
              <a:buSzPct val="125000"/>
              <a:buFont typeface="Arial" panose="020B0604020202020204" pitchFamily="34" charset="0"/>
              <a:buChar char="•"/>
            </a:pPr>
            <a:r>
              <a:rPr lang="en-US" dirty="0"/>
              <a:t>Our dataset contains almost 40k samples (30 sec each) of songs distributing among 161 genres.</a:t>
            </a:r>
          </a:p>
          <a:p>
            <a:pPr indent="-228600" defTabSz="914400">
              <a:lnSpc>
                <a:spcPct val="120000"/>
              </a:lnSpc>
              <a:spcAft>
                <a:spcPts val="600"/>
              </a:spcAft>
              <a:buSzPct val="125000"/>
              <a:buFont typeface="Arial" panose="020B0604020202020204" pitchFamily="34" charset="0"/>
              <a:buChar char="•"/>
            </a:pPr>
            <a:r>
              <a:rPr lang="en-US" dirty="0"/>
              <a:t>As part of our preprocessing, we decided to reduce the number of classes by removing the classes that no song belongs to them.</a:t>
            </a:r>
          </a:p>
          <a:p>
            <a:pPr indent="-228600" defTabSz="914400">
              <a:lnSpc>
                <a:spcPct val="120000"/>
              </a:lnSpc>
              <a:spcAft>
                <a:spcPts val="600"/>
              </a:spcAft>
              <a:buSzPct val="125000"/>
              <a:buFont typeface="Arial" panose="020B0604020202020204" pitchFamily="34" charset="0"/>
              <a:buChar char="•"/>
            </a:pPr>
            <a:r>
              <a:rPr lang="en-US" dirty="0"/>
              <a:t>This step left us with 16 genres.</a:t>
            </a:r>
          </a:p>
        </p:txBody>
      </p:sp>
      <p:grpSp>
        <p:nvGrpSpPr>
          <p:cNvPr id="46" name="Group 45">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7"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45" name="Picture 44" descr="Chart, histogram&#10;&#10;Description automatically generated">
            <a:extLst>
              <a:ext uri="{FF2B5EF4-FFF2-40B4-BE49-F238E27FC236}">
                <a16:creationId xmlns:a16="http://schemas.microsoft.com/office/drawing/2014/main" id="{E80CC56A-39F5-6392-B83B-3C932B9D1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912" y="528638"/>
            <a:ext cx="2668222" cy="2668222"/>
          </a:xfrm>
          <a:prstGeom prst="rect">
            <a:avLst/>
          </a:prstGeom>
        </p:spPr>
      </p:pic>
      <p:pic>
        <p:nvPicPr>
          <p:cNvPr id="57" name="Picture 56" descr="Chart, histogram&#10;&#10;Description automatically generated">
            <a:extLst>
              <a:ext uri="{FF2B5EF4-FFF2-40B4-BE49-F238E27FC236}">
                <a16:creationId xmlns:a16="http://schemas.microsoft.com/office/drawing/2014/main" id="{56737B9B-8A6B-18F1-9E24-39DDFBE6B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496" y="3556001"/>
            <a:ext cx="2668222" cy="2668222"/>
          </a:xfrm>
          <a:prstGeom prst="rect">
            <a:avLst/>
          </a:prstGeom>
        </p:spPr>
      </p:pic>
      <p:sp>
        <p:nvSpPr>
          <p:cNvPr id="58" name="TextBox 57">
            <a:extLst>
              <a:ext uri="{FF2B5EF4-FFF2-40B4-BE49-F238E27FC236}">
                <a16:creationId xmlns:a16="http://schemas.microsoft.com/office/drawing/2014/main" id="{BF0B062E-3193-9BEE-EC24-D93545E0F63F}"/>
              </a:ext>
            </a:extLst>
          </p:cNvPr>
          <p:cNvSpPr txBox="1"/>
          <p:nvPr/>
        </p:nvSpPr>
        <p:spPr>
          <a:xfrm>
            <a:off x="1646338" y="3160527"/>
            <a:ext cx="1775634" cy="369332"/>
          </a:xfrm>
          <a:prstGeom prst="rect">
            <a:avLst/>
          </a:prstGeom>
          <a:noFill/>
        </p:spPr>
        <p:txBody>
          <a:bodyPr wrap="square">
            <a:spAutoFit/>
          </a:bodyPr>
          <a:lstStyle/>
          <a:p>
            <a:r>
              <a:rPr lang="en-US" dirty="0"/>
              <a:t>Before Balancing</a:t>
            </a:r>
          </a:p>
        </p:txBody>
      </p:sp>
      <p:sp>
        <p:nvSpPr>
          <p:cNvPr id="59" name="TextBox 58">
            <a:extLst>
              <a:ext uri="{FF2B5EF4-FFF2-40B4-BE49-F238E27FC236}">
                <a16:creationId xmlns:a16="http://schemas.microsoft.com/office/drawing/2014/main" id="{B6FE996C-1F49-5403-E6EF-DF135433EACE}"/>
              </a:ext>
            </a:extLst>
          </p:cNvPr>
          <p:cNvSpPr txBox="1"/>
          <p:nvPr/>
        </p:nvSpPr>
        <p:spPr>
          <a:xfrm>
            <a:off x="1719647" y="6226731"/>
            <a:ext cx="1629015" cy="369332"/>
          </a:xfrm>
          <a:prstGeom prst="rect">
            <a:avLst/>
          </a:prstGeom>
          <a:noFill/>
        </p:spPr>
        <p:txBody>
          <a:bodyPr wrap="square">
            <a:spAutoFit/>
          </a:bodyPr>
          <a:lstStyle/>
          <a:p>
            <a:r>
              <a:rPr lang="en-US" dirty="0"/>
              <a:t>After Balancing</a:t>
            </a:r>
          </a:p>
        </p:txBody>
      </p:sp>
      <p:sp>
        <p:nvSpPr>
          <p:cNvPr id="61" name="TextBox 60">
            <a:extLst>
              <a:ext uri="{FF2B5EF4-FFF2-40B4-BE49-F238E27FC236}">
                <a16:creationId xmlns:a16="http://schemas.microsoft.com/office/drawing/2014/main" id="{C85EA35B-1908-47E9-6362-FDAABE286E43}"/>
              </a:ext>
            </a:extLst>
          </p:cNvPr>
          <p:cNvSpPr txBox="1"/>
          <p:nvPr/>
        </p:nvSpPr>
        <p:spPr>
          <a:xfrm>
            <a:off x="5000315" y="910432"/>
            <a:ext cx="6116128" cy="777970"/>
          </a:xfrm>
          <a:prstGeom prst="rect">
            <a:avLst/>
          </a:prstGeom>
          <a:noFill/>
        </p:spPr>
        <p:txBody>
          <a:bodyPr wrap="square">
            <a:spAutoFit/>
          </a:bodyPr>
          <a:lstStyle/>
          <a:p>
            <a:pPr defTabSz="914400">
              <a:lnSpc>
                <a:spcPct val="120000"/>
              </a:lnSpc>
              <a:spcAft>
                <a:spcPts val="600"/>
              </a:spcAft>
              <a:buSzPct val="125000"/>
            </a:pPr>
            <a:r>
              <a:rPr lang="en-US" sz="4000" b="1" dirty="0"/>
              <a:t>PREPROCESSING THE DATA</a:t>
            </a:r>
          </a:p>
        </p:txBody>
      </p:sp>
    </p:spTree>
    <p:extLst>
      <p:ext uri="{BB962C8B-B14F-4D97-AF65-F5344CB8AC3E}">
        <p14:creationId xmlns:p14="http://schemas.microsoft.com/office/powerpoint/2010/main" val="283749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E7BCF5-0366-7F5E-9F98-56F8F9E0EB50}"/>
              </a:ext>
            </a:extLst>
          </p:cNvPr>
          <p:cNvSpPr txBox="1"/>
          <p:nvPr/>
        </p:nvSpPr>
        <p:spPr>
          <a:xfrm>
            <a:off x="1503763" y="2505670"/>
            <a:ext cx="6103398" cy="923330"/>
          </a:xfrm>
          <a:prstGeom prst="rect">
            <a:avLst/>
          </a:prstGeom>
          <a:noFill/>
        </p:spPr>
        <p:txBody>
          <a:bodyPr wrap="square">
            <a:spAutoFit/>
          </a:bodyPr>
          <a:lstStyle/>
          <a:p>
            <a:pPr marL="285750" indent="-285750">
              <a:buFont typeface="Arial" panose="020B0604020202020204" pitchFamily="34" charset="0"/>
              <a:buChar char="•"/>
            </a:pPr>
            <a:r>
              <a:rPr lang="en-US" dirty="0"/>
              <a:t>B</a:t>
            </a:r>
            <a:r>
              <a:rPr lang="en-US" sz="1800" dirty="0"/>
              <a:t>alancing – We noticed that we have some </a:t>
            </a:r>
            <a:r>
              <a:rPr lang="en-US" dirty="0"/>
              <a:t>classes that have much less samples than other classes. We decided to use SMOTE to balance the data.</a:t>
            </a:r>
            <a:endParaRPr lang="he-IL" dirty="0"/>
          </a:p>
        </p:txBody>
      </p:sp>
      <p:sp>
        <p:nvSpPr>
          <p:cNvPr id="6" name="TextBox 5">
            <a:extLst>
              <a:ext uri="{FF2B5EF4-FFF2-40B4-BE49-F238E27FC236}">
                <a16:creationId xmlns:a16="http://schemas.microsoft.com/office/drawing/2014/main" id="{AEC0D5AE-3900-143F-3E0B-DA6570307136}"/>
              </a:ext>
            </a:extLst>
          </p:cNvPr>
          <p:cNvSpPr txBox="1"/>
          <p:nvPr/>
        </p:nvSpPr>
        <p:spPr>
          <a:xfrm>
            <a:off x="1503763" y="1145054"/>
            <a:ext cx="6838025" cy="923330"/>
          </a:xfrm>
          <a:prstGeom prst="rect">
            <a:avLst/>
          </a:prstGeom>
          <a:noFill/>
        </p:spPr>
        <p:txBody>
          <a:bodyPr wrap="square">
            <a:spAutoFit/>
          </a:bodyPr>
          <a:lstStyle/>
          <a:p>
            <a:pPr marL="285750" indent="-285750">
              <a:buFont typeface="Arial" panose="020B0604020202020204" pitchFamily="34" charset="0"/>
              <a:buChar char="•"/>
            </a:pPr>
            <a:r>
              <a:rPr lang="en-US" dirty="0"/>
              <a:t>N</a:t>
            </a:r>
            <a:r>
              <a:rPr lang="en-US" sz="1800" dirty="0"/>
              <a:t>ormalizing – normalize the data using the mean and the std of our data and the following formula: </a:t>
            </a:r>
            <a:br>
              <a:rPr lang="en-US" sz="1800" dirty="0"/>
            </a:br>
            <a:r>
              <a:rPr lang="en-US" dirty="0"/>
              <a:t>(data – mean) / std</a:t>
            </a:r>
          </a:p>
        </p:txBody>
      </p:sp>
    </p:spTree>
    <p:extLst>
      <p:ext uri="{BB962C8B-B14F-4D97-AF65-F5344CB8AC3E}">
        <p14:creationId xmlns:p14="http://schemas.microsoft.com/office/powerpoint/2010/main" val="159186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32" name="Rectangle 113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3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 name="TextBox 4">
            <a:extLst>
              <a:ext uri="{FF2B5EF4-FFF2-40B4-BE49-F238E27FC236}">
                <a16:creationId xmlns:a16="http://schemas.microsoft.com/office/drawing/2014/main" id="{4232B5AD-89F0-ED5C-B734-15E6C52EDC2D}"/>
              </a:ext>
            </a:extLst>
          </p:cNvPr>
          <p:cNvSpPr txBox="1"/>
          <p:nvPr/>
        </p:nvSpPr>
        <p:spPr>
          <a:xfrm>
            <a:off x="1141413" y="618518"/>
            <a:ext cx="4459286" cy="1478570"/>
          </a:xfrm>
          <a:prstGeom prst="rect">
            <a:avLst/>
          </a:prstGeom>
        </p:spPr>
        <p:txBody>
          <a:bodyPr vert="horz" lIns="91440" tIns="45720" rIns="91440" bIns="45720" rtlCol="0" anchor="ctr">
            <a:normAutofit/>
          </a:bodyPr>
          <a:lstStyle/>
          <a:p>
            <a:pPr lvl="0" defTabSz="914400">
              <a:lnSpc>
                <a:spcPct val="90000"/>
              </a:lnSpc>
              <a:spcBef>
                <a:spcPct val="0"/>
              </a:spcBef>
              <a:spcAft>
                <a:spcPts val="600"/>
              </a:spcAft>
            </a:pPr>
            <a:r>
              <a:rPr lang="en-US" sz="3200" b="1" cap="all" dirty="0">
                <a:latin typeface="+mj-lt"/>
                <a:ea typeface="+mj-ea"/>
                <a:cs typeface="+mj-cs"/>
              </a:rPr>
              <a:t>Creating the CNN</a:t>
            </a:r>
          </a:p>
        </p:txBody>
      </p:sp>
      <p:sp>
        <p:nvSpPr>
          <p:cNvPr id="10" name="TextBox 9">
            <a:extLst>
              <a:ext uri="{FF2B5EF4-FFF2-40B4-BE49-F238E27FC236}">
                <a16:creationId xmlns:a16="http://schemas.microsoft.com/office/drawing/2014/main" id="{9E8C23FA-514E-6695-3083-F345B8C5B5FA}"/>
              </a:ext>
            </a:extLst>
          </p:cNvPr>
          <p:cNvSpPr txBox="1"/>
          <p:nvPr/>
        </p:nvSpPr>
        <p:spPr>
          <a:xfrm>
            <a:off x="1141412" y="1857376"/>
            <a:ext cx="4459287" cy="3965046"/>
          </a:xfrm>
          <a:prstGeom prst="rect">
            <a:avLst/>
          </a:prstGeom>
        </p:spPr>
        <p:txBody>
          <a:bodyPr vert="horz" lIns="91440" tIns="45720" rIns="91440" bIns="45720" rtlCol="0">
            <a:normAutofit/>
          </a:bodyPr>
          <a:lstStyle/>
          <a:p>
            <a:pPr indent="-228600" defTabSz="914400">
              <a:lnSpc>
                <a:spcPct val="110000"/>
              </a:lnSpc>
              <a:spcAft>
                <a:spcPts val="600"/>
              </a:spcAft>
              <a:buSzPct val="125000"/>
              <a:buFont typeface="Arial" panose="020B0604020202020204" pitchFamily="34" charset="0"/>
              <a:buChar char="•"/>
            </a:pPr>
            <a:r>
              <a:rPr lang="en-US" sz="2000" dirty="0"/>
              <a:t>We built the model dynamically, meaning we changed the amount and size of layers to try and get the best results.</a:t>
            </a:r>
          </a:p>
          <a:p>
            <a:pPr indent="-228600" defTabSz="914400">
              <a:lnSpc>
                <a:spcPct val="110000"/>
              </a:lnSpc>
              <a:spcAft>
                <a:spcPts val="600"/>
              </a:spcAft>
              <a:buSzPct val="125000"/>
              <a:buFont typeface="Arial" panose="020B0604020202020204" pitchFamily="34" charset="0"/>
              <a:buChar char="•"/>
            </a:pPr>
            <a:r>
              <a:rPr lang="en-US" sz="2000" dirty="0"/>
              <a:t>The overall scheme was the following:</a:t>
            </a:r>
          </a:p>
          <a:p>
            <a:pPr lvl="1" indent="-228600" defTabSz="914400">
              <a:lnSpc>
                <a:spcPct val="110000"/>
              </a:lnSpc>
              <a:spcAft>
                <a:spcPts val="600"/>
              </a:spcAft>
              <a:buSzPct val="125000"/>
              <a:buFont typeface="Arial" panose="020B0604020202020204" pitchFamily="34" charset="0"/>
              <a:buChar char="•"/>
            </a:pPr>
            <a:r>
              <a:rPr lang="en-US" sz="2000" dirty="0"/>
              <a:t>Convolution mixed with Max Pooling</a:t>
            </a:r>
          </a:p>
          <a:p>
            <a:pPr lvl="1" indent="-228600" defTabSz="914400">
              <a:lnSpc>
                <a:spcPct val="110000"/>
              </a:lnSpc>
              <a:spcAft>
                <a:spcPts val="600"/>
              </a:spcAft>
              <a:buSzPct val="125000"/>
              <a:buFont typeface="Arial" panose="020B0604020202020204" pitchFamily="34" charset="0"/>
              <a:buChar char="•"/>
            </a:pPr>
            <a:r>
              <a:rPr lang="en-US" sz="2000" dirty="0"/>
              <a:t>Flatten the data</a:t>
            </a:r>
          </a:p>
          <a:p>
            <a:pPr lvl="1" indent="-228600" defTabSz="914400">
              <a:lnSpc>
                <a:spcPct val="110000"/>
              </a:lnSpc>
              <a:spcAft>
                <a:spcPts val="600"/>
              </a:spcAft>
              <a:buSzPct val="125000"/>
              <a:buFont typeface="Arial" panose="020B0604020202020204" pitchFamily="34" charset="0"/>
              <a:buChar char="•"/>
            </a:pPr>
            <a:r>
              <a:rPr lang="en-US" sz="2000" dirty="0"/>
              <a:t>Fully connected dense layers</a:t>
            </a:r>
          </a:p>
          <a:p>
            <a:pPr lvl="1" indent="-228600" defTabSz="914400">
              <a:lnSpc>
                <a:spcPct val="110000"/>
              </a:lnSpc>
              <a:spcAft>
                <a:spcPts val="600"/>
              </a:spcAft>
              <a:buSzPct val="125000"/>
              <a:buFont typeface="Arial" panose="020B0604020202020204" pitchFamily="34" charset="0"/>
              <a:buChar char="•"/>
            </a:pPr>
            <a:r>
              <a:rPr lang="en-US" sz="2000" dirty="0"/>
              <a:t>Dropout layers</a:t>
            </a:r>
          </a:p>
          <a:p>
            <a:pPr marL="228600" lvl="1" indent="-228600" defTabSz="914400">
              <a:lnSpc>
                <a:spcPct val="110000"/>
              </a:lnSpc>
              <a:spcAft>
                <a:spcPts val="600"/>
              </a:spcAft>
              <a:buSzPct val="125000"/>
              <a:buFont typeface="Arial" panose="020B0604020202020204" pitchFamily="34" charset="0"/>
              <a:buChar char="•"/>
            </a:pPr>
            <a:r>
              <a:rPr lang="en-US" sz="2000" dirty="0"/>
              <a:t>In the last layer, the activation function is </a:t>
            </a:r>
            <a:r>
              <a:rPr lang="en-US" sz="2000" dirty="0" err="1"/>
              <a:t>Softmax</a:t>
            </a:r>
            <a:r>
              <a:rPr lang="en-US" sz="2000" dirty="0"/>
              <a:t>, as we have multiple classes.</a:t>
            </a:r>
          </a:p>
        </p:txBody>
      </p:sp>
      <p:pic>
        <p:nvPicPr>
          <p:cNvPr id="6" name="Picture 5" descr="Text&#10;&#10;Description automatically generated">
            <a:extLst>
              <a:ext uri="{FF2B5EF4-FFF2-40B4-BE49-F238E27FC236}">
                <a16:creationId xmlns:a16="http://schemas.microsoft.com/office/drawing/2014/main" id="{C04F763E-0D45-BAB4-9520-9D678F9C469D}"/>
              </a:ext>
            </a:extLst>
          </p:cNvPr>
          <p:cNvPicPr>
            <a:picLocks noChangeAspect="1"/>
          </p:cNvPicPr>
          <p:nvPr/>
        </p:nvPicPr>
        <p:blipFill>
          <a:blip r:embed="rId4"/>
          <a:stretch>
            <a:fillRect/>
          </a:stretch>
        </p:blipFill>
        <p:spPr>
          <a:xfrm>
            <a:off x="6340908" y="618518"/>
            <a:ext cx="4966462"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136" name="Group 113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3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3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4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5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362274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BC3A6B-64F2-AD40-1F24-3C8121EE2F48}"/>
              </a:ext>
            </a:extLst>
          </p:cNvPr>
          <p:cNvSpPr txBox="1"/>
          <p:nvPr/>
        </p:nvSpPr>
        <p:spPr>
          <a:xfrm>
            <a:off x="7645360" y="3091845"/>
            <a:ext cx="3122400" cy="1569660"/>
          </a:xfrm>
          <a:prstGeom prst="rect">
            <a:avLst/>
          </a:prstGeom>
          <a:noFill/>
        </p:spPr>
        <p:txBody>
          <a:bodyPr wrap="square">
            <a:spAutoFit/>
          </a:bodyPr>
          <a:lstStyle/>
          <a:p>
            <a:pPr lvl="0" algn="ctr"/>
            <a:r>
              <a:rPr lang="en-US" sz="3200" b="1" dirty="0"/>
              <a:t>TRAINING THE </a:t>
            </a:r>
          </a:p>
          <a:p>
            <a:pPr lvl="0" algn="ctr"/>
            <a:r>
              <a:rPr lang="en-US" sz="3200" b="1" dirty="0"/>
              <a:t>MODEL BEFORE</a:t>
            </a:r>
          </a:p>
          <a:p>
            <a:pPr lvl="0" algn="ctr"/>
            <a:r>
              <a:rPr lang="en-US" sz="3200" b="1" dirty="0"/>
              <a:t>BALANCING</a:t>
            </a:r>
            <a:endParaRPr lang="en-IL" sz="3200" b="1" dirty="0"/>
          </a:p>
        </p:txBody>
      </p:sp>
      <p:pic>
        <p:nvPicPr>
          <p:cNvPr id="2050" name="Picture 2">
            <a:extLst>
              <a:ext uri="{FF2B5EF4-FFF2-40B4-BE49-F238E27FC236}">
                <a16:creationId xmlns:a16="http://schemas.microsoft.com/office/drawing/2014/main" id="{2F42F314-CA05-8E27-3182-EC43BD368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856" y="1445653"/>
            <a:ext cx="3122400" cy="24066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2DB6298-E067-2F3E-17D2-9D1405A22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856" y="3876675"/>
            <a:ext cx="3122400" cy="23193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6B5299A-31BC-F725-41AF-FD553236C9AC}"/>
              </a:ext>
            </a:extLst>
          </p:cNvPr>
          <p:cNvSpPr txBox="1"/>
          <p:nvPr/>
        </p:nvSpPr>
        <p:spPr>
          <a:xfrm>
            <a:off x="2187002" y="1076321"/>
            <a:ext cx="826107" cy="369332"/>
          </a:xfrm>
          <a:prstGeom prst="rect">
            <a:avLst/>
          </a:prstGeom>
          <a:noFill/>
        </p:spPr>
        <p:txBody>
          <a:bodyPr wrap="square">
            <a:spAutoFit/>
          </a:bodyPr>
          <a:lstStyle/>
          <a:p>
            <a:r>
              <a:rPr lang="en-US" dirty="0"/>
              <a:t>63.1%</a:t>
            </a:r>
          </a:p>
        </p:txBody>
      </p:sp>
      <p:pic>
        <p:nvPicPr>
          <p:cNvPr id="2" name="Picture 2">
            <a:extLst>
              <a:ext uri="{FF2B5EF4-FFF2-40B4-BE49-F238E27FC236}">
                <a16:creationId xmlns:a16="http://schemas.microsoft.com/office/drawing/2014/main" id="{52F6A582-CEC4-69A8-5E47-5718F3180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38" y="1436040"/>
            <a:ext cx="3098723" cy="240660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19EE57E-D01B-0734-3A14-67C4484C7D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6637" y="3876675"/>
            <a:ext cx="3098723" cy="23193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1ED938-5667-7EF5-149B-CE79078D0A91}"/>
              </a:ext>
            </a:extLst>
          </p:cNvPr>
          <p:cNvSpPr txBox="1"/>
          <p:nvPr/>
        </p:nvSpPr>
        <p:spPr>
          <a:xfrm>
            <a:off x="5701107" y="1055408"/>
            <a:ext cx="803113" cy="369332"/>
          </a:xfrm>
          <a:prstGeom prst="rect">
            <a:avLst/>
          </a:prstGeom>
          <a:noFill/>
        </p:spPr>
        <p:txBody>
          <a:bodyPr wrap="square">
            <a:spAutoFit/>
          </a:bodyPr>
          <a:lstStyle/>
          <a:p>
            <a:r>
              <a:rPr lang="en-US" dirty="0"/>
              <a:t>67.8%</a:t>
            </a:r>
          </a:p>
        </p:txBody>
      </p:sp>
    </p:spTree>
    <p:extLst>
      <p:ext uri="{BB962C8B-B14F-4D97-AF65-F5344CB8AC3E}">
        <p14:creationId xmlns:p14="http://schemas.microsoft.com/office/powerpoint/2010/main" val="92711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BC1E6D-B9F8-87A9-76A6-0E72028DF816}"/>
              </a:ext>
            </a:extLst>
          </p:cNvPr>
          <p:cNvSpPr txBox="1"/>
          <p:nvPr/>
        </p:nvSpPr>
        <p:spPr>
          <a:xfrm>
            <a:off x="7819495" y="3017942"/>
            <a:ext cx="3205362" cy="1569660"/>
          </a:xfrm>
          <a:prstGeom prst="rect">
            <a:avLst/>
          </a:prstGeom>
          <a:noFill/>
        </p:spPr>
        <p:txBody>
          <a:bodyPr wrap="square">
            <a:spAutoFit/>
          </a:bodyPr>
          <a:lstStyle/>
          <a:p>
            <a:pPr lvl="0" algn="ctr"/>
            <a:r>
              <a:rPr lang="en-US" sz="3200" b="1" dirty="0"/>
              <a:t>TRAINING THE </a:t>
            </a:r>
          </a:p>
          <a:p>
            <a:pPr lvl="0" algn="ctr"/>
            <a:r>
              <a:rPr lang="en-US" sz="3200" b="1" dirty="0"/>
              <a:t>MODEL AFTER </a:t>
            </a:r>
          </a:p>
          <a:p>
            <a:pPr lvl="0" algn="ctr"/>
            <a:r>
              <a:rPr lang="en-US" sz="3200" b="1" dirty="0"/>
              <a:t>BALANCING</a:t>
            </a:r>
            <a:endParaRPr lang="en-IL" sz="3200" b="1" dirty="0"/>
          </a:p>
        </p:txBody>
      </p:sp>
      <p:pic>
        <p:nvPicPr>
          <p:cNvPr id="1028" name="Picture 4">
            <a:extLst>
              <a:ext uri="{FF2B5EF4-FFF2-40B4-BE49-F238E27FC236}">
                <a16:creationId xmlns:a16="http://schemas.microsoft.com/office/drawing/2014/main" id="{12D2F00C-8B43-B7C9-FCAD-AE9619520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132" y="3802772"/>
            <a:ext cx="3205363" cy="23954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026021B-C592-6D21-2A27-198A64D56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134" y="1381488"/>
            <a:ext cx="3205361" cy="23954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6577BA-611A-D2D4-3682-151EA726C61E}"/>
              </a:ext>
            </a:extLst>
          </p:cNvPr>
          <p:cNvSpPr txBox="1"/>
          <p:nvPr/>
        </p:nvSpPr>
        <p:spPr>
          <a:xfrm>
            <a:off x="5793183" y="1012156"/>
            <a:ext cx="826107" cy="369332"/>
          </a:xfrm>
          <a:prstGeom prst="rect">
            <a:avLst/>
          </a:prstGeom>
          <a:noFill/>
        </p:spPr>
        <p:txBody>
          <a:bodyPr wrap="square">
            <a:spAutoFit/>
          </a:bodyPr>
          <a:lstStyle/>
          <a:p>
            <a:r>
              <a:rPr lang="en-US" dirty="0"/>
              <a:t>89.0%</a:t>
            </a:r>
          </a:p>
        </p:txBody>
      </p:sp>
      <p:pic>
        <p:nvPicPr>
          <p:cNvPr id="1026" name="Picture 2">
            <a:extLst>
              <a:ext uri="{FF2B5EF4-FFF2-40B4-BE49-F238E27FC236}">
                <a16:creationId xmlns:a16="http://schemas.microsoft.com/office/drawing/2014/main" id="{D4A0CE24-8E0E-40A0-8D7B-278867C3D1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034" y="1381488"/>
            <a:ext cx="3205362" cy="2395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035E14E-64B8-EF8B-54EE-D053FBDEC7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035" y="3802772"/>
            <a:ext cx="3205361" cy="23954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71296C-9138-2AD4-7598-74AB3BCB08C7}"/>
              </a:ext>
            </a:extLst>
          </p:cNvPr>
          <p:cNvSpPr txBox="1"/>
          <p:nvPr/>
        </p:nvSpPr>
        <p:spPr>
          <a:xfrm>
            <a:off x="2183445" y="1012156"/>
            <a:ext cx="826107" cy="369332"/>
          </a:xfrm>
          <a:prstGeom prst="rect">
            <a:avLst/>
          </a:prstGeom>
          <a:noFill/>
        </p:spPr>
        <p:txBody>
          <a:bodyPr wrap="square">
            <a:spAutoFit/>
          </a:bodyPr>
          <a:lstStyle/>
          <a:p>
            <a:r>
              <a:rPr lang="en-US" dirty="0"/>
              <a:t>88.3%</a:t>
            </a:r>
          </a:p>
        </p:txBody>
      </p:sp>
    </p:spTree>
    <p:extLst>
      <p:ext uri="{BB962C8B-B14F-4D97-AF65-F5344CB8AC3E}">
        <p14:creationId xmlns:p14="http://schemas.microsoft.com/office/powerpoint/2010/main" val="68079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05B91A8-DCF3-5CA1-CEEC-E70940D490C1}"/>
              </a:ext>
            </a:extLst>
          </p:cNvPr>
          <p:cNvSpPr txBox="1"/>
          <p:nvPr/>
        </p:nvSpPr>
        <p:spPr>
          <a:xfrm>
            <a:off x="7919819" y="2704225"/>
            <a:ext cx="4005481" cy="2062103"/>
          </a:xfrm>
          <a:prstGeom prst="rect">
            <a:avLst/>
          </a:prstGeom>
          <a:noFill/>
        </p:spPr>
        <p:txBody>
          <a:bodyPr wrap="square">
            <a:spAutoFit/>
          </a:bodyPr>
          <a:lstStyle/>
          <a:p>
            <a:pPr lvl="0" algn="ctr"/>
            <a:r>
              <a:rPr lang="en-US" sz="3200" b="1" dirty="0"/>
              <a:t>TRAINING THE</a:t>
            </a:r>
          </a:p>
          <a:p>
            <a:pPr lvl="0" algn="ctr"/>
            <a:r>
              <a:rPr lang="en-US" sz="3200" b="1" dirty="0"/>
              <a:t>MODEL BALANCED </a:t>
            </a:r>
          </a:p>
          <a:p>
            <a:pPr lvl="0" algn="ctr"/>
            <a:r>
              <a:rPr lang="en-US" sz="3200" b="1" dirty="0"/>
              <a:t>WITH</a:t>
            </a:r>
          </a:p>
          <a:p>
            <a:pPr lvl="0" algn="ctr"/>
            <a:r>
              <a:rPr lang="en-US" sz="3200" b="1" dirty="0"/>
              <a:t>REGULARIZATION </a:t>
            </a:r>
            <a:endParaRPr lang="en-IL" sz="3200" b="1" dirty="0"/>
          </a:p>
        </p:txBody>
      </p:sp>
      <p:sp>
        <p:nvSpPr>
          <p:cNvPr id="3" name="TextBox 2">
            <a:extLst>
              <a:ext uri="{FF2B5EF4-FFF2-40B4-BE49-F238E27FC236}">
                <a16:creationId xmlns:a16="http://schemas.microsoft.com/office/drawing/2014/main" id="{D5761BD9-5890-6926-DF16-F49732631127}"/>
              </a:ext>
            </a:extLst>
          </p:cNvPr>
          <p:cNvSpPr txBox="1"/>
          <p:nvPr/>
        </p:nvSpPr>
        <p:spPr>
          <a:xfrm>
            <a:off x="5865863" y="919601"/>
            <a:ext cx="826107" cy="369332"/>
          </a:xfrm>
          <a:prstGeom prst="rect">
            <a:avLst/>
          </a:prstGeom>
          <a:noFill/>
        </p:spPr>
        <p:txBody>
          <a:bodyPr wrap="square">
            <a:spAutoFit/>
          </a:bodyPr>
          <a:lstStyle/>
          <a:p>
            <a:r>
              <a:rPr lang="en-US" dirty="0"/>
              <a:t>89.5%</a:t>
            </a:r>
          </a:p>
        </p:txBody>
      </p:sp>
      <p:pic>
        <p:nvPicPr>
          <p:cNvPr id="10" name="Picture 2">
            <a:extLst>
              <a:ext uri="{FF2B5EF4-FFF2-40B4-BE49-F238E27FC236}">
                <a16:creationId xmlns:a16="http://schemas.microsoft.com/office/drawing/2014/main" id="{586CE276-AF42-94B4-BD22-29BB41A94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709" y="1288933"/>
            <a:ext cx="3200320" cy="24075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6622DB4B-2006-3DD4-94E0-7E86F4AEDC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708" y="3735277"/>
            <a:ext cx="3200319" cy="239540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5F6E419-1FB9-FF77-8CCC-4CFC10D8D626}"/>
              </a:ext>
            </a:extLst>
          </p:cNvPr>
          <p:cNvSpPr txBox="1"/>
          <p:nvPr/>
        </p:nvSpPr>
        <p:spPr>
          <a:xfrm>
            <a:off x="2318815" y="906662"/>
            <a:ext cx="826107" cy="369332"/>
          </a:xfrm>
          <a:prstGeom prst="rect">
            <a:avLst/>
          </a:prstGeom>
          <a:noFill/>
        </p:spPr>
        <p:txBody>
          <a:bodyPr wrap="square">
            <a:spAutoFit/>
          </a:bodyPr>
          <a:lstStyle/>
          <a:p>
            <a:r>
              <a:rPr lang="en-US" dirty="0"/>
              <a:t>88.9%</a:t>
            </a:r>
          </a:p>
        </p:txBody>
      </p:sp>
      <p:pic>
        <p:nvPicPr>
          <p:cNvPr id="1030" name="Picture 6">
            <a:extLst>
              <a:ext uri="{FF2B5EF4-FFF2-40B4-BE49-F238E27FC236}">
                <a16:creationId xmlns:a16="http://schemas.microsoft.com/office/drawing/2014/main" id="{F67B69C7-010F-E46E-2736-C491CABD20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8411" y="1288933"/>
            <a:ext cx="3217520" cy="24075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9C730F4-8C63-3903-852C-91A7EEAF3B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478" y="3747539"/>
            <a:ext cx="3203274" cy="2383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742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מעגל">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מעגל</Template>
  <TotalTime>3853</TotalTime>
  <Words>401</Words>
  <Application>Microsoft Office PowerPoint</Application>
  <PresentationFormat>מסך רחב</PresentationFormat>
  <Paragraphs>60</Paragraphs>
  <Slides>10</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10</vt:i4>
      </vt:variant>
    </vt:vector>
  </HeadingPairs>
  <TitlesOfParts>
    <vt:vector size="13" baseType="lpstr">
      <vt:lpstr>Arial</vt:lpstr>
      <vt:lpstr>Tw Cen MT</vt:lpstr>
      <vt:lpstr>מעגל</vt:lpstr>
      <vt:lpstr>מצגת של PowerPoint‏</vt:lpstr>
      <vt:lpstr>The problem</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Netanel Levine</dc:creator>
  <cp:lastModifiedBy>Netanel Levine</cp:lastModifiedBy>
  <cp:revision>5</cp:revision>
  <dcterms:created xsi:type="dcterms:W3CDTF">2023-01-10T09:53:41Z</dcterms:created>
  <dcterms:modified xsi:type="dcterms:W3CDTF">2023-01-15T18:13:00Z</dcterms:modified>
</cp:coreProperties>
</file>