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2A35E-5F9D-476E-A18F-1C3C5F4E3484}" type="doc">
      <dgm:prSet loTypeId="urn:microsoft.com/office/officeart/2005/8/layout/process1" loCatId="process" qsTypeId="urn:microsoft.com/office/officeart/2005/8/quickstyle/3d1" qsCatId="3D" csTypeId="urn:microsoft.com/office/officeart/2005/8/colors/accent5_1" csCatId="accent5" phldr="1"/>
      <dgm:spPr/>
    </dgm:pt>
    <dgm:pt modelId="{C367C20D-6145-4989-9EEA-2F5C5966944B}">
      <dgm:prSet phldrT="[טקסט]" custT="1"/>
      <dgm:spPr/>
      <dgm:t>
        <a:bodyPr/>
        <a:lstStyle/>
        <a:p>
          <a:r>
            <a:rPr lang="en-US" sz="1800" dirty="0"/>
            <a:t>Feature extraction from multiple WAV files to a single CSV file</a:t>
          </a:r>
          <a:endParaRPr lang="en-IL" sz="1800" dirty="0"/>
        </a:p>
      </dgm:t>
    </dgm:pt>
    <dgm:pt modelId="{20C45C46-B1F6-4577-A616-67DC7A5E10A5}" type="parTrans" cxnId="{36A3B135-9526-4F6E-AD03-9EAE15D940A3}">
      <dgm:prSet/>
      <dgm:spPr/>
      <dgm:t>
        <a:bodyPr/>
        <a:lstStyle/>
        <a:p>
          <a:endParaRPr lang="en-IL" sz="1800"/>
        </a:p>
      </dgm:t>
    </dgm:pt>
    <dgm:pt modelId="{BDAD2C49-68E9-4682-BED9-B84624E62E7C}" type="sibTrans" cxnId="{36A3B135-9526-4F6E-AD03-9EAE15D940A3}">
      <dgm:prSet custT="1"/>
      <dgm:spPr/>
      <dgm:t>
        <a:bodyPr/>
        <a:lstStyle/>
        <a:p>
          <a:endParaRPr lang="en-IL" sz="1800"/>
        </a:p>
      </dgm:t>
    </dgm:pt>
    <dgm:pt modelId="{C9C44621-6AE6-4685-9DA0-4CD7E1AAA40E}">
      <dgm:prSet phldrT="[טקסט]" custT="1"/>
      <dgm:spPr/>
      <dgm:t>
        <a:bodyPr/>
        <a:lstStyle/>
        <a:p>
          <a:r>
            <a:rPr lang="en-US" sz="1800" dirty="0"/>
            <a:t>Preprocessing the data: normalizing, cross correlation and balancing</a:t>
          </a:r>
          <a:endParaRPr lang="en-IL" sz="1800" dirty="0"/>
        </a:p>
      </dgm:t>
    </dgm:pt>
    <dgm:pt modelId="{269EFB96-A6BE-42F8-A44E-515D854044C9}" type="parTrans" cxnId="{681618F9-251A-4129-897C-43C321C85B5C}">
      <dgm:prSet/>
      <dgm:spPr/>
      <dgm:t>
        <a:bodyPr/>
        <a:lstStyle/>
        <a:p>
          <a:endParaRPr lang="en-IL" sz="1800"/>
        </a:p>
      </dgm:t>
    </dgm:pt>
    <dgm:pt modelId="{BFA3C841-867F-46C9-8A38-E9638AB16F49}" type="sibTrans" cxnId="{681618F9-251A-4129-897C-43C321C85B5C}">
      <dgm:prSet custT="1"/>
      <dgm:spPr/>
      <dgm:t>
        <a:bodyPr/>
        <a:lstStyle/>
        <a:p>
          <a:endParaRPr lang="en-IL" sz="1800"/>
        </a:p>
      </dgm:t>
    </dgm:pt>
    <dgm:pt modelId="{7E6F6CD5-4040-4E64-ABEE-CDA06D94330C}">
      <dgm:prSet custT="1"/>
      <dgm:spPr/>
      <dgm:t>
        <a:bodyPr/>
        <a:lstStyle/>
        <a:p>
          <a:r>
            <a:rPr lang="en-US" sz="1800" dirty="0"/>
            <a:t>Creating the CNN</a:t>
          </a:r>
          <a:endParaRPr lang="en-IL" sz="1800" dirty="0"/>
        </a:p>
      </dgm:t>
    </dgm:pt>
    <dgm:pt modelId="{ECE62D9D-D932-4039-A56F-31FC8E0849B5}" type="parTrans" cxnId="{71885D64-0C51-42BE-89F8-D54F41E5700D}">
      <dgm:prSet/>
      <dgm:spPr/>
      <dgm:t>
        <a:bodyPr/>
        <a:lstStyle/>
        <a:p>
          <a:endParaRPr lang="en-IL" sz="1800"/>
        </a:p>
      </dgm:t>
    </dgm:pt>
    <dgm:pt modelId="{76E6CE9B-17C9-4CD9-BF7B-E284EB1D7046}" type="sibTrans" cxnId="{71885D64-0C51-42BE-89F8-D54F41E5700D}">
      <dgm:prSet custT="1"/>
      <dgm:spPr/>
      <dgm:t>
        <a:bodyPr/>
        <a:lstStyle/>
        <a:p>
          <a:endParaRPr lang="en-IL" sz="1800"/>
        </a:p>
      </dgm:t>
    </dgm:pt>
    <dgm:pt modelId="{E8BEFB68-8EB5-4CD9-90E5-CEDF64227254}">
      <dgm:prSet phldrT="[טקסט]" custT="1"/>
      <dgm:spPr/>
      <dgm:t>
        <a:bodyPr/>
        <a:lstStyle/>
        <a:p>
          <a:r>
            <a:rPr lang="en-US" sz="1800" dirty="0"/>
            <a:t>Training the model</a:t>
          </a:r>
          <a:endParaRPr lang="en-IL" sz="1800" dirty="0"/>
        </a:p>
      </dgm:t>
    </dgm:pt>
    <dgm:pt modelId="{B6B2280E-30B7-4A25-A6EF-56E1B52DD4D8}" type="parTrans" cxnId="{DFFE1B69-68B0-4A1E-BAD3-1E029273002C}">
      <dgm:prSet/>
      <dgm:spPr/>
      <dgm:t>
        <a:bodyPr/>
        <a:lstStyle/>
        <a:p>
          <a:endParaRPr lang="en-IL" sz="1800"/>
        </a:p>
      </dgm:t>
    </dgm:pt>
    <dgm:pt modelId="{4A60BDD1-3588-41EB-AF98-A4D0884B85AC}" type="sibTrans" cxnId="{DFFE1B69-68B0-4A1E-BAD3-1E029273002C}">
      <dgm:prSet custT="1"/>
      <dgm:spPr/>
      <dgm:t>
        <a:bodyPr/>
        <a:lstStyle/>
        <a:p>
          <a:endParaRPr lang="en-IL" sz="1800"/>
        </a:p>
      </dgm:t>
    </dgm:pt>
    <dgm:pt modelId="{72435911-AB23-4513-B1A8-B3E7B16FA9E6}">
      <dgm:prSet custT="1"/>
      <dgm:spPr/>
      <dgm:t>
        <a:bodyPr/>
        <a:lstStyle/>
        <a:p>
          <a:r>
            <a:rPr lang="en-US" sz="1800" dirty="0"/>
            <a:t>Evaluating</a:t>
          </a:r>
          <a:endParaRPr lang="en-IL" sz="1800" dirty="0"/>
        </a:p>
      </dgm:t>
    </dgm:pt>
    <dgm:pt modelId="{6F982E71-4E57-42B0-B2A7-970D8388D79B}" type="parTrans" cxnId="{C30EA788-25CF-484E-8C17-08DE65D2823D}">
      <dgm:prSet/>
      <dgm:spPr/>
      <dgm:t>
        <a:bodyPr/>
        <a:lstStyle/>
        <a:p>
          <a:endParaRPr lang="en-IL" sz="1800"/>
        </a:p>
      </dgm:t>
    </dgm:pt>
    <dgm:pt modelId="{A2464058-46B4-4780-AFFE-25D73E48AD4F}" type="sibTrans" cxnId="{C30EA788-25CF-484E-8C17-08DE65D2823D}">
      <dgm:prSet/>
      <dgm:spPr/>
      <dgm:t>
        <a:bodyPr/>
        <a:lstStyle/>
        <a:p>
          <a:endParaRPr lang="en-IL" sz="1800"/>
        </a:p>
      </dgm:t>
    </dgm:pt>
    <dgm:pt modelId="{FEE5E392-CD70-4B47-89AB-B946A605D3DF}" type="pres">
      <dgm:prSet presAssocID="{E742A35E-5F9D-476E-A18F-1C3C5F4E3484}" presName="Name0" presStyleCnt="0">
        <dgm:presLayoutVars>
          <dgm:dir/>
          <dgm:resizeHandles val="exact"/>
        </dgm:presLayoutVars>
      </dgm:prSet>
      <dgm:spPr/>
    </dgm:pt>
    <dgm:pt modelId="{44938A76-B5E7-4C5A-9846-F74236337EC7}" type="pres">
      <dgm:prSet presAssocID="{C367C20D-6145-4989-9EEA-2F5C5966944B}" presName="node" presStyleLbl="node1" presStyleIdx="0" presStyleCnt="5" custScaleX="202391">
        <dgm:presLayoutVars>
          <dgm:bulletEnabled val="1"/>
        </dgm:presLayoutVars>
      </dgm:prSet>
      <dgm:spPr/>
    </dgm:pt>
    <dgm:pt modelId="{12DAF467-BA1E-4D58-82B2-FBFBF44287B9}" type="pres">
      <dgm:prSet presAssocID="{BDAD2C49-68E9-4682-BED9-B84624E62E7C}" presName="sibTrans" presStyleLbl="sibTrans2D1" presStyleIdx="0" presStyleCnt="4"/>
      <dgm:spPr/>
    </dgm:pt>
    <dgm:pt modelId="{BC0979C3-0620-4C82-A843-933E4B10518F}" type="pres">
      <dgm:prSet presAssocID="{BDAD2C49-68E9-4682-BED9-B84624E62E7C}" presName="connectorText" presStyleLbl="sibTrans2D1" presStyleIdx="0" presStyleCnt="4"/>
      <dgm:spPr/>
    </dgm:pt>
    <dgm:pt modelId="{C6492F4F-E146-416A-ACC4-F18E9EB1E356}" type="pres">
      <dgm:prSet presAssocID="{C9C44621-6AE6-4685-9DA0-4CD7E1AAA40E}" presName="node" presStyleLbl="node1" presStyleIdx="1" presStyleCnt="5" custScaleX="172584">
        <dgm:presLayoutVars>
          <dgm:bulletEnabled val="1"/>
        </dgm:presLayoutVars>
      </dgm:prSet>
      <dgm:spPr/>
    </dgm:pt>
    <dgm:pt modelId="{03F507EA-BEDA-422B-BEBE-1CB5DF9A635A}" type="pres">
      <dgm:prSet presAssocID="{BFA3C841-867F-46C9-8A38-E9638AB16F49}" presName="sibTrans" presStyleLbl="sibTrans2D1" presStyleIdx="1" presStyleCnt="4"/>
      <dgm:spPr/>
    </dgm:pt>
    <dgm:pt modelId="{6B0D03AE-3330-4370-B8DC-139C2D986CE8}" type="pres">
      <dgm:prSet presAssocID="{BFA3C841-867F-46C9-8A38-E9638AB16F49}" presName="connectorText" presStyleLbl="sibTrans2D1" presStyleIdx="1" presStyleCnt="4"/>
      <dgm:spPr/>
    </dgm:pt>
    <dgm:pt modelId="{25603493-880E-40DE-AD76-95BE822D5A03}" type="pres">
      <dgm:prSet presAssocID="{7E6F6CD5-4040-4E64-ABEE-CDA06D94330C}" presName="node" presStyleLbl="node1" presStyleIdx="2" presStyleCnt="5" custLinFactNeighborX="8562" custLinFactNeighborY="-2462">
        <dgm:presLayoutVars>
          <dgm:bulletEnabled val="1"/>
        </dgm:presLayoutVars>
      </dgm:prSet>
      <dgm:spPr/>
    </dgm:pt>
    <dgm:pt modelId="{F525FF80-BD13-44AD-BEA3-7B16E641DB4A}" type="pres">
      <dgm:prSet presAssocID="{76E6CE9B-17C9-4CD9-BF7B-E284EB1D7046}" presName="sibTrans" presStyleLbl="sibTrans2D1" presStyleIdx="2" presStyleCnt="4"/>
      <dgm:spPr/>
    </dgm:pt>
    <dgm:pt modelId="{EADB5D02-5279-47E0-AC39-DAC03C7BC6EF}" type="pres">
      <dgm:prSet presAssocID="{76E6CE9B-17C9-4CD9-BF7B-E284EB1D7046}" presName="connectorText" presStyleLbl="sibTrans2D1" presStyleIdx="2" presStyleCnt="4"/>
      <dgm:spPr/>
    </dgm:pt>
    <dgm:pt modelId="{DC164C23-7863-4775-8CDD-BE06BFB7BC28}" type="pres">
      <dgm:prSet presAssocID="{E8BEFB68-8EB5-4CD9-90E5-CEDF64227254}" presName="node" presStyleLbl="node1" presStyleIdx="3" presStyleCnt="5">
        <dgm:presLayoutVars>
          <dgm:bulletEnabled val="1"/>
        </dgm:presLayoutVars>
      </dgm:prSet>
      <dgm:spPr/>
    </dgm:pt>
    <dgm:pt modelId="{ACB1FE61-D09A-436A-A3EB-D8125887BDB8}" type="pres">
      <dgm:prSet presAssocID="{4A60BDD1-3588-41EB-AF98-A4D0884B85AC}" presName="sibTrans" presStyleLbl="sibTrans2D1" presStyleIdx="3" presStyleCnt="4"/>
      <dgm:spPr/>
    </dgm:pt>
    <dgm:pt modelId="{B92A46A2-3C98-49D0-9D39-DB01C254FE22}" type="pres">
      <dgm:prSet presAssocID="{4A60BDD1-3588-41EB-AF98-A4D0884B85AC}" presName="connectorText" presStyleLbl="sibTrans2D1" presStyleIdx="3" presStyleCnt="4"/>
      <dgm:spPr/>
    </dgm:pt>
    <dgm:pt modelId="{B29A7E99-536A-42E3-A7BF-5206804AF7BF}" type="pres">
      <dgm:prSet presAssocID="{72435911-AB23-4513-B1A8-B3E7B16FA9E6}" presName="node" presStyleLbl="node1" presStyleIdx="4" presStyleCnt="5">
        <dgm:presLayoutVars>
          <dgm:bulletEnabled val="1"/>
        </dgm:presLayoutVars>
      </dgm:prSet>
      <dgm:spPr/>
    </dgm:pt>
  </dgm:ptLst>
  <dgm:cxnLst>
    <dgm:cxn modelId="{29FF9D1D-7C9A-496A-A638-4039D00658D6}" type="presOf" srcId="{4A60BDD1-3588-41EB-AF98-A4D0884B85AC}" destId="{B92A46A2-3C98-49D0-9D39-DB01C254FE22}" srcOrd="1" destOrd="0" presId="urn:microsoft.com/office/officeart/2005/8/layout/process1"/>
    <dgm:cxn modelId="{A7167622-AA3A-4EAC-B008-D70530B4EFAC}" type="presOf" srcId="{C367C20D-6145-4989-9EEA-2F5C5966944B}" destId="{44938A76-B5E7-4C5A-9846-F74236337EC7}" srcOrd="0" destOrd="0" presId="urn:microsoft.com/office/officeart/2005/8/layout/process1"/>
    <dgm:cxn modelId="{36A3B135-9526-4F6E-AD03-9EAE15D940A3}" srcId="{E742A35E-5F9D-476E-A18F-1C3C5F4E3484}" destId="{C367C20D-6145-4989-9EEA-2F5C5966944B}" srcOrd="0" destOrd="0" parTransId="{20C45C46-B1F6-4577-A616-67DC7A5E10A5}" sibTransId="{BDAD2C49-68E9-4682-BED9-B84624E62E7C}"/>
    <dgm:cxn modelId="{71885D64-0C51-42BE-89F8-D54F41E5700D}" srcId="{E742A35E-5F9D-476E-A18F-1C3C5F4E3484}" destId="{7E6F6CD5-4040-4E64-ABEE-CDA06D94330C}" srcOrd="2" destOrd="0" parTransId="{ECE62D9D-D932-4039-A56F-31FC8E0849B5}" sibTransId="{76E6CE9B-17C9-4CD9-BF7B-E284EB1D7046}"/>
    <dgm:cxn modelId="{12E18345-B4B3-4C4A-AEB5-FADCC2DE608B}" type="presOf" srcId="{C9C44621-6AE6-4685-9DA0-4CD7E1AAA40E}" destId="{C6492F4F-E146-416A-ACC4-F18E9EB1E356}" srcOrd="0" destOrd="0" presId="urn:microsoft.com/office/officeart/2005/8/layout/process1"/>
    <dgm:cxn modelId="{575C8548-59F1-4F97-9392-439E5522024A}" type="presOf" srcId="{BDAD2C49-68E9-4682-BED9-B84624E62E7C}" destId="{12DAF467-BA1E-4D58-82B2-FBFBF44287B9}" srcOrd="0" destOrd="0" presId="urn:microsoft.com/office/officeart/2005/8/layout/process1"/>
    <dgm:cxn modelId="{DFFE1B69-68B0-4A1E-BAD3-1E029273002C}" srcId="{E742A35E-5F9D-476E-A18F-1C3C5F4E3484}" destId="{E8BEFB68-8EB5-4CD9-90E5-CEDF64227254}" srcOrd="3" destOrd="0" parTransId="{B6B2280E-30B7-4A25-A6EF-56E1B52DD4D8}" sibTransId="{4A60BDD1-3588-41EB-AF98-A4D0884B85AC}"/>
    <dgm:cxn modelId="{F7CCB26B-E313-44D6-832A-3D4769D4629B}" type="presOf" srcId="{7E6F6CD5-4040-4E64-ABEE-CDA06D94330C}" destId="{25603493-880E-40DE-AD76-95BE822D5A03}" srcOrd="0" destOrd="0" presId="urn:microsoft.com/office/officeart/2005/8/layout/process1"/>
    <dgm:cxn modelId="{1B3B6A53-D45A-4FCC-81B1-2BED24875D3E}" type="presOf" srcId="{BFA3C841-867F-46C9-8A38-E9638AB16F49}" destId="{03F507EA-BEDA-422B-BEBE-1CB5DF9A635A}" srcOrd="0" destOrd="0" presId="urn:microsoft.com/office/officeart/2005/8/layout/process1"/>
    <dgm:cxn modelId="{A5FDAC7E-359C-4B0C-85D9-7C749795DE9A}" type="presOf" srcId="{E742A35E-5F9D-476E-A18F-1C3C5F4E3484}" destId="{FEE5E392-CD70-4B47-89AB-B946A605D3DF}" srcOrd="0" destOrd="0" presId="urn:microsoft.com/office/officeart/2005/8/layout/process1"/>
    <dgm:cxn modelId="{C30EA788-25CF-484E-8C17-08DE65D2823D}" srcId="{E742A35E-5F9D-476E-A18F-1C3C5F4E3484}" destId="{72435911-AB23-4513-B1A8-B3E7B16FA9E6}" srcOrd="4" destOrd="0" parTransId="{6F982E71-4E57-42B0-B2A7-970D8388D79B}" sibTransId="{A2464058-46B4-4780-AFFE-25D73E48AD4F}"/>
    <dgm:cxn modelId="{A191489E-EEAD-4237-8D24-60CE0AF28992}" type="presOf" srcId="{E8BEFB68-8EB5-4CD9-90E5-CEDF64227254}" destId="{DC164C23-7863-4775-8CDD-BE06BFB7BC28}" srcOrd="0" destOrd="0" presId="urn:microsoft.com/office/officeart/2005/8/layout/process1"/>
    <dgm:cxn modelId="{07D50AA0-226C-4BCC-990F-FB78E343D5A0}" type="presOf" srcId="{BDAD2C49-68E9-4682-BED9-B84624E62E7C}" destId="{BC0979C3-0620-4C82-A843-933E4B10518F}" srcOrd="1" destOrd="0" presId="urn:microsoft.com/office/officeart/2005/8/layout/process1"/>
    <dgm:cxn modelId="{2C627EAC-B967-4A34-9261-56A2C0981C48}" type="presOf" srcId="{4A60BDD1-3588-41EB-AF98-A4D0884B85AC}" destId="{ACB1FE61-D09A-436A-A3EB-D8125887BDB8}" srcOrd="0" destOrd="0" presId="urn:microsoft.com/office/officeart/2005/8/layout/process1"/>
    <dgm:cxn modelId="{27375CAE-678F-4B1F-B210-2698C22D81FA}" type="presOf" srcId="{76E6CE9B-17C9-4CD9-BF7B-E284EB1D7046}" destId="{F525FF80-BD13-44AD-BEA3-7B16E641DB4A}" srcOrd="0" destOrd="0" presId="urn:microsoft.com/office/officeart/2005/8/layout/process1"/>
    <dgm:cxn modelId="{F0B3BCAE-D93E-4B0E-ACAE-10CCF2CE1354}" type="presOf" srcId="{BFA3C841-867F-46C9-8A38-E9638AB16F49}" destId="{6B0D03AE-3330-4370-B8DC-139C2D986CE8}" srcOrd="1" destOrd="0" presId="urn:microsoft.com/office/officeart/2005/8/layout/process1"/>
    <dgm:cxn modelId="{014313EB-6D0F-402B-930A-AD9202357726}" type="presOf" srcId="{76E6CE9B-17C9-4CD9-BF7B-E284EB1D7046}" destId="{EADB5D02-5279-47E0-AC39-DAC03C7BC6EF}" srcOrd="1" destOrd="0" presId="urn:microsoft.com/office/officeart/2005/8/layout/process1"/>
    <dgm:cxn modelId="{470144F8-2CD3-41B6-99F3-21E305E5D3D9}" type="presOf" srcId="{72435911-AB23-4513-B1A8-B3E7B16FA9E6}" destId="{B29A7E99-536A-42E3-A7BF-5206804AF7BF}" srcOrd="0" destOrd="0" presId="urn:microsoft.com/office/officeart/2005/8/layout/process1"/>
    <dgm:cxn modelId="{681618F9-251A-4129-897C-43C321C85B5C}" srcId="{E742A35E-5F9D-476E-A18F-1C3C5F4E3484}" destId="{C9C44621-6AE6-4685-9DA0-4CD7E1AAA40E}" srcOrd="1" destOrd="0" parTransId="{269EFB96-A6BE-42F8-A44E-515D854044C9}" sibTransId="{BFA3C841-867F-46C9-8A38-E9638AB16F49}"/>
    <dgm:cxn modelId="{E9C8116C-E4DC-4F46-9E70-2377BDED7A51}" type="presParOf" srcId="{FEE5E392-CD70-4B47-89AB-B946A605D3DF}" destId="{44938A76-B5E7-4C5A-9846-F74236337EC7}" srcOrd="0" destOrd="0" presId="urn:microsoft.com/office/officeart/2005/8/layout/process1"/>
    <dgm:cxn modelId="{6F3741A8-63BA-4A12-90E7-43D56B8862B0}" type="presParOf" srcId="{FEE5E392-CD70-4B47-89AB-B946A605D3DF}" destId="{12DAF467-BA1E-4D58-82B2-FBFBF44287B9}" srcOrd="1" destOrd="0" presId="urn:microsoft.com/office/officeart/2005/8/layout/process1"/>
    <dgm:cxn modelId="{B539B25D-77B1-445A-9A06-D8C7179B00A0}" type="presParOf" srcId="{12DAF467-BA1E-4D58-82B2-FBFBF44287B9}" destId="{BC0979C3-0620-4C82-A843-933E4B10518F}" srcOrd="0" destOrd="0" presId="urn:microsoft.com/office/officeart/2005/8/layout/process1"/>
    <dgm:cxn modelId="{F50B1DC3-1652-439D-A51A-985356DD905D}" type="presParOf" srcId="{FEE5E392-CD70-4B47-89AB-B946A605D3DF}" destId="{C6492F4F-E146-416A-ACC4-F18E9EB1E356}" srcOrd="2" destOrd="0" presId="urn:microsoft.com/office/officeart/2005/8/layout/process1"/>
    <dgm:cxn modelId="{861D6CD4-FC8D-4BD5-8246-369E8348FB6D}" type="presParOf" srcId="{FEE5E392-CD70-4B47-89AB-B946A605D3DF}" destId="{03F507EA-BEDA-422B-BEBE-1CB5DF9A635A}" srcOrd="3" destOrd="0" presId="urn:microsoft.com/office/officeart/2005/8/layout/process1"/>
    <dgm:cxn modelId="{5F92A83D-1D41-4114-BC49-4587E6B794A0}" type="presParOf" srcId="{03F507EA-BEDA-422B-BEBE-1CB5DF9A635A}" destId="{6B0D03AE-3330-4370-B8DC-139C2D986CE8}" srcOrd="0" destOrd="0" presId="urn:microsoft.com/office/officeart/2005/8/layout/process1"/>
    <dgm:cxn modelId="{8E83A9A2-A996-4351-AD93-7B196F70253D}" type="presParOf" srcId="{FEE5E392-CD70-4B47-89AB-B946A605D3DF}" destId="{25603493-880E-40DE-AD76-95BE822D5A03}" srcOrd="4" destOrd="0" presId="urn:microsoft.com/office/officeart/2005/8/layout/process1"/>
    <dgm:cxn modelId="{55246573-CCB9-4191-A933-179F2FC49BCF}" type="presParOf" srcId="{FEE5E392-CD70-4B47-89AB-B946A605D3DF}" destId="{F525FF80-BD13-44AD-BEA3-7B16E641DB4A}" srcOrd="5" destOrd="0" presId="urn:microsoft.com/office/officeart/2005/8/layout/process1"/>
    <dgm:cxn modelId="{6D82888B-6278-4B46-B058-513A1872C97B}" type="presParOf" srcId="{F525FF80-BD13-44AD-BEA3-7B16E641DB4A}" destId="{EADB5D02-5279-47E0-AC39-DAC03C7BC6EF}" srcOrd="0" destOrd="0" presId="urn:microsoft.com/office/officeart/2005/8/layout/process1"/>
    <dgm:cxn modelId="{9DDC33C4-378E-4393-809F-D97390059B42}" type="presParOf" srcId="{FEE5E392-CD70-4B47-89AB-B946A605D3DF}" destId="{DC164C23-7863-4775-8CDD-BE06BFB7BC28}" srcOrd="6" destOrd="0" presId="urn:microsoft.com/office/officeart/2005/8/layout/process1"/>
    <dgm:cxn modelId="{BB4A2C37-2233-4DA4-9B8D-A04DD455254C}" type="presParOf" srcId="{FEE5E392-CD70-4B47-89AB-B946A605D3DF}" destId="{ACB1FE61-D09A-436A-A3EB-D8125887BDB8}" srcOrd="7" destOrd="0" presId="urn:microsoft.com/office/officeart/2005/8/layout/process1"/>
    <dgm:cxn modelId="{74CB7990-C46E-4C95-9D0C-A5B6600E77A2}" type="presParOf" srcId="{ACB1FE61-D09A-436A-A3EB-D8125887BDB8}" destId="{B92A46A2-3C98-49D0-9D39-DB01C254FE22}" srcOrd="0" destOrd="0" presId="urn:microsoft.com/office/officeart/2005/8/layout/process1"/>
    <dgm:cxn modelId="{820DE875-6AA0-4896-8DBA-87DDAF19F963}" type="presParOf" srcId="{FEE5E392-CD70-4B47-89AB-B946A605D3DF}" destId="{B29A7E99-536A-42E3-A7BF-5206804AF7B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38A76-B5E7-4C5A-9846-F74236337EC7}">
      <dsp:nvSpPr>
        <dsp:cNvPr id="0" name=""/>
        <dsp:cNvSpPr/>
      </dsp:nvSpPr>
      <dsp:spPr>
        <a:xfrm>
          <a:off x="6513" y="2095623"/>
          <a:ext cx="2905340" cy="1181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extraction from multiple WAV files to a single CSV file</a:t>
          </a:r>
          <a:endParaRPr lang="en-IL" sz="1800" kern="1200" dirty="0"/>
        </a:p>
      </dsp:txBody>
      <dsp:txXfrm>
        <a:off x="41132" y="2130242"/>
        <a:ext cx="2836102" cy="1112738"/>
      </dsp:txXfrm>
    </dsp:sp>
    <dsp:sp modelId="{12DAF467-BA1E-4D58-82B2-FBFBF44287B9}">
      <dsp:nvSpPr>
        <dsp:cNvPr id="0" name=""/>
        <dsp:cNvSpPr/>
      </dsp:nvSpPr>
      <dsp:spPr>
        <a:xfrm>
          <a:off x="3055405" y="2508608"/>
          <a:ext cx="304327" cy="3560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800" kern="1200"/>
        </a:p>
      </dsp:txBody>
      <dsp:txXfrm>
        <a:off x="3055405" y="2579809"/>
        <a:ext cx="213029" cy="213604"/>
      </dsp:txXfrm>
    </dsp:sp>
    <dsp:sp modelId="{C6492F4F-E146-416A-ACC4-F18E9EB1E356}">
      <dsp:nvSpPr>
        <dsp:cNvPr id="0" name=""/>
        <dsp:cNvSpPr/>
      </dsp:nvSpPr>
      <dsp:spPr>
        <a:xfrm>
          <a:off x="3486057" y="2095623"/>
          <a:ext cx="2477458" cy="1181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Preprocessing the data: normalizing, cross correlation and balancing</a:t>
          </a:r>
          <a:endParaRPr lang="en-IL" sz="1800" kern="1200" dirty="0"/>
        </a:p>
      </dsp:txBody>
      <dsp:txXfrm>
        <a:off x="3520676" y="2130242"/>
        <a:ext cx="2408220" cy="1112738"/>
      </dsp:txXfrm>
    </dsp:sp>
    <dsp:sp modelId="{03F507EA-BEDA-422B-BEBE-1CB5DF9A635A}">
      <dsp:nvSpPr>
        <dsp:cNvPr id="0" name=""/>
        <dsp:cNvSpPr/>
      </dsp:nvSpPr>
      <dsp:spPr>
        <a:xfrm rot="21561224">
          <a:off x="6119347" y="2491015"/>
          <a:ext cx="330405" cy="3560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800" kern="1200"/>
        </a:p>
      </dsp:txBody>
      <dsp:txXfrm>
        <a:off x="6119350" y="2562775"/>
        <a:ext cx="231284" cy="213604"/>
      </dsp:txXfrm>
    </dsp:sp>
    <dsp:sp modelId="{25603493-880E-40DE-AD76-95BE822D5A03}">
      <dsp:nvSpPr>
        <dsp:cNvPr id="0" name=""/>
        <dsp:cNvSpPr/>
      </dsp:nvSpPr>
      <dsp:spPr>
        <a:xfrm>
          <a:off x="6586883" y="2066523"/>
          <a:ext cx="1435508" cy="1181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Creating the CNN</a:t>
          </a:r>
          <a:endParaRPr lang="en-IL" sz="1800" kern="1200" dirty="0"/>
        </a:p>
      </dsp:txBody>
      <dsp:txXfrm>
        <a:off x="6621502" y="2101142"/>
        <a:ext cx="1366270" cy="1112738"/>
      </dsp:txXfrm>
    </dsp:sp>
    <dsp:sp modelId="{F525FF80-BD13-44AD-BEA3-7B16E641DB4A}">
      <dsp:nvSpPr>
        <dsp:cNvPr id="0" name=""/>
        <dsp:cNvSpPr/>
      </dsp:nvSpPr>
      <dsp:spPr>
        <a:xfrm rot="51022">
          <a:off x="8153636" y="2494175"/>
          <a:ext cx="278301" cy="3560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800" kern="1200"/>
        </a:p>
      </dsp:txBody>
      <dsp:txXfrm>
        <a:off x="8153641" y="2564756"/>
        <a:ext cx="194811" cy="213604"/>
      </dsp:txXfrm>
    </dsp:sp>
    <dsp:sp modelId="{DC164C23-7863-4775-8CDD-BE06BFB7BC28}">
      <dsp:nvSpPr>
        <dsp:cNvPr id="0" name=""/>
        <dsp:cNvSpPr/>
      </dsp:nvSpPr>
      <dsp:spPr>
        <a:xfrm>
          <a:off x="8547432" y="2095623"/>
          <a:ext cx="1435508" cy="1181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Training the model</a:t>
          </a:r>
          <a:endParaRPr lang="en-IL" sz="1800" kern="1200" dirty="0"/>
        </a:p>
      </dsp:txBody>
      <dsp:txXfrm>
        <a:off x="8582051" y="2130242"/>
        <a:ext cx="1366270" cy="1112738"/>
      </dsp:txXfrm>
    </dsp:sp>
    <dsp:sp modelId="{ACB1FE61-D09A-436A-A3EB-D8125887BDB8}">
      <dsp:nvSpPr>
        <dsp:cNvPr id="0" name=""/>
        <dsp:cNvSpPr/>
      </dsp:nvSpPr>
      <dsp:spPr>
        <a:xfrm>
          <a:off x="10126491" y="2508608"/>
          <a:ext cx="304327" cy="3560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1800" kern="1200"/>
        </a:p>
      </dsp:txBody>
      <dsp:txXfrm>
        <a:off x="10126491" y="2579809"/>
        <a:ext cx="213029" cy="213604"/>
      </dsp:txXfrm>
    </dsp:sp>
    <dsp:sp modelId="{B29A7E99-536A-42E3-A7BF-5206804AF7BF}">
      <dsp:nvSpPr>
        <dsp:cNvPr id="0" name=""/>
        <dsp:cNvSpPr/>
      </dsp:nvSpPr>
      <dsp:spPr>
        <a:xfrm>
          <a:off x="10557144" y="2095623"/>
          <a:ext cx="1435508" cy="1181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Evaluating</a:t>
          </a:r>
          <a:endParaRPr lang="en-IL" sz="1800" kern="1200" dirty="0"/>
        </a:p>
      </dsp:txBody>
      <dsp:txXfrm>
        <a:off x="10591763" y="2130242"/>
        <a:ext cx="1366270" cy="1112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327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19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8291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126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703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57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32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517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29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573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49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601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07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504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4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07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C0F0-5913-482F-9704-1EE51FB65537}" type="datetimeFigureOut">
              <a:rPr lang="en-IL" smtClean="0"/>
              <a:t>10/01/2023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1117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8A8FF2B-6CCE-3B56-F914-22B94BE96079}"/>
              </a:ext>
            </a:extLst>
          </p:cNvPr>
          <p:cNvSpPr/>
          <p:nvPr/>
        </p:nvSpPr>
        <p:spPr>
          <a:xfrm>
            <a:off x="2502158" y="354765"/>
            <a:ext cx="80461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Deep Learning Final Project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Genre Recognition</a:t>
            </a:r>
            <a:endParaRPr lang="he-I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B1B09B8-639C-4C87-5FEF-3C0FD2DDB39F}"/>
              </a:ext>
            </a:extLst>
          </p:cNvPr>
          <p:cNvSpPr/>
          <p:nvPr/>
        </p:nvSpPr>
        <p:spPr>
          <a:xfrm>
            <a:off x="3911938" y="2736502"/>
            <a:ext cx="453226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Lior Breit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 212733257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Talia Seada 211551601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Netanel Levine 312512619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84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1" name="Rectangle 140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FA9F8910-3750-6EE5-6DC6-7283BEFD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338" y="924906"/>
            <a:ext cx="3815143" cy="1478570"/>
          </a:xfrm>
        </p:spPr>
        <p:txBody>
          <a:bodyPr>
            <a:normAutofit/>
          </a:bodyPr>
          <a:lstStyle/>
          <a:p>
            <a:r>
              <a:rPr lang="en-US" sz="3200" dirty="0"/>
              <a:t>The problem</a:t>
            </a:r>
            <a:endParaRPr lang="en-IL" sz="32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B5EE393-9EEC-6C6E-27D1-D5C42F061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2" r="12006"/>
          <a:stretch/>
        </p:blipFill>
        <p:spPr>
          <a:xfrm>
            <a:off x="-5596" y="10"/>
            <a:ext cx="7406522" cy="6857990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4B5B43-5A9F-C35F-43B4-678A01E5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075" y="2249487"/>
            <a:ext cx="4400550" cy="3541714"/>
          </a:xfrm>
        </p:spPr>
        <p:txBody>
          <a:bodyPr>
            <a:normAutofit/>
          </a:bodyPr>
          <a:lstStyle/>
          <a:p>
            <a:r>
              <a:rPr lang="en-US" sz="1800" dirty="0"/>
              <a:t>Given a song we would like to know its genre</a:t>
            </a:r>
          </a:p>
          <a:p>
            <a:r>
              <a:rPr lang="en-US" sz="1800" dirty="0"/>
              <a:t>Our dataset contains almost 40k samples (30 sec each) of songs distributing among 161 genres.</a:t>
            </a:r>
          </a:p>
          <a:p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136895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2E579A4-5A03-ADCE-2958-3B45E3AA3FB7}"/>
              </a:ext>
            </a:extLst>
          </p:cNvPr>
          <p:cNvSpPr txBox="1"/>
          <p:nvPr/>
        </p:nvSpPr>
        <p:spPr>
          <a:xfrm>
            <a:off x="4534677" y="214604"/>
            <a:ext cx="2585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Workflow</a:t>
            </a:r>
            <a:endParaRPr lang="en-IL" sz="4800" dirty="0"/>
          </a:p>
        </p:txBody>
      </p:sp>
      <p:graphicFrame>
        <p:nvGraphicFramePr>
          <p:cNvPr id="8" name="דיאגרמה 7">
            <a:extLst>
              <a:ext uri="{FF2B5EF4-FFF2-40B4-BE49-F238E27FC236}">
                <a16:creationId xmlns:a16="http://schemas.microsoft.com/office/drawing/2014/main" id="{7FD578AF-A48C-DAE2-1736-8FB60F2A8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115215"/>
              </p:ext>
            </p:extLst>
          </p:nvPr>
        </p:nvGraphicFramePr>
        <p:xfrm>
          <a:off x="93306" y="887618"/>
          <a:ext cx="11999167" cy="5373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6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74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מעגל</Template>
  <TotalTime>113</TotalTime>
  <Words>74</Words>
  <Application>Microsoft Office PowerPoint</Application>
  <PresentationFormat>מסך רחב</PresentationFormat>
  <Paragraphs>14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7" baseType="lpstr">
      <vt:lpstr>Arial</vt:lpstr>
      <vt:lpstr>Tw Cen MT</vt:lpstr>
      <vt:lpstr>מעגל</vt:lpstr>
      <vt:lpstr>מצגת של PowerPoint‏</vt:lpstr>
      <vt:lpstr>The problem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Netanel Levine</dc:creator>
  <cp:lastModifiedBy>Netanel Levine</cp:lastModifiedBy>
  <cp:revision>1</cp:revision>
  <dcterms:created xsi:type="dcterms:W3CDTF">2023-01-10T09:53:41Z</dcterms:created>
  <dcterms:modified xsi:type="dcterms:W3CDTF">2023-01-10T11:46:56Z</dcterms:modified>
</cp:coreProperties>
</file>