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EF2845-D27A-424A-8AEB-A54B59012B0A}" v="281" dt="2023-01-15T17:36:55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75" d="100"/>
          <a:sy n="75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טליה סעדה" userId="056dd30a-a99a-408d-81a5-680e044369be" providerId="ADAL" clId="{83EF2845-D27A-424A-8AEB-A54B59012B0A}"/>
    <pc:docChg chg="undo custSel addSld delSld modSld sldOrd">
      <pc:chgData name="טליה סעדה" userId="056dd30a-a99a-408d-81a5-680e044369be" providerId="ADAL" clId="{83EF2845-D27A-424A-8AEB-A54B59012B0A}" dt="2023-01-15T17:36:55.104" v="1551" actId="14100"/>
      <pc:docMkLst>
        <pc:docMk/>
      </pc:docMkLst>
      <pc:sldChg chg="modSp">
        <pc:chgData name="טליה סעדה" userId="056dd30a-a99a-408d-81a5-680e044369be" providerId="ADAL" clId="{83EF2845-D27A-424A-8AEB-A54B59012B0A}" dt="2023-01-15T12:43:02.326" v="1055" actId="20577"/>
        <pc:sldMkLst>
          <pc:docMk/>
          <pc:sldMk cId="3962671222" sldId="257"/>
        </pc:sldMkLst>
        <pc:graphicFrameChg chg="mod">
          <ac:chgData name="טליה סעדה" userId="056dd30a-a99a-408d-81a5-680e044369be" providerId="ADAL" clId="{83EF2845-D27A-424A-8AEB-A54B59012B0A}" dt="2023-01-15T12:43:02.326" v="1055" actId="20577"/>
          <ac:graphicFrameMkLst>
            <pc:docMk/>
            <pc:sldMk cId="3962671222" sldId="257"/>
            <ac:graphicFrameMk id="8" creationId="{7FD578AF-A48C-DAE2-1736-8FB60F2A873C}"/>
          </ac:graphicFrameMkLst>
        </pc:graphicFrameChg>
      </pc:sldChg>
      <pc:sldChg chg="ord">
        <pc:chgData name="טליה סעדה" userId="056dd30a-a99a-408d-81a5-680e044369be" providerId="ADAL" clId="{83EF2845-D27A-424A-8AEB-A54B59012B0A}" dt="2023-01-15T10:33:24.203" v="974"/>
        <pc:sldMkLst>
          <pc:docMk/>
          <pc:sldMk cId="1368951913" sldId="258"/>
        </pc:sldMkLst>
      </pc:sldChg>
      <pc:sldChg chg="addSp delSp modSp mod ord setBg setClrOvrMap">
        <pc:chgData name="טליה סעדה" userId="056dd30a-a99a-408d-81a5-680e044369be" providerId="ADAL" clId="{83EF2845-D27A-424A-8AEB-A54B59012B0A}" dt="2023-01-15T16:41:28.192" v="1488" actId="1076"/>
        <pc:sldMkLst>
          <pc:docMk/>
          <pc:sldMk cId="3622744233" sldId="259"/>
        </pc:sldMkLst>
        <pc:spChg chg="mod">
          <ac:chgData name="טליה סעדה" userId="056dd30a-a99a-408d-81a5-680e044369be" providerId="ADAL" clId="{83EF2845-D27A-424A-8AEB-A54B59012B0A}" dt="2023-01-15T16:40:20.350" v="1486" actId="26606"/>
          <ac:spMkLst>
            <pc:docMk/>
            <pc:sldMk cId="3622744233" sldId="259"/>
            <ac:spMk id="5" creationId="{4232B5AD-89F0-ED5C-B734-15E6C52EDC2D}"/>
          </ac:spMkLst>
        </pc:spChg>
        <pc:spChg chg="mod ord">
          <ac:chgData name="טליה סעדה" userId="056dd30a-a99a-408d-81a5-680e044369be" providerId="ADAL" clId="{83EF2845-D27A-424A-8AEB-A54B59012B0A}" dt="2023-01-15T16:41:28.192" v="1488" actId="1076"/>
          <ac:spMkLst>
            <pc:docMk/>
            <pc:sldMk cId="3622744233" sldId="259"/>
            <ac:spMk id="10" creationId="{9E8C23FA-514E-6695-3083-F345B8C5B5FA}"/>
          </ac:spMkLst>
        </pc:spChg>
        <pc:spChg chg="add del">
          <ac:chgData name="טליה סעדה" userId="056dd30a-a99a-408d-81a5-680e044369be" providerId="ADAL" clId="{83EF2845-D27A-424A-8AEB-A54B59012B0A}" dt="2023-01-15T16:40:20.350" v="1486" actId="26606"/>
          <ac:spMkLst>
            <pc:docMk/>
            <pc:sldMk cId="3622744233" sldId="259"/>
            <ac:spMk id="1084" creationId="{E978A47D-4F17-40FE-AB70-7AF78A9575EB}"/>
          </ac:spMkLst>
        </pc:spChg>
        <pc:spChg chg="add">
          <ac:chgData name="טליה סעדה" userId="056dd30a-a99a-408d-81a5-680e044369be" providerId="ADAL" clId="{83EF2845-D27A-424A-8AEB-A54B59012B0A}" dt="2023-01-15T16:40:20.350" v="1486" actId="26606"/>
          <ac:spMkLst>
            <pc:docMk/>
            <pc:sldMk cId="3622744233" sldId="259"/>
            <ac:spMk id="1132" creationId="{C2E4E997-8672-4FFD-B8EC-9932A8E4714B}"/>
          </ac:spMkLst>
        </pc:spChg>
        <pc:spChg chg="add del">
          <ac:chgData name="טליה סעדה" userId="056dd30a-a99a-408d-81a5-680e044369be" providerId="ADAL" clId="{83EF2845-D27A-424A-8AEB-A54B59012B0A}" dt="2023-01-15T13:35:46.826" v="1222" actId="26606"/>
          <ac:spMkLst>
            <pc:docMk/>
            <pc:sldMk cId="3622744233" sldId="259"/>
            <ac:spMk id="2055" creationId="{6697F791-5FFA-4164-899F-EB52EA72B024}"/>
          </ac:spMkLst>
        </pc:spChg>
        <pc:spChg chg="add del">
          <ac:chgData name="טליה סעדה" userId="056dd30a-a99a-408d-81a5-680e044369be" providerId="ADAL" clId="{83EF2845-D27A-424A-8AEB-A54B59012B0A}" dt="2023-01-15T13:35:46.826" v="1222" actId="26606"/>
          <ac:spMkLst>
            <pc:docMk/>
            <pc:sldMk cId="3622744233" sldId="259"/>
            <ac:spMk id="2059" creationId="{B773AB25-A422-41AA-9737-5E04C1966DE1}"/>
          </ac:spMkLst>
        </pc:spChg>
        <pc:spChg chg="add del">
          <ac:chgData name="טליה סעדה" userId="056dd30a-a99a-408d-81a5-680e044369be" providerId="ADAL" clId="{83EF2845-D27A-424A-8AEB-A54B59012B0A}" dt="2023-01-15T13:35:54.151" v="1224" actId="26606"/>
          <ac:spMkLst>
            <pc:docMk/>
            <pc:sldMk cId="3622744233" sldId="259"/>
            <ac:spMk id="2097" creationId="{3CBA50DB-DBC7-4B6E-B3C1-8FF1EA519791}"/>
          </ac:spMkLst>
        </pc:spChg>
        <pc:spChg chg="add del">
          <ac:chgData name="טליה סעדה" userId="056dd30a-a99a-408d-81a5-680e044369be" providerId="ADAL" clId="{83EF2845-D27A-424A-8AEB-A54B59012B0A}" dt="2023-01-15T13:35:54.151" v="1224" actId="26606"/>
          <ac:spMkLst>
            <pc:docMk/>
            <pc:sldMk cId="3622744233" sldId="259"/>
            <ac:spMk id="2100" creationId="{A1351C6B-7343-451F-AB4A-1CE294A4E927}"/>
          </ac:spMkLst>
        </pc:spChg>
        <pc:grpChg chg="add del">
          <ac:chgData name="טליה סעדה" userId="056dd30a-a99a-408d-81a5-680e044369be" providerId="ADAL" clId="{83EF2845-D27A-424A-8AEB-A54B59012B0A}" dt="2023-01-15T16:40:20.350" v="1486" actId="26606"/>
          <ac:grpSpMkLst>
            <pc:docMk/>
            <pc:sldMk cId="3622744233" sldId="259"/>
            <ac:grpSpMk id="1086" creationId="{85BE3A7E-6A3F-401E-A025-BBB8FDB8DD30}"/>
          </ac:grpSpMkLst>
        </pc:grpChg>
        <pc:grpChg chg="add del">
          <ac:chgData name="טליה סעדה" userId="056dd30a-a99a-408d-81a5-680e044369be" providerId="ADAL" clId="{83EF2845-D27A-424A-8AEB-A54B59012B0A}" dt="2023-01-15T16:40:20.350" v="1486" actId="26606"/>
          <ac:grpSpMkLst>
            <pc:docMk/>
            <pc:sldMk cId="3622744233" sldId="259"/>
            <ac:grpSpMk id="1117" creationId="{F4E035BE-9FF4-43D3-BC25-CF582D7FF85E}"/>
          </ac:grpSpMkLst>
        </pc:grpChg>
        <pc:grpChg chg="add">
          <ac:chgData name="טליה סעדה" userId="056dd30a-a99a-408d-81a5-680e044369be" providerId="ADAL" clId="{83EF2845-D27A-424A-8AEB-A54B59012B0A}" dt="2023-01-15T16:40:20.350" v="1486" actId="26606"/>
          <ac:grpSpMkLst>
            <pc:docMk/>
            <pc:sldMk cId="3622744233" sldId="259"/>
            <ac:grpSpMk id="1136" creationId="{453E4DEE-E996-40F8-8635-0FF43D7348F9}"/>
          </ac:grpSpMkLst>
        </pc:grpChg>
        <pc:grpChg chg="add del">
          <ac:chgData name="טליה סעדה" userId="056dd30a-a99a-408d-81a5-680e044369be" providerId="ADAL" clId="{83EF2845-D27A-424A-8AEB-A54B59012B0A}" dt="2023-01-15T13:35:46.826" v="1222" actId="26606"/>
          <ac:grpSpMkLst>
            <pc:docMk/>
            <pc:sldMk cId="3622744233" sldId="259"/>
            <ac:grpSpMk id="2063" creationId="{6AD0D387-1584-4477-B5F8-52B50D4F2205}"/>
          </ac:grpSpMkLst>
        </pc:grpChg>
        <pc:grpChg chg="add del">
          <ac:chgData name="טליה סעדה" userId="056dd30a-a99a-408d-81a5-680e044369be" providerId="ADAL" clId="{83EF2845-D27A-424A-8AEB-A54B59012B0A}" dt="2023-01-15T13:35:54.151" v="1224" actId="26606"/>
          <ac:grpSpMkLst>
            <pc:docMk/>
            <pc:sldMk cId="3622744233" sldId="259"/>
            <ac:grpSpMk id="2099" creationId="{1DED8FB6-AF8D-4D98-913D-E6486FEC1021}"/>
          </ac:grpSpMkLst>
        </pc:grpChg>
        <pc:picChg chg="add del mod">
          <ac:chgData name="טליה סעדה" userId="056dd30a-a99a-408d-81a5-680e044369be" providerId="ADAL" clId="{83EF2845-D27A-424A-8AEB-A54B59012B0A}" dt="2023-01-13T10:40:28.711" v="44" actId="478"/>
          <ac:picMkLst>
            <pc:docMk/>
            <pc:sldMk cId="3622744233" sldId="259"/>
            <ac:picMk id="2" creationId="{145EA85F-056A-F35C-2075-691F5698DE1C}"/>
          </ac:picMkLst>
        </pc:picChg>
        <pc:picChg chg="add del mod">
          <ac:chgData name="טליה סעדה" userId="056dd30a-a99a-408d-81a5-680e044369be" providerId="ADAL" clId="{83EF2845-D27A-424A-8AEB-A54B59012B0A}" dt="2023-01-15T16:36:10.334" v="1481" actId="22"/>
          <ac:picMkLst>
            <pc:docMk/>
            <pc:sldMk cId="3622744233" sldId="259"/>
            <ac:picMk id="3" creationId="{4E20B62D-7121-9CBA-A2ED-00F761B2902F}"/>
          </ac:picMkLst>
        </pc:picChg>
        <pc:picChg chg="add del mod">
          <ac:chgData name="טליה סעדה" userId="056dd30a-a99a-408d-81a5-680e044369be" providerId="ADAL" clId="{83EF2845-D27A-424A-8AEB-A54B59012B0A}" dt="2023-01-13T10:41:09.691" v="48" actId="478"/>
          <ac:picMkLst>
            <pc:docMk/>
            <pc:sldMk cId="3622744233" sldId="259"/>
            <ac:picMk id="3" creationId="{D2028292-1B7D-5516-9EC9-228202149862}"/>
          </ac:picMkLst>
        </pc:picChg>
        <pc:picChg chg="add mod">
          <ac:chgData name="טליה סעדה" userId="056dd30a-a99a-408d-81a5-680e044369be" providerId="ADAL" clId="{83EF2845-D27A-424A-8AEB-A54B59012B0A}" dt="2023-01-15T16:41:18.776" v="1487" actId="27614"/>
          <ac:picMkLst>
            <pc:docMk/>
            <pc:sldMk cId="3622744233" sldId="259"/>
            <ac:picMk id="6" creationId="{C04F763E-0D45-BAB4-9520-9D678F9C469D}"/>
          </ac:picMkLst>
        </pc:picChg>
        <pc:picChg chg="del mod">
          <ac:chgData name="טליה סעדה" userId="056dd30a-a99a-408d-81a5-680e044369be" providerId="ADAL" clId="{83EF2845-D27A-424A-8AEB-A54B59012B0A}" dt="2023-01-13T10:38:06.886" v="27" actId="478"/>
          <ac:picMkLst>
            <pc:docMk/>
            <pc:sldMk cId="3622744233" sldId="259"/>
            <ac:picMk id="11" creationId="{EAF609B3-BDBF-11F4-8B00-4347207879D5}"/>
          </ac:picMkLst>
        </pc:picChg>
        <pc:picChg chg="add">
          <ac:chgData name="טליה סעדה" userId="056dd30a-a99a-408d-81a5-680e044369be" providerId="ADAL" clId="{83EF2845-D27A-424A-8AEB-A54B59012B0A}" dt="2023-01-15T16:40:20.350" v="1486" actId="26606"/>
          <ac:picMkLst>
            <pc:docMk/>
            <pc:sldMk cId="3622744233" sldId="259"/>
            <ac:picMk id="1134" creationId="{FE6BA9E6-1D9E-4D30-B528-D49FA1342E4E}"/>
          </ac:picMkLst>
        </pc:picChg>
        <pc:picChg chg="add del mod">
          <ac:chgData name="טליה סעדה" userId="056dd30a-a99a-408d-81a5-680e044369be" providerId="ADAL" clId="{83EF2845-D27A-424A-8AEB-A54B59012B0A}" dt="2023-01-15T16:40:15.224" v="1484" actId="478"/>
          <ac:picMkLst>
            <pc:docMk/>
            <pc:sldMk cId="3622744233" sldId="259"/>
            <ac:picMk id="2050" creationId="{CBF92F86-F89F-38F8-1B0D-92632AF44F7E}"/>
          </ac:picMkLst>
        </pc:picChg>
        <pc:picChg chg="add del">
          <ac:chgData name="טליה סעדה" userId="056dd30a-a99a-408d-81a5-680e044369be" providerId="ADAL" clId="{83EF2845-D27A-424A-8AEB-A54B59012B0A}" dt="2023-01-15T13:35:46.826" v="1222" actId="26606"/>
          <ac:picMkLst>
            <pc:docMk/>
            <pc:sldMk cId="3622744233" sldId="259"/>
            <ac:picMk id="2057" creationId="{4E28A1A9-FB81-4816-AAEA-C3B430946951}"/>
          </ac:picMkLst>
        </pc:picChg>
        <pc:picChg chg="add del">
          <ac:chgData name="טליה סעדה" userId="056dd30a-a99a-408d-81a5-680e044369be" providerId="ADAL" clId="{83EF2845-D27A-424A-8AEB-A54B59012B0A}" dt="2023-01-15T13:35:46.826" v="1222" actId="26606"/>
          <ac:picMkLst>
            <pc:docMk/>
            <pc:sldMk cId="3622744233" sldId="259"/>
            <ac:picMk id="2061" creationId="{AF0552B8-DE8C-40DF-B29F-1728E6A10619}"/>
          </ac:picMkLst>
        </pc:picChg>
        <pc:picChg chg="add del">
          <ac:chgData name="טליה סעדה" userId="056dd30a-a99a-408d-81a5-680e044369be" providerId="ADAL" clId="{83EF2845-D27A-424A-8AEB-A54B59012B0A}" dt="2023-01-15T13:35:54.151" v="1224" actId="26606"/>
          <ac:picMkLst>
            <pc:docMk/>
            <pc:sldMk cId="3622744233" sldId="259"/>
            <ac:picMk id="2098" creationId="{5B3DE270-418F-47A7-B311-C4D876041DC6}"/>
          </ac:picMkLst>
        </pc:picChg>
        <pc:cxnChg chg="add del">
          <ac:chgData name="טליה סעדה" userId="056dd30a-a99a-408d-81a5-680e044369be" providerId="ADAL" clId="{83EF2845-D27A-424A-8AEB-A54B59012B0A}" dt="2023-01-15T16:40:20.350" v="1486" actId="26606"/>
          <ac:cxnSpMkLst>
            <pc:docMk/>
            <pc:sldMk cId="3622744233" sldId="259"/>
            <ac:cxnSpMk id="1115" creationId="{085ECEC0-FF5D-4348-92C7-1EA7C61E770C}"/>
          </ac:cxnSpMkLst>
        </pc:cxnChg>
      </pc:sldChg>
      <pc:sldChg chg="modSp mod">
        <pc:chgData name="טליה סעדה" userId="056dd30a-a99a-408d-81a5-680e044369be" providerId="ADAL" clId="{83EF2845-D27A-424A-8AEB-A54B59012B0A}" dt="2023-01-15T12:44:10.062" v="1076" actId="1076"/>
        <pc:sldMkLst>
          <pc:docMk/>
          <pc:sldMk cId="2837492554" sldId="260"/>
        </pc:sldMkLst>
        <pc:spChg chg="mod">
          <ac:chgData name="טליה סעדה" userId="056dd30a-a99a-408d-81a5-680e044369be" providerId="ADAL" clId="{83EF2845-D27A-424A-8AEB-A54B59012B0A}" dt="2023-01-15T10:36:00.880" v="1051" actId="20577"/>
          <ac:spMkLst>
            <pc:docMk/>
            <pc:sldMk cId="2837492554" sldId="260"/>
            <ac:spMk id="8" creationId="{C2C4E1DE-C1DE-3FD5-F04E-3A66AE0BBF90}"/>
          </ac:spMkLst>
        </pc:spChg>
        <pc:spChg chg="mod">
          <ac:chgData name="טליה סעדה" userId="056dd30a-a99a-408d-81a5-680e044369be" providerId="ADAL" clId="{83EF2845-D27A-424A-8AEB-A54B59012B0A}" dt="2023-01-15T12:43:44.261" v="1069" actId="1076"/>
          <ac:spMkLst>
            <pc:docMk/>
            <pc:sldMk cId="2837492554" sldId="260"/>
            <ac:spMk id="58" creationId="{BF0B062E-3193-9BEE-EC24-D93545E0F63F}"/>
          </ac:spMkLst>
        </pc:spChg>
        <pc:spChg chg="mod">
          <ac:chgData name="טליה סעדה" userId="056dd30a-a99a-408d-81a5-680e044369be" providerId="ADAL" clId="{83EF2845-D27A-424A-8AEB-A54B59012B0A}" dt="2023-01-15T12:44:10.062" v="1076" actId="1076"/>
          <ac:spMkLst>
            <pc:docMk/>
            <pc:sldMk cId="2837492554" sldId="260"/>
            <ac:spMk id="59" creationId="{B6FE996C-1F49-5403-E6EF-DF135433EACE}"/>
          </ac:spMkLst>
        </pc:spChg>
      </pc:sldChg>
      <pc:sldChg chg="delSp modSp mod ord">
        <pc:chgData name="טליה סעדה" userId="056dd30a-a99a-408d-81a5-680e044369be" providerId="ADAL" clId="{83EF2845-D27A-424A-8AEB-A54B59012B0A}" dt="2023-01-15T17:30:46.944" v="1535" actId="1076"/>
        <pc:sldMkLst>
          <pc:docMk/>
          <pc:sldMk cId="927117655" sldId="261"/>
        </pc:sldMkLst>
        <pc:spChg chg="mod">
          <ac:chgData name="טליה סעדה" userId="056dd30a-a99a-408d-81a5-680e044369be" providerId="ADAL" clId="{83EF2845-D27A-424A-8AEB-A54B59012B0A}" dt="2023-01-15T16:41:52.616" v="1490" actId="1076"/>
          <ac:spMkLst>
            <pc:docMk/>
            <pc:sldMk cId="927117655" sldId="261"/>
            <ac:spMk id="4" creationId="{731ED938-5667-7EF5-149B-CE79078D0A91}"/>
          </ac:spMkLst>
        </pc:spChg>
        <pc:spChg chg="mod">
          <ac:chgData name="טליה סעדה" userId="056dd30a-a99a-408d-81a5-680e044369be" providerId="ADAL" clId="{83EF2845-D27A-424A-8AEB-A54B59012B0A}" dt="2023-01-15T17:30:46.944" v="1535" actId="1076"/>
          <ac:spMkLst>
            <pc:docMk/>
            <pc:sldMk cId="927117655" sldId="261"/>
            <ac:spMk id="5" creationId="{63BC3A6B-64F2-AD40-1F24-3C8121EE2F48}"/>
          </ac:spMkLst>
        </pc:spChg>
        <pc:spChg chg="del">
          <ac:chgData name="טליה סעדה" userId="056dd30a-a99a-408d-81a5-680e044369be" providerId="ADAL" clId="{83EF2845-D27A-424A-8AEB-A54B59012B0A}" dt="2023-01-15T16:41:47.170" v="1489" actId="478"/>
          <ac:spMkLst>
            <pc:docMk/>
            <pc:sldMk cId="927117655" sldId="261"/>
            <ac:spMk id="67" creationId="{B359AEA0-1968-B1FA-3FB9-616BADC7B509}"/>
          </ac:spMkLst>
        </pc:spChg>
        <pc:picChg chg="mod">
          <ac:chgData name="טליה סעדה" userId="056dd30a-a99a-408d-81a5-680e044369be" providerId="ADAL" clId="{83EF2845-D27A-424A-8AEB-A54B59012B0A}" dt="2023-01-15T16:41:52.616" v="1490" actId="1076"/>
          <ac:picMkLst>
            <pc:docMk/>
            <pc:sldMk cId="927117655" sldId="261"/>
            <ac:picMk id="2" creationId="{52F6A582-CEC4-69A8-5E47-5718F31803A1}"/>
          </ac:picMkLst>
        </pc:picChg>
        <pc:picChg chg="mod">
          <ac:chgData name="טליה סעדה" userId="056dd30a-a99a-408d-81a5-680e044369be" providerId="ADAL" clId="{83EF2845-D27A-424A-8AEB-A54B59012B0A}" dt="2023-01-15T16:41:52.616" v="1490" actId="1076"/>
          <ac:picMkLst>
            <pc:docMk/>
            <pc:sldMk cId="927117655" sldId="261"/>
            <ac:picMk id="3" creationId="{719EE57E-D01B-0734-3A14-67C4484C7D35}"/>
          </ac:picMkLst>
        </pc:picChg>
        <pc:picChg chg="del">
          <ac:chgData name="טליה סעדה" userId="056dd30a-a99a-408d-81a5-680e044369be" providerId="ADAL" clId="{83EF2845-D27A-424A-8AEB-A54B59012B0A}" dt="2023-01-15T16:41:47.170" v="1489" actId="478"/>
          <ac:picMkLst>
            <pc:docMk/>
            <pc:sldMk cId="927117655" sldId="261"/>
            <ac:picMk id="2054" creationId="{8F4282C4-F0AB-752A-6728-EAB95963021D}"/>
          </ac:picMkLst>
        </pc:picChg>
        <pc:picChg chg="del">
          <ac:chgData name="טליה סעדה" userId="056dd30a-a99a-408d-81a5-680e044369be" providerId="ADAL" clId="{83EF2845-D27A-424A-8AEB-A54B59012B0A}" dt="2023-01-15T16:41:47.170" v="1489" actId="478"/>
          <ac:picMkLst>
            <pc:docMk/>
            <pc:sldMk cId="927117655" sldId="261"/>
            <ac:picMk id="2056" creationId="{544F20CC-2C7B-D984-9B80-FFBB515E74B6}"/>
          </ac:picMkLst>
        </pc:picChg>
      </pc:sldChg>
      <pc:sldChg chg="delSp modSp mod">
        <pc:chgData name="טליה סעדה" userId="056dd30a-a99a-408d-81a5-680e044369be" providerId="ADAL" clId="{83EF2845-D27A-424A-8AEB-A54B59012B0A}" dt="2023-01-15T11:45:30.203" v="1053" actId="1076"/>
        <pc:sldMkLst>
          <pc:docMk/>
          <pc:sldMk cId="1591866284" sldId="262"/>
        </pc:sldMkLst>
        <pc:spChg chg="del">
          <ac:chgData name="טליה סעדה" userId="056dd30a-a99a-408d-81a5-680e044369be" providerId="ADAL" clId="{83EF2845-D27A-424A-8AEB-A54B59012B0A}" dt="2023-01-15T11:45:25.203" v="1052" actId="478"/>
          <ac:spMkLst>
            <pc:docMk/>
            <pc:sldMk cId="1591866284" sldId="262"/>
            <ac:spMk id="4" creationId="{DB27843D-F995-053B-8E51-B78467D41E11}"/>
          </ac:spMkLst>
        </pc:spChg>
        <pc:spChg chg="mod">
          <ac:chgData name="טליה סעדה" userId="056dd30a-a99a-408d-81a5-680e044369be" providerId="ADAL" clId="{83EF2845-D27A-424A-8AEB-A54B59012B0A}" dt="2023-01-15T11:45:30.203" v="1053" actId="1076"/>
          <ac:spMkLst>
            <pc:docMk/>
            <pc:sldMk cId="1591866284" sldId="262"/>
            <ac:spMk id="5" creationId="{91E7BCF5-0366-7F5E-9F98-56F8F9E0EB50}"/>
          </ac:spMkLst>
        </pc:spChg>
      </pc:sldChg>
      <pc:sldChg chg="addSp delSp modSp mod">
        <pc:chgData name="טליה סעדה" userId="056dd30a-a99a-408d-81a5-680e044369be" providerId="ADAL" clId="{83EF2845-D27A-424A-8AEB-A54B59012B0A}" dt="2023-01-15T17:30:29.432" v="1531" actId="1076"/>
        <pc:sldMkLst>
          <pc:docMk/>
          <pc:sldMk cId="680796784" sldId="263"/>
        </pc:sldMkLst>
        <pc:spChg chg="mod">
          <ac:chgData name="טליה סעדה" userId="056dd30a-a99a-408d-81a5-680e044369be" providerId="ADAL" clId="{83EF2845-D27A-424A-8AEB-A54B59012B0A}" dt="2023-01-15T17:30:29.432" v="1531" actId="1076"/>
          <ac:spMkLst>
            <pc:docMk/>
            <pc:sldMk cId="680796784" sldId="263"/>
            <ac:spMk id="4" creationId="{39BC1E6D-B9F8-87A9-76A6-0E72028DF816}"/>
          </ac:spMkLst>
        </pc:spChg>
        <pc:spChg chg="add del mod">
          <ac:chgData name="טליה סעדה" userId="056dd30a-a99a-408d-81a5-680e044369be" providerId="ADAL" clId="{83EF2845-D27A-424A-8AEB-A54B59012B0A}" dt="2023-01-15T16:22:10.405" v="1445" actId="1076"/>
          <ac:spMkLst>
            <pc:docMk/>
            <pc:sldMk cId="680796784" sldId="263"/>
            <ac:spMk id="6" creationId="{E56577BA-611A-D2D4-3682-151EA726C61E}"/>
          </ac:spMkLst>
        </pc:spChg>
        <pc:spChg chg="add mod">
          <ac:chgData name="טליה סעדה" userId="056dd30a-a99a-408d-81a5-680e044369be" providerId="ADAL" clId="{83EF2845-D27A-424A-8AEB-A54B59012B0A}" dt="2023-01-15T16:22:20.411" v="1446" actId="1076"/>
          <ac:spMkLst>
            <pc:docMk/>
            <pc:sldMk cId="680796784" sldId="263"/>
            <ac:spMk id="7" creationId="{5B71296C-9138-2AD4-7598-74AB3BCB08C7}"/>
          </ac:spMkLst>
        </pc:spChg>
        <pc:spChg chg="add del mod">
          <ac:chgData name="טליה סעדה" userId="056dd30a-a99a-408d-81a5-680e044369be" providerId="ADAL" clId="{83EF2845-D27A-424A-8AEB-A54B59012B0A}" dt="2023-01-15T14:26:20.236" v="1265" actId="21"/>
          <ac:spMkLst>
            <pc:docMk/>
            <pc:sldMk cId="680796784" sldId="263"/>
            <ac:spMk id="10" creationId="{585E2A18-53D0-C072-F3D3-5F840FEF7108}"/>
          </ac:spMkLst>
        </pc:spChg>
        <pc:picChg chg="add del mod">
          <ac:chgData name="טליה סעדה" userId="056dd30a-a99a-408d-81a5-680e044369be" providerId="ADAL" clId="{83EF2845-D27A-424A-8AEB-A54B59012B0A}" dt="2023-01-13T10:36:38.753" v="10" actId="478"/>
          <ac:picMkLst>
            <pc:docMk/>
            <pc:sldMk cId="680796784" sldId="263"/>
            <ac:picMk id="2" creationId="{C13F5C33-B41C-8B6E-194D-2D6610E38949}"/>
          </ac:picMkLst>
        </pc:picChg>
        <pc:picChg chg="add del mod">
          <ac:chgData name="טליה סעדה" userId="056dd30a-a99a-408d-81a5-680e044369be" providerId="ADAL" clId="{83EF2845-D27A-424A-8AEB-A54B59012B0A}" dt="2023-01-15T16:22:10.405" v="1445" actId="1076"/>
          <ac:picMkLst>
            <pc:docMk/>
            <pc:sldMk cId="680796784" sldId="263"/>
            <ac:picMk id="5" creationId="{1026021B-C592-6D21-2A27-198A64D56B3D}"/>
          </ac:picMkLst>
        </pc:picChg>
        <pc:picChg chg="add del mod">
          <ac:chgData name="טליה סעדה" userId="056dd30a-a99a-408d-81a5-680e044369be" providerId="ADAL" clId="{83EF2845-D27A-424A-8AEB-A54B59012B0A}" dt="2023-01-15T13:35:02.346" v="1213" actId="478"/>
          <ac:picMkLst>
            <pc:docMk/>
            <pc:sldMk cId="680796784" sldId="263"/>
            <ac:picMk id="8" creationId="{64318531-E18B-0EB5-727A-DB63AB26097C}"/>
          </ac:picMkLst>
        </pc:picChg>
        <pc:picChg chg="add del mod">
          <ac:chgData name="טליה סעדה" userId="056dd30a-a99a-408d-81a5-680e044369be" providerId="ADAL" clId="{83EF2845-D27A-424A-8AEB-A54B59012B0A}" dt="2023-01-15T13:34:30.638" v="1203" actId="478"/>
          <ac:picMkLst>
            <pc:docMk/>
            <pc:sldMk cId="680796784" sldId="263"/>
            <ac:picMk id="9" creationId="{0867F9EC-031C-98FF-D1C4-3FC2A83B8FFF}"/>
          </ac:picMkLst>
        </pc:picChg>
        <pc:picChg chg="add mod">
          <ac:chgData name="טליה סעדה" userId="056dd30a-a99a-408d-81a5-680e044369be" providerId="ADAL" clId="{83EF2845-D27A-424A-8AEB-A54B59012B0A}" dt="2023-01-15T16:22:20.411" v="1446" actId="1076"/>
          <ac:picMkLst>
            <pc:docMk/>
            <pc:sldMk cId="680796784" sldId="263"/>
            <ac:picMk id="1026" creationId="{D4A0CE24-8E0E-40A0-8D7B-278867C3D17A}"/>
          </ac:picMkLst>
        </pc:picChg>
        <pc:picChg chg="add del mod">
          <ac:chgData name="טליה סעדה" userId="056dd30a-a99a-408d-81a5-680e044369be" providerId="ADAL" clId="{83EF2845-D27A-424A-8AEB-A54B59012B0A}" dt="2023-01-15T16:22:10.405" v="1445" actId="1076"/>
          <ac:picMkLst>
            <pc:docMk/>
            <pc:sldMk cId="680796784" sldId="263"/>
            <ac:picMk id="1028" creationId="{12D2F00C-8B43-B7C9-FCAD-AE96195208BF}"/>
          </ac:picMkLst>
        </pc:picChg>
        <pc:picChg chg="add mod">
          <ac:chgData name="טליה סעדה" userId="056dd30a-a99a-408d-81a5-680e044369be" providerId="ADAL" clId="{83EF2845-D27A-424A-8AEB-A54B59012B0A}" dt="2023-01-15T16:22:20.411" v="1446" actId="1076"/>
          <ac:picMkLst>
            <pc:docMk/>
            <pc:sldMk cId="680796784" sldId="263"/>
            <ac:picMk id="1030" creationId="{9035E14E-64B8-EF8B-54EE-D053FBDEC789}"/>
          </ac:picMkLst>
        </pc:picChg>
        <pc:picChg chg="add del mod">
          <ac:chgData name="טליה סעדה" userId="056dd30a-a99a-408d-81a5-680e044369be" providerId="ADAL" clId="{83EF2845-D27A-424A-8AEB-A54B59012B0A}" dt="2023-01-13T10:38:10.610" v="28" actId="21"/>
          <ac:picMkLst>
            <pc:docMk/>
            <pc:sldMk cId="680796784" sldId="263"/>
            <ac:picMk id="1032" creationId="{8E3DFB74-9EE1-7F99-C159-DF23CAA67737}"/>
          </ac:picMkLst>
        </pc:picChg>
        <pc:picChg chg="add del mod">
          <ac:chgData name="טליה סעדה" userId="056dd30a-a99a-408d-81a5-680e044369be" providerId="ADAL" clId="{83EF2845-D27A-424A-8AEB-A54B59012B0A}" dt="2023-01-13T10:40:31.654" v="45" actId="21"/>
          <ac:picMkLst>
            <pc:docMk/>
            <pc:sldMk cId="680796784" sldId="263"/>
            <ac:picMk id="1034" creationId="{20C4812D-93AC-EE7F-1107-72FC07C2B061}"/>
          </ac:picMkLst>
        </pc:picChg>
        <pc:picChg chg="add del mod">
          <ac:chgData name="טליה סעדה" userId="056dd30a-a99a-408d-81a5-680e044369be" providerId="ADAL" clId="{83EF2845-D27A-424A-8AEB-A54B59012B0A}" dt="2023-01-15T13:34:04.129" v="1197" actId="478"/>
          <ac:picMkLst>
            <pc:docMk/>
            <pc:sldMk cId="680796784" sldId="263"/>
            <ac:picMk id="1036" creationId="{83A10406-2F9B-CEBB-D09B-B29A37F9FAC7}"/>
          </ac:picMkLst>
        </pc:picChg>
        <pc:picChg chg="add del mod">
          <ac:chgData name="טליה סעדה" userId="056dd30a-a99a-408d-81a5-680e044369be" providerId="ADAL" clId="{83EF2845-D27A-424A-8AEB-A54B59012B0A}" dt="2023-01-15T14:26:20.236" v="1265" actId="21"/>
          <ac:picMkLst>
            <pc:docMk/>
            <pc:sldMk cId="680796784" sldId="263"/>
            <ac:picMk id="1038" creationId="{7F8E9229-0B3D-F6A5-9590-A91118081CED}"/>
          </ac:picMkLst>
        </pc:picChg>
        <pc:picChg chg="add del mod">
          <ac:chgData name="טליה סעדה" userId="056dd30a-a99a-408d-81a5-680e044369be" providerId="ADAL" clId="{83EF2845-D27A-424A-8AEB-A54B59012B0A}" dt="2023-01-15T14:26:20.236" v="1265" actId="21"/>
          <ac:picMkLst>
            <pc:docMk/>
            <pc:sldMk cId="680796784" sldId="263"/>
            <ac:picMk id="1040" creationId="{6D70405B-0430-EAB1-DB56-51F6D9478CBC}"/>
          </ac:picMkLst>
        </pc:picChg>
      </pc:sldChg>
      <pc:sldChg chg="addSp delSp modSp new del mod">
        <pc:chgData name="טליה סעדה" userId="056dd30a-a99a-408d-81a5-680e044369be" providerId="ADAL" clId="{83EF2845-D27A-424A-8AEB-A54B59012B0A}" dt="2023-01-15T14:25:56.413" v="1255" actId="680"/>
        <pc:sldMkLst>
          <pc:docMk/>
          <pc:sldMk cId="596219037" sldId="264"/>
        </pc:sldMkLst>
        <pc:spChg chg="add del">
          <ac:chgData name="טליה סעדה" userId="056dd30a-a99a-408d-81a5-680e044369be" providerId="ADAL" clId="{83EF2845-D27A-424A-8AEB-A54B59012B0A}" dt="2023-01-15T14:25:55.896" v="1254" actId="478"/>
          <ac:spMkLst>
            <pc:docMk/>
            <pc:sldMk cId="596219037" sldId="264"/>
            <ac:spMk id="2" creationId="{8300CA86-12C4-488D-C561-2A56904BEACC}"/>
          </ac:spMkLst>
        </pc:spChg>
        <pc:spChg chg="add del">
          <ac:chgData name="טליה סעדה" userId="056dd30a-a99a-408d-81a5-680e044369be" providerId="ADAL" clId="{83EF2845-D27A-424A-8AEB-A54B59012B0A}" dt="2023-01-15T14:25:55.896" v="1254" actId="478"/>
          <ac:spMkLst>
            <pc:docMk/>
            <pc:sldMk cId="596219037" sldId="264"/>
            <ac:spMk id="3" creationId="{1043318C-15D0-2B99-8686-1A4590CAF6B7}"/>
          </ac:spMkLst>
        </pc:spChg>
        <pc:spChg chg="add del mod">
          <ac:chgData name="טליה סעדה" userId="056dd30a-a99a-408d-81a5-680e044369be" providerId="ADAL" clId="{83EF2845-D27A-424A-8AEB-A54B59012B0A}" dt="2023-01-15T14:25:55.219" v="1253"/>
          <ac:spMkLst>
            <pc:docMk/>
            <pc:sldMk cId="596219037" sldId="264"/>
            <ac:spMk id="4" creationId="{97B09077-ED6A-A5C1-8543-2AFED62BAEF3}"/>
          </ac:spMkLst>
        </pc:spChg>
        <pc:picChg chg="add del mod">
          <ac:chgData name="טליה סעדה" userId="056dd30a-a99a-408d-81a5-680e044369be" providerId="ADAL" clId="{83EF2845-D27A-424A-8AEB-A54B59012B0A}" dt="2023-01-15T14:25:55.219" v="1253"/>
          <ac:picMkLst>
            <pc:docMk/>
            <pc:sldMk cId="596219037" sldId="264"/>
            <ac:picMk id="5" creationId="{1CD10527-4160-97E1-61E6-B5932D1342BD}"/>
          </ac:picMkLst>
        </pc:picChg>
        <pc:picChg chg="add del mod">
          <ac:chgData name="טליה סעדה" userId="056dd30a-a99a-408d-81a5-680e044369be" providerId="ADAL" clId="{83EF2845-D27A-424A-8AEB-A54B59012B0A}" dt="2023-01-15T14:25:55.219" v="1253"/>
          <ac:picMkLst>
            <pc:docMk/>
            <pc:sldMk cId="596219037" sldId="264"/>
            <ac:picMk id="6" creationId="{482940D1-4F85-4AB3-EA0C-435C348A13DA}"/>
          </ac:picMkLst>
        </pc:picChg>
      </pc:sldChg>
      <pc:sldChg chg="addSp delSp modSp new mod">
        <pc:chgData name="טליה סעדה" userId="056dd30a-a99a-408d-81a5-680e044369be" providerId="ADAL" clId="{83EF2845-D27A-424A-8AEB-A54B59012B0A}" dt="2023-01-15T17:36:55.104" v="1551" actId="14100"/>
        <pc:sldMkLst>
          <pc:docMk/>
          <pc:sldMk cId="2186742612" sldId="264"/>
        </pc:sldMkLst>
        <pc:spChg chg="add del mod">
          <ac:chgData name="טליה סעדה" userId="056dd30a-a99a-408d-81a5-680e044369be" providerId="ADAL" clId="{83EF2845-D27A-424A-8AEB-A54B59012B0A}" dt="2023-01-15T16:32:13.307" v="1466" actId="21"/>
          <ac:spMkLst>
            <pc:docMk/>
            <pc:sldMk cId="2186742612" sldId="264"/>
            <ac:spMk id="2" creationId="{7C6D3166-2938-4371-949A-74986790D017}"/>
          </ac:spMkLst>
        </pc:spChg>
        <pc:spChg chg="del">
          <ac:chgData name="טליה סעדה" userId="056dd30a-a99a-408d-81a5-680e044369be" providerId="ADAL" clId="{83EF2845-D27A-424A-8AEB-A54B59012B0A}" dt="2023-01-15T14:26:15.604" v="1264" actId="478"/>
          <ac:spMkLst>
            <pc:docMk/>
            <pc:sldMk cId="2186742612" sldId="264"/>
            <ac:spMk id="2" creationId="{CA9ED9AB-88AC-18B7-E2B2-61411D7026E1}"/>
          </ac:spMkLst>
        </pc:spChg>
        <pc:spChg chg="del">
          <ac:chgData name="טליה סעדה" userId="056dd30a-a99a-408d-81a5-680e044369be" providerId="ADAL" clId="{83EF2845-D27A-424A-8AEB-A54B59012B0A}" dt="2023-01-15T14:26:15.604" v="1264" actId="478"/>
          <ac:spMkLst>
            <pc:docMk/>
            <pc:sldMk cId="2186742612" sldId="264"/>
            <ac:spMk id="3" creationId="{0C96657B-00CC-488C-B4F6-40EB67DFD249}"/>
          </ac:spMkLst>
        </pc:spChg>
        <pc:spChg chg="add mod">
          <ac:chgData name="טליה סעדה" userId="056dd30a-a99a-408d-81a5-680e044369be" providerId="ADAL" clId="{83EF2845-D27A-424A-8AEB-A54B59012B0A}" dt="2023-01-15T16:32:47.668" v="1475" actId="1076"/>
          <ac:spMkLst>
            <pc:docMk/>
            <pc:sldMk cId="2186742612" sldId="264"/>
            <ac:spMk id="3" creationId="{D5761BD9-5890-6926-DF16-F49732631127}"/>
          </ac:spMkLst>
        </pc:spChg>
        <pc:spChg chg="add del mod">
          <ac:chgData name="טליה סעדה" userId="056dd30a-a99a-408d-81a5-680e044369be" providerId="ADAL" clId="{83EF2845-D27A-424A-8AEB-A54B59012B0A}" dt="2023-01-15T16:31:56.453" v="1460" actId="21"/>
          <ac:spMkLst>
            <pc:docMk/>
            <pc:sldMk cId="2186742612" sldId="264"/>
            <ac:spMk id="4" creationId="{C94A6A60-9B71-0971-7DE0-1B7AE875DE40}"/>
          </ac:spMkLst>
        </pc:spChg>
        <pc:spChg chg="add mod">
          <ac:chgData name="טליה סעדה" userId="056dd30a-a99a-408d-81a5-680e044369be" providerId="ADAL" clId="{83EF2845-D27A-424A-8AEB-A54B59012B0A}" dt="2023-01-15T17:30:37.147" v="1533" actId="14100"/>
          <ac:spMkLst>
            <pc:docMk/>
            <pc:sldMk cId="2186742612" sldId="264"/>
            <ac:spMk id="7" creationId="{705B91A8-DCF3-5CA1-CEEC-E70940D490C1}"/>
          </ac:spMkLst>
        </pc:spChg>
        <pc:spChg chg="add del mod">
          <ac:chgData name="טליה סעדה" userId="056dd30a-a99a-408d-81a5-680e044369be" providerId="ADAL" clId="{83EF2845-D27A-424A-8AEB-A54B59012B0A}" dt="2023-01-15T16:32:54.926" v="1476" actId="1076"/>
          <ac:spMkLst>
            <pc:docMk/>
            <pc:sldMk cId="2186742612" sldId="264"/>
            <ac:spMk id="12" creationId="{55F6E419-1FB9-FF77-8CCC-4CFC10D8D626}"/>
          </ac:spMkLst>
        </pc:spChg>
        <pc:spChg chg="add del mod">
          <ac:chgData name="טליה סעדה" userId="056dd30a-a99a-408d-81a5-680e044369be" providerId="ADAL" clId="{83EF2845-D27A-424A-8AEB-A54B59012B0A}" dt="2023-01-15T16:32:58.250" v="1477" actId="478"/>
          <ac:spMkLst>
            <pc:docMk/>
            <pc:sldMk cId="2186742612" sldId="264"/>
            <ac:spMk id="15" creationId="{C77D1D74-3F91-15DB-1F63-B36D8072C488}"/>
          </ac:spMkLst>
        </pc:spChg>
        <pc:picChg chg="add del mod">
          <ac:chgData name="טליה סעדה" userId="056dd30a-a99a-408d-81a5-680e044369be" providerId="ADAL" clId="{83EF2845-D27A-424A-8AEB-A54B59012B0A}" dt="2023-01-15T16:31:56.453" v="1460" actId="21"/>
          <ac:picMkLst>
            <pc:docMk/>
            <pc:sldMk cId="2186742612" sldId="264"/>
            <ac:picMk id="5" creationId="{178F97A5-8F80-A89E-C1A1-A1FBF0D1B90E}"/>
          </ac:picMkLst>
        </pc:picChg>
        <pc:picChg chg="add del mod">
          <ac:chgData name="טליה סעדה" userId="056dd30a-a99a-408d-81a5-680e044369be" providerId="ADAL" clId="{83EF2845-D27A-424A-8AEB-A54B59012B0A}" dt="2023-01-15T16:31:56.453" v="1460" actId="21"/>
          <ac:picMkLst>
            <pc:docMk/>
            <pc:sldMk cId="2186742612" sldId="264"/>
            <ac:picMk id="6" creationId="{10F90E6A-F625-CCE6-12BE-F64505C087FB}"/>
          </ac:picMkLst>
        </pc:picChg>
        <pc:picChg chg="add del mod">
          <ac:chgData name="טליה סעדה" userId="056dd30a-a99a-408d-81a5-680e044369be" providerId="ADAL" clId="{83EF2845-D27A-424A-8AEB-A54B59012B0A}" dt="2023-01-15T17:35:52.013" v="1541" actId="478"/>
          <ac:picMkLst>
            <pc:docMk/>
            <pc:sldMk cId="2186742612" sldId="264"/>
            <ac:picMk id="8" creationId="{0DDACEDF-9D49-2B82-F9D0-EF8B82EF647E}"/>
          </ac:picMkLst>
        </pc:picChg>
        <pc:picChg chg="add del mod">
          <ac:chgData name="טליה סעדה" userId="056dd30a-a99a-408d-81a5-680e044369be" providerId="ADAL" clId="{83EF2845-D27A-424A-8AEB-A54B59012B0A}" dt="2023-01-15T17:36:32.299" v="1547" actId="478"/>
          <ac:picMkLst>
            <pc:docMk/>
            <pc:sldMk cId="2186742612" sldId="264"/>
            <ac:picMk id="9" creationId="{3380DDB5-937E-2544-D60B-99E434E98AB3}"/>
          </ac:picMkLst>
        </pc:picChg>
        <pc:picChg chg="add del mod">
          <ac:chgData name="טליה סעדה" userId="056dd30a-a99a-408d-81a5-680e044369be" providerId="ADAL" clId="{83EF2845-D27A-424A-8AEB-A54B59012B0A}" dt="2023-01-15T16:32:54.926" v="1476" actId="1076"/>
          <ac:picMkLst>
            <pc:docMk/>
            <pc:sldMk cId="2186742612" sldId="264"/>
            <ac:picMk id="10" creationId="{586CE276-AF42-94B4-BD22-29BB41A94E0F}"/>
          </ac:picMkLst>
        </pc:picChg>
        <pc:picChg chg="add del mod">
          <ac:chgData name="טליה סעדה" userId="056dd30a-a99a-408d-81a5-680e044369be" providerId="ADAL" clId="{83EF2845-D27A-424A-8AEB-A54B59012B0A}" dt="2023-01-15T17:36:55.104" v="1551" actId="14100"/>
          <ac:picMkLst>
            <pc:docMk/>
            <pc:sldMk cId="2186742612" sldId="264"/>
            <ac:picMk id="11" creationId="{6622DB4B-2006-3DD4-94E0-7E86F4AEDC14}"/>
          </ac:picMkLst>
        </pc:picChg>
        <pc:picChg chg="add del mod">
          <ac:chgData name="טליה סעדה" userId="056dd30a-a99a-408d-81a5-680e044369be" providerId="ADAL" clId="{83EF2845-D27A-424A-8AEB-A54B59012B0A}" dt="2023-01-15T16:32:58.250" v="1477" actId="478"/>
          <ac:picMkLst>
            <pc:docMk/>
            <pc:sldMk cId="2186742612" sldId="264"/>
            <ac:picMk id="13" creationId="{D64AF5D3-AF0B-6421-9AAE-D76D5EF668C4}"/>
          </ac:picMkLst>
        </pc:picChg>
        <pc:picChg chg="add del mod">
          <ac:chgData name="טליה סעדה" userId="056dd30a-a99a-408d-81a5-680e044369be" providerId="ADAL" clId="{83EF2845-D27A-424A-8AEB-A54B59012B0A}" dt="2023-01-15T16:32:58.250" v="1477" actId="478"/>
          <ac:picMkLst>
            <pc:docMk/>
            <pc:sldMk cId="2186742612" sldId="264"/>
            <ac:picMk id="14" creationId="{5B043D9C-43B0-76CC-A3F3-E0E6B2ACB27C}"/>
          </ac:picMkLst>
        </pc:picChg>
        <pc:picChg chg="add del mod">
          <ac:chgData name="טליה סעדה" userId="056dd30a-a99a-408d-81a5-680e044369be" providerId="ADAL" clId="{83EF2845-D27A-424A-8AEB-A54B59012B0A}" dt="2023-01-15T16:32:13.307" v="1466" actId="21"/>
          <ac:picMkLst>
            <pc:docMk/>
            <pc:sldMk cId="2186742612" sldId="264"/>
            <ac:picMk id="1026" creationId="{FAEEE3E7-D9D6-9268-5253-1D20DBB2597E}"/>
          </ac:picMkLst>
        </pc:picChg>
        <pc:picChg chg="add del mod">
          <ac:chgData name="טליה סעדה" userId="056dd30a-a99a-408d-81a5-680e044369be" providerId="ADAL" clId="{83EF2845-D27A-424A-8AEB-A54B59012B0A}" dt="2023-01-15T16:32:13.307" v="1466" actId="21"/>
          <ac:picMkLst>
            <pc:docMk/>
            <pc:sldMk cId="2186742612" sldId="264"/>
            <ac:picMk id="1028" creationId="{8828418E-6D89-37C7-518E-D4A6DDCF7492}"/>
          </ac:picMkLst>
        </pc:picChg>
        <pc:picChg chg="add mod">
          <ac:chgData name="טליה סעדה" userId="056dd30a-a99a-408d-81a5-680e044369be" providerId="ADAL" clId="{83EF2845-D27A-424A-8AEB-A54B59012B0A}" dt="2023-01-15T17:36:49.934" v="1550" actId="14100"/>
          <ac:picMkLst>
            <pc:docMk/>
            <pc:sldMk cId="2186742612" sldId="264"/>
            <ac:picMk id="1030" creationId="{F67B69C7-010F-E46E-2736-C491CABD2040}"/>
          </ac:picMkLst>
        </pc:picChg>
        <pc:picChg chg="add mod">
          <ac:chgData name="טליה סעדה" userId="056dd30a-a99a-408d-81a5-680e044369be" providerId="ADAL" clId="{83EF2845-D27A-424A-8AEB-A54B59012B0A}" dt="2023-01-15T17:36:45.180" v="1549" actId="14100"/>
          <ac:picMkLst>
            <pc:docMk/>
            <pc:sldMk cId="2186742612" sldId="264"/>
            <ac:picMk id="1032" creationId="{D9C730F4-8C63-3903-852C-91A7EEAF3B2D}"/>
          </ac:picMkLst>
        </pc:picChg>
      </pc:sldChg>
      <pc:sldChg chg="addSp delSp modSp new mod setBg setClrOvrMap">
        <pc:chgData name="טליה סעדה" userId="056dd30a-a99a-408d-81a5-680e044369be" providerId="ADAL" clId="{83EF2845-D27A-424A-8AEB-A54B59012B0A}" dt="2023-01-15T17:24:49.140" v="1504" actId="1076"/>
        <pc:sldMkLst>
          <pc:docMk/>
          <pc:sldMk cId="1345553927" sldId="265"/>
        </pc:sldMkLst>
        <pc:spChg chg="del">
          <ac:chgData name="טליה סעדה" userId="056dd30a-a99a-408d-81a5-680e044369be" providerId="ADAL" clId="{83EF2845-D27A-424A-8AEB-A54B59012B0A}" dt="2023-01-15T15:07:46.187" v="1326" actId="478"/>
          <ac:spMkLst>
            <pc:docMk/>
            <pc:sldMk cId="1345553927" sldId="265"/>
            <ac:spMk id="2" creationId="{023175B3-2FD3-BC5E-EB01-4A8C3C16D6EE}"/>
          </ac:spMkLst>
        </pc:spChg>
        <pc:spChg chg="add del mod">
          <ac:chgData name="טליה סעדה" userId="056dd30a-a99a-408d-81a5-680e044369be" providerId="ADAL" clId="{83EF2845-D27A-424A-8AEB-A54B59012B0A}" dt="2023-01-15T15:22:00.160" v="1362"/>
          <ac:spMkLst>
            <pc:docMk/>
            <pc:sldMk cId="1345553927" sldId="265"/>
            <ac:spMk id="2" creationId="{FC183955-6FEB-20DC-5F88-826DD87FE5DC}"/>
          </ac:spMkLst>
        </pc:spChg>
        <pc:spChg chg="del">
          <ac:chgData name="טליה סעדה" userId="056dd30a-a99a-408d-81a5-680e044369be" providerId="ADAL" clId="{83EF2845-D27A-424A-8AEB-A54B59012B0A}" dt="2023-01-15T15:07:46.187" v="1326" actId="478"/>
          <ac:spMkLst>
            <pc:docMk/>
            <pc:sldMk cId="1345553927" sldId="265"/>
            <ac:spMk id="3" creationId="{064CC272-1B7D-1D30-D4B2-042A972FB33C}"/>
          </ac:spMkLst>
        </pc:spChg>
        <pc:spChg chg="add mod ord">
          <ac:chgData name="טליה סעדה" userId="056dd30a-a99a-408d-81a5-680e044369be" providerId="ADAL" clId="{83EF2845-D27A-424A-8AEB-A54B59012B0A}" dt="2023-01-15T17:23:52.848" v="1494" actId="26606"/>
          <ac:spMkLst>
            <pc:docMk/>
            <pc:sldMk cId="1345553927" sldId="265"/>
            <ac:spMk id="3" creationId="{4F92A312-9CF0-468A-D2CB-2176B404B89F}"/>
          </ac:spMkLst>
        </pc:spChg>
        <pc:spChg chg="add mod">
          <ac:chgData name="טליה סעדה" userId="056dd30a-a99a-408d-81a5-680e044369be" providerId="ADAL" clId="{83EF2845-D27A-424A-8AEB-A54B59012B0A}" dt="2023-01-15T17:24:33.390" v="1503" actId="26606"/>
          <ac:spMkLst>
            <pc:docMk/>
            <pc:sldMk cId="1345553927" sldId="265"/>
            <ac:spMk id="4" creationId="{2585FD62-BECE-AEB5-42BC-97A71395F6BC}"/>
          </ac:spMkLst>
        </pc:spChg>
        <pc:spChg chg="add del mod">
          <ac:chgData name="טליה סעדה" userId="056dd30a-a99a-408d-81a5-680e044369be" providerId="ADAL" clId="{83EF2845-D27A-424A-8AEB-A54B59012B0A}" dt="2023-01-15T15:22:20.015" v="1368"/>
          <ac:spMkLst>
            <pc:docMk/>
            <pc:sldMk cId="1345553927" sldId="265"/>
            <ac:spMk id="5" creationId="{780D0C32-28D2-E49B-D2AD-723CB2B041A4}"/>
          </ac:spMkLst>
        </pc:spChg>
        <pc:spChg chg="add del mod">
          <ac:chgData name="טליה סעדה" userId="056dd30a-a99a-408d-81a5-680e044369be" providerId="ADAL" clId="{83EF2845-D27A-424A-8AEB-A54B59012B0A}" dt="2023-01-15T17:24:33.390" v="1503" actId="26606"/>
          <ac:spMkLst>
            <pc:docMk/>
            <pc:sldMk cId="1345553927" sldId="265"/>
            <ac:spMk id="7" creationId="{2DCDE504-A267-D140-48C6-F99627BF511B}"/>
          </ac:spMkLst>
        </pc:spChg>
        <pc:spChg chg="add del">
          <ac:chgData name="טליה סעדה" userId="056dd30a-a99a-408d-81a5-680e044369be" providerId="ADAL" clId="{83EF2845-D27A-424A-8AEB-A54B59012B0A}" dt="2023-01-15T17:23:52.848" v="1494" actId="26606"/>
          <ac:spMkLst>
            <pc:docMk/>
            <pc:sldMk cId="1345553927" sldId="265"/>
            <ac:spMk id="12" creationId="{E978A47D-4F17-40FE-AB70-7AF78A9575EB}"/>
          </ac:spMkLst>
        </pc:spChg>
        <pc:spChg chg="add del">
          <ac:chgData name="טליה סעדה" userId="056dd30a-a99a-408d-81a5-680e044369be" providerId="ADAL" clId="{83EF2845-D27A-424A-8AEB-A54B59012B0A}" dt="2023-01-15T17:24:33.352" v="1502" actId="26606"/>
          <ac:spMkLst>
            <pc:docMk/>
            <pc:sldMk cId="1345553927" sldId="265"/>
            <ac:spMk id="42" creationId="{6D29BE04-4454-4832-B83F-10D001BFF94D}"/>
          </ac:spMkLst>
        </pc:spChg>
        <pc:spChg chg="add del">
          <ac:chgData name="טליה סעדה" userId="056dd30a-a99a-408d-81a5-680e044369be" providerId="ADAL" clId="{83EF2845-D27A-424A-8AEB-A54B59012B0A}" dt="2023-01-15T17:24:11.791" v="1500" actId="26606"/>
          <ac:spMkLst>
            <pc:docMk/>
            <pc:sldMk cId="1345553927" sldId="265"/>
            <ac:spMk id="46" creationId="{B53044DC-4918-43DA-B49D-91673C6C9485}"/>
          </ac:spMkLst>
        </pc:spChg>
        <pc:spChg chg="add del">
          <ac:chgData name="טליה סעדה" userId="056dd30a-a99a-408d-81a5-680e044369be" providerId="ADAL" clId="{83EF2845-D27A-424A-8AEB-A54B59012B0A}" dt="2023-01-15T17:23:57.416" v="1496" actId="26606"/>
          <ac:spMkLst>
            <pc:docMk/>
            <pc:sldMk cId="1345553927" sldId="265"/>
            <ac:spMk id="76" creationId="{2EEF4763-EB4A-4A35-89EB-AD2763B48C3B}"/>
          </ac:spMkLst>
        </pc:spChg>
        <pc:spChg chg="add del">
          <ac:chgData name="טליה סעדה" userId="056dd30a-a99a-408d-81a5-680e044369be" providerId="ADAL" clId="{83EF2845-D27A-424A-8AEB-A54B59012B0A}" dt="2023-01-15T17:24:07.713" v="1498" actId="26606"/>
          <ac:spMkLst>
            <pc:docMk/>
            <pc:sldMk cId="1345553927" sldId="265"/>
            <ac:spMk id="79" creationId="{6BFC9644-673A-459F-B3C5-9310A4E50E3B}"/>
          </ac:spMkLst>
        </pc:spChg>
        <pc:spChg chg="add del">
          <ac:chgData name="טליה סעדה" userId="056dd30a-a99a-408d-81a5-680e044369be" providerId="ADAL" clId="{83EF2845-D27A-424A-8AEB-A54B59012B0A}" dt="2023-01-15T17:24:07.713" v="1498" actId="26606"/>
          <ac:spMkLst>
            <pc:docMk/>
            <pc:sldMk cId="1345553927" sldId="265"/>
            <ac:spMk id="81" creationId="{7D1C411D-0818-4640-8657-2AF78250C802}"/>
          </ac:spMkLst>
        </pc:spChg>
        <pc:spChg chg="add del">
          <ac:chgData name="טליה סעדה" userId="056dd30a-a99a-408d-81a5-680e044369be" providerId="ADAL" clId="{83EF2845-D27A-424A-8AEB-A54B59012B0A}" dt="2023-01-15T17:24:07.713" v="1498" actId="26606"/>
          <ac:spMkLst>
            <pc:docMk/>
            <pc:sldMk cId="1345553927" sldId="265"/>
            <ac:spMk id="82" creationId="{2DCDE504-A267-D140-48C6-F99627BF511B}"/>
          </ac:spMkLst>
        </pc:spChg>
        <pc:spChg chg="add del">
          <ac:chgData name="טליה סעדה" userId="056dd30a-a99a-408d-81a5-680e044369be" providerId="ADAL" clId="{83EF2845-D27A-424A-8AEB-A54B59012B0A}" dt="2023-01-15T17:24:11.791" v="1500" actId="26606"/>
          <ac:spMkLst>
            <pc:docMk/>
            <pc:sldMk cId="1345553927" sldId="265"/>
            <ac:spMk id="84" creationId="{54B9C16B-AC4A-44ED-9075-F76549B46E7C}"/>
          </ac:spMkLst>
        </pc:spChg>
        <pc:spChg chg="add del">
          <ac:chgData name="טליה סעדה" userId="056dd30a-a99a-408d-81a5-680e044369be" providerId="ADAL" clId="{83EF2845-D27A-424A-8AEB-A54B59012B0A}" dt="2023-01-15T17:24:33.352" v="1502" actId="26606"/>
          <ac:spMkLst>
            <pc:docMk/>
            <pc:sldMk cId="1345553927" sldId="265"/>
            <ac:spMk id="90" creationId="{CC892AB0-7D6D-4FC9-9105-0CB427161889}"/>
          </ac:spMkLst>
        </pc:spChg>
        <pc:spChg chg="add del">
          <ac:chgData name="טליה סעדה" userId="056dd30a-a99a-408d-81a5-680e044369be" providerId="ADAL" clId="{83EF2845-D27A-424A-8AEB-A54B59012B0A}" dt="2023-01-15T17:24:33.352" v="1502" actId="26606"/>
          <ac:spMkLst>
            <pc:docMk/>
            <pc:sldMk cId="1345553927" sldId="265"/>
            <ac:spMk id="94" creationId="{98714CE9-3C2C-48E1-8B8F-CFB7735C43D7}"/>
          </ac:spMkLst>
        </pc:spChg>
        <pc:spChg chg="add del">
          <ac:chgData name="טליה סעדה" userId="056dd30a-a99a-408d-81a5-680e044369be" providerId="ADAL" clId="{83EF2845-D27A-424A-8AEB-A54B59012B0A}" dt="2023-01-15T17:24:33.352" v="1502" actId="26606"/>
          <ac:spMkLst>
            <pc:docMk/>
            <pc:sldMk cId="1345553927" sldId="265"/>
            <ac:spMk id="95" creationId="{2DCDE504-A267-D140-48C6-F99627BF511B}"/>
          </ac:spMkLst>
        </pc:spChg>
        <pc:spChg chg="add">
          <ac:chgData name="טליה סעדה" userId="056dd30a-a99a-408d-81a5-680e044369be" providerId="ADAL" clId="{83EF2845-D27A-424A-8AEB-A54B59012B0A}" dt="2023-01-15T17:24:33.390" v="1503" actId="26606"/>
          <ac:spMkLst>
            <pc:docMk/>
            <pc:sldMk cId="1345553927" sldId="265"/>
            <ac:spMk id="97" creationId="{6BFC9644-673A-459F-B3C5-9310A4E50E3B}"/>
          </ac:spMkLst>
        </pc:spChg>
        <pc:spChg chg="add">
          <ac:chgData name="טליה סעדה" userId="056dd30a-a99a-408d-81a5-680e044369be" providerId="ADAL" clId="{83EF2845-D27A-424A-8AEB-A54B59012B0A}" dt="2023-01-15T17:24:33.390" v="1503" actId="26606"/>
          <ac:spMkLst>
            <pc:docMk/>
            <pc:sldMk cId="1345553927" sldId="265"/>
            <ac:spMk id="104" creationId="{7D1C411D-0818-4640-8657-2AF78250C802}"/>
          </ac:spMkLst>
        </pc:spChg>
        <pc:spChg chg="add mod">
          <ac:chgData name="טליה סעדה" userId="056dd30a-a99a-408d-81a5-680e044369be" providerId="ADAL" clId="{83EF2845-D27A-424A-8AEB-A54B59012B0A}" dt="2023-01-15T17:24:49.140" v="1504" actId="1076"/>
          <ac:spMkLst>
            <pc:docMk/>
            <pc:sldMk cId="1345553927" sldId="265"/>
            <ac:spMk id="105" creationId="{2DCDE504-A267-D140-48C6-F99627BF511B}"/>
          </ac:spMkLst>
        </pc:spChg>
        <pc:grpChg chg="add del">
          <ac:chgData name="טליה סעדה" userId="056dd30a-a99a-408d-81a5-680e044369be" providerId="ADAL" clId="{83EF2845-D27A-424A-8AEB-A54B59012B0A}" dt="2023-01-15T17:23:46.817" v="1492" actId="26606"/>
          <ac:grpSpMkLst>
            <pc:docMk/>
            <pc:sldMk cId="1345553927" sldId="265"/>
            <ac:grpSpMk id="13" creationId="{9AE4726C-1831-4FE3-9A11-227F0DC2F0BC}"/>
          </ac:grpSpMkLst>
        </pc:grpChg>
        <pc:grpChg chg="add del">
          <ac:chgData name="טליה סעדה" userId="056dd30a-a99a-408d-81a5-680e044369be" providerId="ADAL" clId="{83EF2845-D27A-424A-8AEB-A54B59012B0A}" dt="2023-01-15T17:24:07.713" v="1498" actId="26606"/>
          <ac:grpSpMkLst>
            <pc:docMk/>
            <pc:sldMk cId="1345553927" sldId="265"/>
            <ac:grpSpMk id="14" creationId="{4ADB9295-9645-4BF2-ADFD-75800B7FAD06}"/>
          </ac:grpSpMkLst>
        </pc:grpChg>
        <pc:grpChg chg="add del">
          <ac:chgData name="טליה סעדה" userId="056dd30a-a99a-408d-81a5-680e044369be" providerId="ADAL" clId="{83EF2845-D27A-424A-8AEB-A54B59012B0A}" dt="2023-01-15T17:24:11.791" v="1500" actId="26606"/>
          <ac:grpSpMkLst>
            <pc:docMk/>
            <pc:sldMk cId="1345553927" sldId="265"/>
            <ac:grpSpMk id="15" creationId="{62A2FEB6-F419-4684-9ABC-9E32E012E8B7}"/>
          </ac:grpSpMkLst>
        </pc:grpChg>
        <pc:grpChg chg="add del">
          <ac:chgData name="טליה סעדה" userId="056dd30a-a99a-408d-81a5-680e044369be" providerId="ADAL" clId="{83EF2845-D27A-424A-8AEB-A54B59012B0A}" dt="2023-01-15T17:23:46.817" v="1492" actId="26606"/>
          <ac:grpSpMkLst>
            <pc:docMk/>
            <pc:sldMk cId="1345553927" sldId="265"/>
            <ac:grpSpMk id="17" creationId="{E916825F-759B-4F1A-BA80-AF7137691EC5}"/>
          </ac:grpSpMkLst>
        </pc:grpChg>
        <pc:grpChg chg="add del">
          <ac:chgData name="טליה סעדה" userId="056dd30a-a99a-408d-81a5-680e044369be" providerId="ADAL" clId="{83EF2845-D27A-424A-8AEB-A54B59012B0A}" dt="2023-01-15T17:24:33.352" v="1502" actId="26606"/>
          <ac:grpSpMkLst>
            <pc:docMk/>
            <pc:sldMk cId="1345553927" sldId="265"/>
            <ac:grpSpMk id="22" creationId="{0328E69E-CE3D-4110-8BF7-AD3C0C10CB1C}"/>
          </ac:grpSpMkLst>
        </pc:grpChg>
        <pc:grpChg chg="add del">
          <ac:chgData name="טליה סעדה" userId="056dd30a-a99a-408d-81a5-680e044369be" providerId="ADAL" clId="{83EF2845-D27A-424A-8AEB-A54B59012B0A}" dt="2023-01-15T17:24:33.352" v="1502" actId="26606"/>
          <ac:grpSpMkLst>
            <pc:docMk/>
            <pc:sldMk cId="1345553927" sldId="265"/>
            <ac:grpSpMk id="28" creationId="{F64806C9-3599-45A7-BCFF-F762C54276F8}"/>
          </ac:grpSpMkLst>
        </pc:grpChg>
        <pc:grpChg chg="add del">
          <ac:chgData name="טליה סעדה" userId="056dd30a-a99a-408d-81a5-680e044369be" providerId="ADAL" clId="{83EF2845-D27A-424A-8AEB-A54B59012B0A}" dt="2023-01-15T17:24:33.352" v="1502" actId="26606"/>
          <ac:grpSpMkLst>
            <pc:docMk/>
            <pc:sldMk cId="1345553927" sldId="265"/>
            <ac:grpSpMk id="34" creationId="{1287AC97-A8E8-4B45-A50A-3057A88B4088}"/>
          </ac:grpSpMkLst>
        </pc:grpChg>
        <pc:grpChg chg="add del">
          <ac:chgData name="טליה סעדה" userId="056dd30a-a99a-408d-81a5-680e044369be" providerId="ADAL" clId="{83EF2845-D27A-424A-8AEB-A54B59012B0A}" dt="2023-01-15T17:23:52.848" v="1494" actId="26606"/>
          <ac:grpSpMkLst>
            <pc:docMk/>
            <pc:sldMk cId="1345553927" sldId="265"/>
            <ac:grpSpMk id="45" creationId="{F4E035BE-9FF4-43D3-BC25-CF582D7FF85E}"/>
          </ac:grpSpMkLst>
        </pc:grpChg>
        <pc:grpChg chg="add del">
          <ac:chgData name="טליה סעדה" userId="056dd30a-a99a-408d-81a5-680e044369be" providerId="ADAL" clId="{83EF2845-D27A-424A-8AEB-A54B59012B0A}" dt="2023-01-15T17:24:11.791" v="1500" actId="26606"/>
          <ac:grpSpMkLst>
            <pc:docMk/>
            <pc:sldMk cId="1345553927" sldId="265"/>
            <ac:grpSpMk id="48" creationId="{1DCE6B36-1420-43AB-86CF-4E653A517B9C}"/>
          </ac:grpSpMkLst>
        </pc:grpChg>
        <pc:grpChg chg="add del">
          <ac:chgData name="טליה סעדה" userId="056dd30a-a99a-408d-81a5-680e044369be" providerId="ADAL" clId="{83EF2845-D27A-424A-8AEB-A54B59012B0A}" dt="2023-01-15T17:23:52.848" v="1494" actId="26606"/>
          <ac:grpSpMkLst>
            <pc:docMk/>
            <pc:sldMk cId="1345553927" sldId="265"/>
            <ac:grpSpMk id="73" creationId="{85BE3A7E-6A3F-401E-A025-BBB8FDB8DD30}"/>
          </ac:grpSpMkLst>
        </pc:grpChg>
        <pc:grpChg chg="add del">
          <ac:chgData name="טליה סעדה" userId="056dd30a-a99a-408d-81a5-680e044369be" providerId="ADAL" clId="{83EF2845-D27A-424A-8AEB-A54B59012B0A}" dt="2023-01-15T17:24:33.352" v="1502" actId="26606"/>
          <ac:grpSpMkLst>
            <pc:docMk/>
            <pc:sldMk cId="1345553927" sldId="265"/>
            <ac:grpSpMk id="91" creationId="{807353E4-FA19-40CB-8AF8-3A8E6704BE09}"/>
          </ac:grpSpMkLst>
        </pc:grpChg>
        <pc:grpChg chg="add">
          <ac:chgData name="טליה סעדה" userId="056dd30a-a99a-408d-81a5-680e044369be" providerId="ADAL" clId="{83EF2845-D27A-424A-8AEB-A54B59012B0A}" dt="2023-01-15T17:24:33.390" v="1503" actId="26606"/>
          <ac:grpSpMkLst>
            <pc:docMk/>
            <pc:sldMk cId="1345553927" sldId="265"/>
            <ac:grpSpMk id="98" creationId="{4ADB9295-9645-4BF2-ADFD-75800B7FAD06}"/>
          </ac:grpSpMkLst>
        </pc:grpChg>
        <pc:graphicFrameChg chg="add del">
          <ac:chgData name="טליה סעדה" userId="056dd30a-a99a-408d-81a5-680e044369be" providerId="ADAL" clId="{83EF2845-D27A-424A-8AEB-A54B59012B0A}" dt="2023-01-15T17:23:57.416" v="1496" actId="26606"/>
          <ac:graphicFrameMkLst>
            <pc:docMk/>
            <pc:sldMk cId="1345553927" sldId="265"/>
            <ac:graphicFrameMk id="77" creationId="{E1794C37-9D8B-1F1A-C6A3-D8AC22E3ABC0}"/>
          </ac:graphicFrameMkLst>
        </pc:graphicFrameChg>
        <pc:graphicFrameChg chg="add del">
          <ac:chgData name="טליה סעדה" userId="056dd30a-a99a-408d-81a5-680e044369be" providerId="ADAL" clId="{83EF2845-D27A-424A-8AEB-A54B59012B0A}" dt="2023-01-15T17:24:11.791" v="1500" actId="26606"/>
          <ac:graphicFrameMkLst>
            <pc:docMk/>
            <pc:sldMk cId="1345553927" sldId="265"/>
            <ac:graphicFrameMk id="88" creationId="{FDB744EA-DF81-91B3-3C59-EF0414AF2FBB}"/>
          </ac:graphicFrameMkLst>
        </pc:graphicFrameChg>
        <pc:picChg chg="add del">
          <ac:chgData name="טליה סעדה" userId="056dd30a-a99a-408d-81a5-680e044369be" providerId="ADAL" clId="{83EF2845-D27A-424A-8AEB-A54B59012B0A}" dt="2023-01-15T17:23:46.817" v="1492" actId="26606"/>
          <ac:picMkLst>
            <pc:docMk/>
            <pc:sldMk cId="1345553927" sldId="265"/>
            <ac:picMk id="9" creationId="{FD6DBECE-021C-4844-AF27-A546925DF701}"/>
          </ac:picMkLst>
        </pc:picChg>
        <pc:picChg chg="add del">
          <ac:chgData name="טליה סעדה" userId="056dd30a-a99a-408d-81a5-680e044369be" providerId="ADAL" clId="{83EF2845-D27A-424A-8AEB-A54B59012B0A}" dt="2023-01-15T17:24:11.791" v="1500" actId="26606"/>
          <ac:picMkLst>
            <pc:docMk/>
            <pc:sldMk cId="1345553927" sldId="265"/>
            <ac:picMk id="44" creationId="{3E94A106-9341-485C-9057-9D62B2BD083F}"/>
          </ac:picMkLst>
        </pc:picChg>
        <pc:picChg chg="add del">
          <ac:chgData name="טליה סעדה" userId="056dd30a-a99a-408d-81a5-680e044369be" providerId="ADAL" clId="{83EF2845-D27A-424A-8AEB-A54B59012B0A}" dt="2023-01-15T17:24:11.791" v="1500" actId="26606"/>
          <ac:picMkLst>
            <pc:docMk/>
            <pc:sldMk cId="1345553927" sldId="265"/>
            <ac:picMk id="87" creationId="{9BE36DBF-0333-4D36-A5BF-81FDA2406FE9}"/>
          </ac:picMkLst>
        </pc:picChg>
        <pc:cxnChg chg="add del">
          <ac:chgData name="טליה סעדה" userId="056dd30a-a99a-408d-81a5-680e044369be" providerId="ADAL" clId="{83EF2845-D27A-424A-8AEB-A54B59012B0A}" dt="2023-01-15T17:23:52.848" v="1494" actId="26606"/>
          <ac:cxnSpMkLst>
            <pc:docMk/>
            <pc:sldMk cId="1345553927" sldId="265"/>
            <ac:cxnSpMk id="43" creationId="{085ECEC0-FF5D-4348-92C7-1EA7C61E770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2A35E-5F9D-476E-A18F-1C3C5F4E3484}" type="doc">
      <dgm:prSet loTypeId="urn:microsoft.com/office/officeart/2005/8/layout/vProcess5" loCatId="process" qsTypeId="urn:microsoft.com/office/officeart/2005/8/quickstyle/simple5" qsCatId="simple" csTypeId="urn:microsoft.com/office/officeart/2005/8/colors/accent0_1" csCatId="mainScheme" phldr="1"/>
      <dgm:spPr/>
    </dgm:pt>
    <dgm:pt modelId="{C367C20D-6145-4989-9EEA-2F5C5966944B}">
      <dgm:prSet phldrT="[טקסט]"/>
      <dgm:spPr/>
      <dgm:t>
        <a:bodyPr/>
        <a:lstStyle/>
        <a:p>
          <a:r>
            <a:rPr lang="en-US" dirty="0"/>
            <a:t>Feature extraction from multiple WAV files to a single CSV file</a:t>
          </a:r>
          <a:endParaRPr lang="en-IL" dirty="0"/>
        </a:p>
      </dgm:t>
    </dgm:pt>
    <dgm:pt modelId="{20C45C46-B1F6-4577-A616-67DC7A5E10A5}" type="parTrans" cxnId="{36A3B135-9526-4F6E-AD03-9EAE15D940A3}">
      <dgm:prSet/>
      <dgm:spPr/>
      <dgm:t>
        <a:bodyPr/>
        <a:lstStyle/>
        <a:p>
          <a:endParaRPr lang="en-IL" sz="1800"/>
        </a:p>
      </dgm:t>
    </dgm:pt>
    <dgm:pt modelId="{BDAD2C49-68E9-4682-BED9-B84624E62E7C}" type="sibTrans" cxnId="{36A3B135-9526-4F6E-AD03-9EAE15D940A3}">
      <dgm:prSet/>
      <dgm:spPr/>
      <dgm:t>
        <a:bodyPr/>
        <a:lstStyle/>
        <a:p>
          <a:endParaRPr lang="en-IL"/>
        </a:p>
      </dgm:t>
    </dgm:pt>
    <dgm:pt modelId="{C9C44621-6AE6-4685-9DA0-4CD7E1AAA40E}">
      <dgm:prSet phldrT="[טקסט]"/>
      <dgm:spPr/>
      <dgm:t>
        <a:bodyPr/>
        <a:lstStyle/>
        <a:p>
          <a:r>
            <a:rPr lang="en-US" dirty="0"/>
            <a:t>Preprocessing the data: normalizing and balancing</a:t>
          </a:r>
          <a:endParaRPr lang="en-IL" dirty="0"/>
        </a:p>
      </dgm:t>
    </dgm:pt>
    <dgm:pt modelId="{269EFB96-A6BE-42F8-A44E-515D854044C9}" type="parTrans" cxnId="{681618F9-251A-4129-897C-43C321C85B5C}">
      <dgm:prSet/>
      <dgm:spPr/>
      <dgm:t>
        <a:bodyPr/>
        <a:lstStyle/>
        <a:p>
          <a:endParaRPr lang="en-IL" sz="1800"/>
        </a:p>
      </dgm:t>
    </dgm:pt>
    <dgm:pt modelId="{BFA3C841-867F-46C9-8A38-E9638AB16F49}" type="sibTrans" cxnId="{681618F9-251A-4129-897C-43C321C85B5C}">
      <dgm:prSet/>
      <dgm:spPr/>
      <dgm:t>
        <a:bodyPr/>
        <a:lstStyle/>
        <a:p>
          <a:endParaRPr lang="en-IL"/>
        </a:p>
      </dgm:t>
    </dgm:pt>
    <dgm:pt modelId="{7E6F6CD5-4040-4E64-ABEE-CDA06D94330C}">
      <dgm:prSet/>
      <dgm:spPr/>
      <dgm:t>
        <a:bodyPr/>
        <a:lstStyle/>
        <a:p>
          <a:r>
            <a:rPr lang="en-US" dirty="0"/>
            <a:t>Creating the CNN</a:t>
          </a:r>
          <a:endParaRPr lang="en-IL" dirty="0"/>
        </a:p>
      </dgm:t>
    </dgm:pt>
    <dgm:pt modelId="{ECE62D9D-D932-4039-A56F-31FC8E0849B5}" type="parTrans" cxnId="{71885D64-0C51-42BE-89F8-D54F41E5700D}">
      <dgm:prSet/>
      <dgm:spPr/>
      <dgm:t>
        <a:bodyPr/>
        <a:lstStyle/>
        <a:p>
          <a:endParaRPr lang="en-IL" sz="1800"/>
        </a:p>
      </dgm:t>
    </dgm:pt>
    <dgm:pt modelId="{76E6CE9B-17C9-4CD9-BF7B-E284EB1D7046}" type="sibTrans" cxnId="{71885D64-0C51-42BE-89F8-D54F41E5700D}">
      <dgm:prSet/>
      <dgm:spPr/>
      <dgm:t>
        <a:bodyPr/>
        <a:lstStyle/>
        <a:p>
          <a:endParaRPr lang="en-IL"/>
        </a:p>
      </dgm:t>
    </dgm:pt>
    <dgm:pt modelId="{E8BEFB68-8EB5-4CD9-90E5-CEDF64227254}">
      <dgm:prSet phldrT="[טקסט]"/>
      <dgm:spPr/>
      <dgm:t>
        <a:bodyPr/>
        <a:lstStyle/>
        <a:p>
          <a:r>
            <a:rPr lang="en-US" dirty="0"/>
            <a:t>Training the model</a:t>
          </a:r>
          <a:endParaRPr lang="en-IL" dirty="0"/>
        </a:p>
      </dgm:t>
    </dgm:pt>
    <dgm:pt modelId="{B6B2280E-30B7-4A25-A6EF-56E1B52DD4D8}" type="parTrans" cxnId="{DFFE1B69-68B0-4A1E-BAD3-1E029273002C}">
      <dgm:prSet/>
      <dgm:spPr/>
      <dgm:t>
        <a:bodyPr/>
        <a:lstStyle/>
        <a:p>
          <a:endParaRPr lang="en-IL" sz="1800"/>
        </a:p>
      </dgm:t>
    </dgm:pt>
    <dgm:pt modelId="{4A60BDD1-3588-41EB-AF98-A4D0884B85AC}" type="sibTrans" cxnId="{DFFE1B69-68B0-4A1E-BAD3-1E029273002C}">
      <dgm:prSet/>
      <dgm:spPr/>
      <dgm:t>
        <a:bodyPr/>
        <a:lstStyle/>
        <a:p>
          <a:endParaRPr lang="en-IL"/>
        </a:p>
      </dgm:t>
    </dgm:pt>
    <dgm:pt modelId="{72435911-AB23-4513-B1A8-B3E7B16FA9E6}">
      <dgm:prSet/>
      <dgm:spPr/>
      <dgm:t>
        <a:bodyPr/>
        <a:lstStyle/>
        <a:p>
          <a:r>
            <a:rPr lang="en-US" dirty="0"/>
            <a:t>Evaluating</a:t>
          </a:r>
          <a:endParaRPr lang="en-IL" dirty="0"/>
        </a:p>
      </dgm:t>
    </dgm:pt>
    <dgm:pt modelId="{6F982E71-4E57-42B0-B2A7-970D8388D79B}" type="parTrans" cxnId="{C30EA788-25CF-484E-8C17-08DE65D2823D}">
      <dgm:prSet/>
      <dgm:spPr/>
      <dgm:t>
        <a:bodyPr/>
        <a:lstStyle/>
        <a:p>
          <a:endParaRPr lang="en-IL" sz="1800"/>
        </a:p>
      </dgm:t>
    </dgm:pt>
    <dgm:pt modelId="{A2464058-46B4-4780-AFFE-25D73E48AD4F}" type="sibTrans" cxnId="{C30EA788-25CF-484E-8C17-08DE65D2823D}">
      <dgm:prSet/>
      <dgm:spPr/>
      <dgm:t>
        <a:bodyPr/>
        <a:lstStyle/>
        <a:p>
          <a:endParaRPr lang="en-IL"/>
        </a:p>
      </dgm:t>
    </dgm:pt>
    <dgm:pt modelId="{3A6AFD72-BFA3-4CC1-B1AA-A39E52BE6580}" type="pres">
      <dgm:prSet presAssocID="{E742A35E-5F9D-476E-A18F-1C3C5F4E3484}" presName="outerComposite" presStyleCnt="0">
        <dgm:presLayoutVars>
          <dgm:chMax val="5"/>
          <dgm:dir/>
          <dgm:resizeHandles val="exact"/>
        </dgm:presLayoutVars>
      </dgm:prSet>
      <dgm:spPr/>
    </dgm:pt>
    <dgm:pt modelId="{4A57D052-84A3-4BB0-9FB5-9802389C4F87}" type="pres">
      <dgm:prSet presAssocID="{E742A35E-5F9D-476E-A18F-1C3C5F4E3484}" presName="dummyMaxCanvas" presStyleCnt="0">
        <dgm:presLayoutVars/>
      </dgm:prSet>
      <dgm:spPr/>
    </dgm:pt>
    <dgm:pt modelId="{9D3F8E6B-7A7E-4187-B502-D57251FAF37E}" type="pres">
      <dgm:prSet presAssocID="{E742A35E-5F9D-476E-A18F-1C3C5F4E3484}" presName="FiveNodes_1" presStyleLbl="node1" presStyleIdx="0" presStyleCnt="5">
        <dgm:presLayoutVars>
          <dgm:bulletEnabled val="1"/>
        </dgm:presLayoutVars>
      </dgm:prSet>
      <dgm:spPr/>
    </dgm:pt>
    <dgm:pt modelId="{9379FF8C-0DBF-4D3A-9CFB-40DA5CD432AC}" type="pres">
      <dgm:prSet presAssocID="{E742A35E-5F9D-476E-A18F-1C3C5F4E3484}" presName="FiveNodes_2" presStyleLbl="node1" presStyleIdx="1" presStyleCnt="5">
        <dgm:presLayoutVars>
          <dgm:bulletEnabled val="1"/>
        </dgm:presLayoutVars>
      </dgm:prSet>
      <dgm:spPr/>
    </dgm:pt>
    <dgm:pt modelId="{16DBFB2A-B169-462D-ACE3-E7DA891D98F6}" type="pres">
      <dgm:prSet presAssocID="{E742A35E-5F9D-476E-A18F-1C3C5F4E3484}" presName="FiveNodes_3" presStyleLbl="node1" presStyleIdx="2" presStyleCnt="5">
        <dgm:presLayoutVars>
          <dgm:bulletEnabled val="1"/>
        </dgm:presLayoutVars>
      </dgm:prSet>
      <dgm:spPr/>
    </dgm:pt>
    <dgm:pt modelId="{32049308-51B3-46A8-932F-569714232EAE}" type="pres">
      <dgm:prSet presAssocID="{E742A35E-5F9D-476E-A18F-1C3C5F4E3484}" presName="FiveNodes_4" presStyleLbl="node1" presStyleIdx="3" presStyleCnt="5" custLinFactNeighborX="-4978">
        <dgm:presLayoutVars>
          <dgm:bulletEnabled val="1"/>
        </dgm:presLayoutVars>
      </dgm:prSet>
      <dgm:spPr/>
    </dgm:pt>
    <dgm:pt modelId="{CC007FDF-B559-42C0-923E-78F404FC2642}" type="pres">
      <dgm:prSet presAssocID="{E742A35E-5F9D-476E-A18F-1C3C5F4E3484}" presName="FiveNodes_5" presStyleLbl="node1" presStyleIdx="4" presStyleCnt="5">
        <dgm:presLayoutVars>
          <dgm:bulletEnabled val="1"/>
        </dgm:presLayoutVars>
      </dgm:prSet>
      <dgm:spPr/>
    </dgm:pt>
    <dgm:pt modelId="{9920190E-DE2C-431F-89A8-7ED4D512C108}" type="pres">
      <dgm:prSet presAssocID="{E742A35E-5F9D-476E-A18F-1C3C5F4E3484}" presName="FiveConn_1-2" presStyleLbl="fgAccFollowNode1" presStyleIdx="0" presStyleCnt="4">
        <dgm:presLayoutVars>
          <dgm:bulletEnabled val="1"/>
        </dgm:presLayoutVars>
      </dgm:prSet>
      <dgm:spPr/>
    </dgm:pt>
    <dgm:pt modelId="{51E41F2E-7BBA-415B-9662-580C0EF93B4B}" type="pres">
      <dgm:prSet presAssocID="{E742A35E-5F9D-476E-A18F-1C3C5F4E3484}" presName="FiveConn_2-3" presStyleLbl="fgAccFollowNode1" presStyleIdx="1" presStyleCnt="4">
        <dgm:presLayoutVars>
          <dgm:bulletEnabled val="1"/>
        </dgm:presLayoutVars>
      </dgm:prSet>
      <dgm:spPr/>
    </dgm:pt>
    <dgm:pt modelId="{FDBCB13C-4C89-47ED-AD97-4C0008DABC50}" type="pres">
      <dgm:prSet presAssocID="{E742A35E-5F9D-476E-A18F-1C3C5F4E3484}" presName="FiveConn_3-4" presStyleLbl="fgAccFollowNode1" presStyleIdx="2" presStyleCnt="4">
        <dgm:presLayoutVars>
          <dgm:bulletEnabled val="1"/>
        </dgm:presLayoutVars>
      </dgm:prSet>
      <dgm:spPr/>
    </dgm:pt>
    <dgm:pt modelId="{055CCBCC-9E4A-4BFF-945C-181F139AD898}" type="pres">
      <dgm:prSet presAssocID="{E742A35E-5F9D-476E-A18F-1C3C5F4E3484}" presName="FiveConn_4-5" presStyleLbl="fgAccFollowNode1" presStyleIdx="3" presStyleCnt="4">
        <dgm:presLayoutVars>
          <dgm:bulletEnabled val="1"/>
        </dgm:presLayoutVars>
      </dgm:prSet>
      <dgm:spPr/>
    </dgm:pt>
    <dgm:pt modelId="{910DD552-6673-4E63-9CD4-2289BE9AA690}" type="pres">
      <dgm:prSet presAssocID="{E742A35E-5F9D-476E-A18F-1C3C5F4E3484}" presName="FiveNodes_1_text" presStyleLbl="node1" presStyleIdx="4" presStyleCnt="5">
        <dgm:presLayoutVars>
          <dgm:bulletEnabled val="1"/>
        </dgm:presLayoutVars>
      </dgm:prSet>
      <dgm:spPr/>
    </dgm:pt>
    <dgm:pt modelId="{36345345-B7D1-441D-BFED-036E77E5A3EE}" type="pres">
      <dgm:prSet presAssocID="{E742A35E-5F9D-476E-A18F-1C3C5F4E3484}" presName="FiveNodes_2_text" presStyleLbl="node1" presStyleIdx="4" presStyleCnt="5">
        <dgm:presLayoutVars>
          <dgm:bulletEnabled val="1"/>
        </dgm:presLayoutVars>
      </dgm:prSet>
      <dgm:spPr/>
    </dgm:pt>
    <dgm:pt modelId="{6D92EC83-AABE-49E9-85E9-539F754CE1DA}" type="pres">
      <dgm:prSet presAssocID="{E742A35E-5F9D-476E-A18F-1C3C5F4E3484}" presName="FiveNodes_3_text" presStyleLbl="node1" presStyleIdx="4" presStyleCnt="5">
        <dgm:presLayoutVars>
          <dgm:bulletEnabled val="1"/>
        </dgm:presLayoutVars>
      </dgm:prSet>
      <dgm:spPr/>
    </dgm:pt>
    <dgm:pt modelId="{E63E1A79-C9F8-464B-8A13-762D634BBE04}" type="pres">
      <dgm:prSet presAssocID="{E742A35E-5F9D-476E-A18F-1C3C5F4E3484}" presName="FiveNodes_4_text" presStyleLbl="node1" presStyleIdx="4" presStyleCnt="5">
        <dgm:presLayoutVars>
          <dgm:bulletEnabled val="1"/>
        </dgm:presLayoutVars>
      </dgm:prSet>
      <dgm:spPr/>
    </dgm:pt>
    <dgm:pt modelId="{DD3AAB5E-A13F-4CD1-B6A0-A423BDA48CC7}" type="pres">
      <dgm:prSet presAssocID="{E742A35E-5F9D-476E-A18F-1C3C5F4E348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6A3B135-9526-4F6E-AD03-9EAE15D940A3}" srcId="{E742A35E-5F9D-476E-A18F-1C3C5F4E3484}" destId="{C367C20D-6145-4989-9EEA-2F5C5966944B}" srcOrd="0" destOrd="0" parTransId="{20C45C46-B1F6-4577-A616-67DC7A5E10A5}" sibTransId="{BDAD2C49-68E9-4682-BED9-B84624E62E7C}"/>
    <dgm:cxn modelId="{8B869A3A-DF2F-4A67-B215-B0948E9C1AAC}" type="presOf" srcId="{E742A35E-5F9D-476E-A18F-1C3C5F4E3484}" destId="{3A6AFD72-BFA3-4CC1-B1AA-A39E52BE6580}" srcOrd="0" destOrd="0" presId="urn:microsoft.com/office/officeart/2005/8/layout/vProcess5"/>
    <dgm:cxn modelId="{71885D64-0C51-42BE-89F8-D54F41E5700D}" srcId="{E742A35E-5F9D-476E-A18F-1C3C5F4E3484}" destId="{7E6F6CD5-4040-4E64-ABEE-CDA06D94330C}" srcOrd="2" destOrd="0" parTransId="{ECE62D9D-D932-4039-A56F-31FC8E0849B5}" sibTransId="{76E6CE9B-17C9-4CD9-BF7B-E284EB1D7046}"/>
    <dgm:cxn modelId="{9B966947-A23C-4112-9998-D038197BECDF}" type="presOf" srcId="{7E6F6CD5-4040-4E64-ABEE-CDA06D94330C}" destId="{6D92EC83-AABE-49E9-85E9-539F754CE1DA}" srcOrd="1" destOrd="0" presId="urn:microsoft.com/office/officeart/2005/8/layout/vProcess5"/>
    <dgm:cxn modelId="{DFFE1B69-68B0-4A1E-BAD3-1E029273002C}" srcId="{E742A35E-5F9D-476E-A18F-1C3C5F4E3484}" destId="{E8BEFB68-8EB5-4CD9-90E5-CEDF64227254}" srcOrd="3" destOrd="0" parTransId="{B6B2280E-30B7-4A25-A6EF-56E1B52DD4D8}" sibTransId="{4A60BDD1-3588-41EB-AF98-A4D0884B85AC}"/>
    <dgm:cxn modelId="{74C9A24D-F3A0-4682-B612-40E6B62C1C06}" type="presOf" srcId="{C9C44621-6AE6-4685-9DA0-4CD7E1AAA40E}" destId="{36345345-B7D1-441D-BFED-036E77E5A3EE}" srcOrd="1" destOrd="0" presId="urn:microsoft.com/office/officeart/2005/8/layout/vProcess5"/>
    <dgm:cxn modelId="{50AAF36D-2FE0-44C4-9E81-CA6229E6BD03}" type="presOf" srcId="{4A60BDD1-3588-41EB-AF98-A4D0884B85AC}" destId="{055CCBCC-9E4A-4BFF-945C-181F139AD898}" srcOrd="0" destOrd="0" presId="urn:microsoft.com/office/officeart/2005/8/layout/vProcess5"/>
    <dgm:cxn modelId="{C98D9550-06BA-4EAE-8934-3A1170771613}" type="presOf" srcId="{76E6CE9B-17C9-4CD9-BF7B-E284EB1D7046}" destId="{FDBCB13C-4C89-47ED-AD97-4C0008DABC50}" srcOrd="0" destOrd="0" presId="urn:microsoft.com/office/officeart/2005/8/layout/vProcess5"/>
    <dgm:cxn modelId="{D2870486-9FF7-4255-B224-8AD859CA68C3}" type="presOf" srcId="{BFA3C841-867F-46C9-8A38-E9638AB16F49}" destId="{51E41F2E-7BBA-415B-9662-580C0EF93B4B}" srcOrd="0" destOrd="0" presId="urn:microsoft.com/office/officeart/2005/8/layout/vProcess5"/>
    <dgm:cxn modelId="{C30EA788-25CF-484E-8C17-08DE65D2823D}" srcId="{E742A35E-5F9D-476E-A18F-1C3C5F4E3484}" destId="{72435911-AB23-4513-B1A8-B3E7B16FA9E6}" srcOrd="4" destOrd="0" parTransId="{6F982E71-4E57-42B0-B2A7-970D8388D79B}" sibTransId="{A2464058-46B4-4780-AFFE-25D73E48AD4F}"/>
    <dgm:cxn modelId="{D3E0728B-BE29-4C0A-AE65-3770EC6B329D}" type="presOf" srcId="{72435911-AB23-4513-B1A8-B3E7B16FA9E6}" destId="{CC007FDF-B559-42C0-923E-78F404FC2642}" srcOrd="0" destOrd="0" presId="urn:microsoft.com/office/officeart/2005/8/layout/vProcess5"/>
    <dgm:cxn modelId="{86C05AA4-7A3A-47B2-9F8F-711E6BC1ECDF}" type="presOf" srcId="{7E6F6CD5-4040-4E64-ABEE-CDA06D94330C}" destId="{16DBFB2A-B169-462D-ACE3-E7DA891D98F6}" srcOrd="0" destOrd="0" presId="urn:microsoft.com/office/officeart/2005/8/layout/vProcess5"/>
    <dgm:cxn modelId="{43C08EAD-6ECF-4023-98E0-7FB0E4CE253D}" type="presOf" srcId="{C367C20D-6145-4989-9EEA-2F5C5966944B}" destId="{9D3F8E6B-7A7E-4187-B502-D57251FAF37E}" srcOrd="0" destOrd="0" presId="urn:microsoft.com/office/officeart/2005/8/layout/vProcess5"/>
    <dgm:cxn modelId="{68561FB5-59EA-46F4-981E-BBC8808235A3}" type="presOf" srcId="{72435911-AB23-4513-B1A8-B3E7B16FA9E6}" destId="{DD3AAB5E-A13F-4CD1-B6A0-A423BDA48CC7}" srcOrd="1" destOrd="0" presId="urn:microsoft.com/office/officeart/2005/8/layout/vProcess5"/>
    <dgm:cxn modelId="{D707CCBF-1F75-4D51-AA3E-6746467A0EC9}" type="presOf" srcId="{E8BEFB68-8EB5-4CD9-90E5-CEDF64227254}" destId="{32049308-51B3-46A8-932F-569714232EAE}" srcOrd="0" destOrd="0" presId="urn:microsoft.com/office/officeart/2005/8/layout/vProcess5"/>
    <dgm:cxn modelId="{00DDF0CE-D9A9-47F4-A658-FD3FFC4A661E}" type="presOf" srcId="{E8BEFB68-8EB5-4CD9-90E5-CEDF64227254}" destId="{E63E1A79-C9F8-464B-8A13-762D634BBE04}" srcOrd="1" destOrd="0" presId="urn:microsoft.com/office/officeart/2005/8/layout/vProcess5"/>
    <dgm:cxn modelId="{889B1FD8-2D08-4BA0-B595-3E3615BB2625}" type="presOf" srcId="{C367C20D-6145-4989-9EEA-2F5C5966944B}" destId="{910DD552-6673-4E63-9CD4-2289BE9AA690}" srcOrd="1" destOrd="0" presId="urn:microsoft.com/office/officeart/2005/8/layout/vProcess5"/>
    <dgm:cxn modelId="{BB16CFE7-F164-4275-A09B-FB14CA4B0C68}" type="presOf" srcId="{BDAD2C49-68E9-4682-BED9-B84624E62E7C}" destId="{9920190E-DE2C-431F-89A8-7ED4D512C108}" srcOrd="0" destOrd="0" presId="urn:microsoft.com/office/officeart/2005/8/layout/vProcess5"/>
    <dgm:cxn modelId="{7E66EAEE-9A4F-43AC-B7BB-61C0AAC2F555}" type="presOf" srcId="{C9C44621-6AE6-4685-9DA0-4CD7E1AAA40E}" destId="{9379FF8C-0DBF-4D3A-9CFB-40DA5CD432AC}" srcOrd="0" destOrd="0" presId="urn:microsoft.com/office/officeart/2005/8/layout/vProcess5"/>
    <dgm:cxn modelId="{681618F9-251A-4129-897C-43C321C85B5C}" srcId="{E742A35E-5F9D-476E-A18F-1C3C5F4E3484}" destId="{C9C44621-6AE6-4685-9DA0-4CD7E1AAA40E}" srcOrd="1" destOrd="0" parTransId="{269EFB96-A6BE-42F8-A44E-515D854044C9}" sibTransId="{BFA3C841-867F-46C9-8A38-E9638AB16F49}"/>
    <dgm:cxn modelId="{B4537328-DC6B-49F2-A851-3AFA3686A01E}" type="presParOf" srcId="{3A6AFD72-BFA3-4CC1-B1AA-A39E52BE6580}" destId="{4A57D052-84A3-4BB0-9FB5-9802389C4F87}" srcOrd="0" destOrd="0" presId="urn:microsoft.com/office/officeart/2005/8/layout/vProcess5"/>
    <dgm:cxn modelId="{FDDEDA01-D710-4B45-869E-A7B70951F9B2}" type="presParOf" srcId="{3A6AFD72-BFA3-4CC1-B1AA-A39E52BE6580}" destId="{9D3F8E6B-7A7E-4187-B502-D57251FAF37E}" srcOrd="1" destOrd="0" presId="urn:microsoft.com/office/officeart/2005/8/layout/vProcess5"/>
    <dgm:cxn modelId="{F0332F71-5D29-4E54-BC48-0DBFBEDE92C8}" type="presParOf" srcId="{3A6AFD72-BFA3-4CC1-B1AA-A39E52BE6580}" destId="{9379FF8C-0DBF-4D3A-9CFB-40DA5CD432AC}" srcOrd="2" destOrd="0" presId="urn:microsoft.com/office/officeart/2005/8/layout/vProcess5"/>
    <dgm:cxn modelId="{441BFD18-876A-4713-A74C-AE7A4CA9CA6E}" type="presParOf" srcId="{3A6AFD72-BFA3-4CC1-B1AA-A39E52BE6580}" destId="{16DBFB2A-B169-462D-ACE3-E7DA891D98F6}" srcOrd="3" destOrd="0" presId="urn:microsoft.com/office/officeart/2005/8/layout/vProcess5"/>
    <dgm:cxn modelId="{D343BF7B-D466-4891-AEEE-36B646C96C6B}" type="presParOf" srcId="{3A6AFD72-BFA3-4CC1-B1AA-A39E52BE6580}" destId="{32049308-51B3-46A8-932F-569714232EAE}" srcOrd="4" destOrd="0" presId="urn:microsoft.com/office/officeart/2005/8/layout/vProcess5"/>
    <dgm:cxn modelId="{A7B4E9F7-7A55-4168-BEA0-323957E962B6}" type="presParOf" srcId="{3A6AFD72-BFA3-4CC1-B1AA-A39E52BE6580}" destId="{CC007FDF-B559-42C0-923E-78F404FC2642}" srcOrd="5" destOrd="0" presId="urn:microsoft.com/office/officeart/2005/8/layout/vProcess5"/>
    <dgm:cxn modelId="{2070E688-CD33-4775-8E29-E91F90CC944B}" type="presParOf" srcId="{3A6AFD72-BFA3-4CC1-B1AA-A39E52BE6580}" destId="{9920190E-DE2C-431F-89A8-7ED4D512C108}" srcOrd="6" destOrd="0" presId="urn:microsoft.com/office/officeart/2005/8/layout/vProcess5"/>
    <dgm:cxn modelId="{1BC0F4F3-6767-4A0F-9D51-D0F297AB56BE}" type="presParOf" srcId="{3A6AFD72-BFA3-4CC1-B1AA-A39E52BE6580}" destId="{51E41F2E-7BBA-415B-9662-580C0EF93B4B}" srcOrd="7" destOrd="0" presId="urn:microsoft.com/office/officeart/2005/8/layout/vProcess5"/>
    <dgm:cxn modelId="{4B7BF2A1-9719-4AEE-BFF9-BF937DA0FF50}" type="presParOf" srcId="{3A6AFD72-BFA3-4CC1-B1AA-A39E52BE6580}" destId="{FDBCB13C-4C89-47ED-AD97-4C0008DABC50}" srcOrd="8" destOrd="0" presId="urn:microsoft.com/office/officeart/2005/8/layout/vProcess5"/>
    <dgm:cxn modelId="{0DB3B17C-F0F9-4DF4-A79F-19BBF2662513}" type="presParOf" srcId="{3A6AFD72-BFA3-4CC1-B1AA-A39E52BE6580}" destId="{055CCBCC-9E4A-4BFF-945C-181F139AD898}" srcOrd="9" destOrd="0" presId="urn:microsoft.com/office/officeart/2005/8/layout/vProcess5"/>
    <dgm:cxn modelId="{5FDA7BD2-A927-446D-8795-6978DCC565C1}" type="presParOf" srcId="{3A6AFD72-BFA3-4CC1-B1AA-A39E52BE6580}" destId="{910DD552-6673-4E63-9CD4-2289BE9AA690}" srcOrd="10" destOrd="0" presId="urn:microsoft.com/office/officeart/2005/8/layout/vProcess5"/>
    <dgm:cxn modelId="{61712C29-096A-47C2-8444-CA612710CE0D}" type="presParOf" srcId="{3A6AFD72-BFA3-4CC1-B1AA-A39E52BE6580}" destId="{36345345-B7D1-441D-BFED-036E77E5A3EE}" srcOrd="11" destOrd="0" presId="urn:microsoft.com/office/officeart/2005/8/layout/vProcess5"/>
    <dgm:cxn modelId="{A63FBE65-98CD-4EC3-B659-FC63AA4E283D}" type="presParOf" srcId="{3A6AFD72-BFA3-4CC1-B1AA-A39E52BE6580}" destId="{6D92EC83-AABE-49E9-85E9-539F754CE1DA}" srcOrd="12" destOrd="0" presId="urn:microsoft.com/office/officeart/2005/8/layout/vProcess5"/>
    <dgm:cxn modelId="{ACDD17A0-904B-4817-9E5E-A2FBABBB1C7A}" type="presParOf" srcId="{3A6AFD72-BFA3-4CC1-B1AA-A39E52BE6580}" destId="{E63E1A79-C9F8-464B-8A13-762D634BBE04}" srcOrd="13" destOrd="0" presId="urn:microsoft.com/office/officeart/2005/8/layout/vProcess5"/>
    <dgm:cxn modelId="{D0167E73-FEED-47BA-8846-636244732166}" type="presParOf" srcId="{3A6AFD72-BFA3-4CC1-B1AA-A39E52BE6580}" destId="{DD3AAB5E-A13F-4CD1-B6A0-A423BDA48CC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F8E6B-7A7E-4187-B502-D57251FAF37E}">
      <dsp:nvSpPr>
        <dsp:cNvPr id="0" name=""/>
        <dsp:cNvSpPr/>
      </dsp:nvSpPr>
      <dsp:spPr>
        <a:xfrm>
          <a:off x="0" y="0"/>
          <a:ext cx="5891467" cy="821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Feature extraction from multiple WAV files to a single CSV file</a:t>
          </a:r>
          <a:endParaRPr lang="en-IL" sz="2300" kern="1200" dirty="0"/>
        </a:p>
      </dsp:txBody>
      <dsp:txXfrm>
        <a:off x="24057" y="24057"/>
        <a:ext cx="4909063" cy="773240"/>
      </dsp:txXfrm>
    </dsp:sp>
    <dsp:sp modelId="{9379FF8C-0DBF-4D3A-9CFB-40DA5CD432AC}">
      <dsp:nvSpPr>
        <dsp:cNvPr id="0" name=""/>
        <dsp:cNvSpPr/>
      </dsp:nvSpPr>
      <dsp:spPr>
        <a:xfrm>
          <a:off x="439947" y="935430"/>
          <a:ext cx="5891467" cy="821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Preprocessing the data: normalizing and balancing</a:t>
          </a:r>
          <a:endParaRPr lang="en-IL" sz="2300" kern="1200" dirty="0"/>
        </a:p>
      </dsp:txBody>
      <dsp:txXfrm>
        <a:off x="464004" y="959487"/>
        <a:ext cx="4869526" cy="773240"/>
      </dsp:txXfrm>
    </dsp:sp>
    <dsp:sp modelId="{16DBFB2A-B169-462D-ACE3-E7DA891D98F6}">
      <dsp:nvSpPr>
        <dsp:cNvPr id="0" name=""/>
        <dsp:cNvSpPr/>
      </dsp:nvSpPr>
      <dsp:spPr>
        <a:xfrm>
          <a:off x="879894" y="1870861"/>
          <a:ext cx="5891467" cy="821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Creating the CNN</a:t>
          </a:r>
          <a:endParaRPr lang="en-IL" sz="2300" kern="1200" dirty="0"/>
        </a:p>
      </dsp:txBody>
      <dsp:txXfrm>
        <a:off x="903951" y="1894918"/>
        <a:ext cx="4869526" cy="773240"/>
      </dsp:txXfrm>
    </dsp:sp>
    <dsp:sp modelId="{32049308-51B3-46A8-932F-569714232EAE}">
      <dsp:nvSpPr>
        <dsp:cNvPr id="0" name=""/>
        <dsp:cNvSpPr/>
      </dsp:nvSpPr>
      <dsp:spPr>
        <a:xfrm>
          <a:off x="1026564" y="2806292"/>
          <a:ext cx="5891467" cy="821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Training the model</a:t>
          </a:r>
          <a:endParaRPr lang="en-IL" sz="2300" kern="1200" dirty="0"/>
        </a:p>
      </dsp:txBody>
      <dsp:txXfrm>
        <a:off x="1050621" y="2830349"/>
        <a:ext cx="4869526" cy="773240"/>
      </dsp:txXfrm>
    </dsp:sp>
    <dsp:sp modelId="{CC007FDF-B559-42C0-923E-78F404FC2642}">
      <dsp:nvSpPr>
        <dsp:cNvPr id="0" name=""/>
        <dsp:cNvSpPr/>
      </dsp:nvSpPr>
      <dsp:spPr>
        <a:xfrm>
          <a:off x="1759789" y="3741723"/>
          <a:ext cx="5891467" cy="821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Evaluating</a:t>
          </a:r>
          <a:endParaRPr lang="en-IL" sz="2300" kern="1200" dirty="0"/>
        </a:p>
      </dsp:txBody>
      <dsp:txXfrm>
        <a:off x="1783846" y="3765780"/>
        <a:ext cx="4869526" cy="773240"/>
      </dsp:txXfrm>
    </dsp:sp>
    <dsp:sp modelId="{9920190E-DE2C-431F-89A8-7ED4D512C108}">
      <dsp:nvSpPr>
        <dsp:cNvPr id="0" name=""/>
        <dsp:cNvSpPr/>
      </dsp:nvSpPr>
      <dsp:spPr>
        <a:xfrm>
          <a:off x="5357587" y="600044"/>
          <a:ext cx="533880" cy="5338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600" kern="1200"/>
        </a:p>
      </dsp:txBody>
      <dsp:txXfrm>
        <a:off x="5477710" y="600044"/>
        <a:ext cx="293634" cy="401745"/>
      </dsp:txXfrm>
    </dsp:sp>
    <dsp:sp modelId="{51E41F2E-7BBA-415B-9662-580C0EF93B4B}">
      <dsp:nvSpPr>
        <dsp:cNvPr id="0" name=""/>
        <dsp:cNvSpPr/>
      </dsp:nvSpPr>
      <dsp:spPr>
        <a:xfrm>
          <a:off x="5797535" y="1535475"/>
          <a:ext cx="533880" cy="5338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600" kern="1200"/>
        </a:p>
      </dsp:txBody>
      <dsp:txXfrm>
        <a:off x="5917658" y="1535475"/>
        <a:ext cx="293634" cy="401745"/>
      </dsp:txXfrm>
    </dsp:sp>
    <dsp:sp modelId="{FDBCB13C-4C89-47ED-AD97-4C0008DABC50}">
      <dsp:nvSpPr>
        <dsp:cNvPr id="0" name=""/>
        <dsp:cNvSpPr/>
      </dsp:nvSpPr>
      <dsp:spPr>
        <a:xfrm>
          <a:off x="6237482" y="2457217"/>
          <a:ext cx="533880" cy="5338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600" kern="1200"/>
        </a:p>
      </dsp:txBody>
      <dsp:txXfrm>
        <a:off x="6357605" y="2457217"/>
        <a:ext cx="293634" cy="401745"/>
      </dsp:txXfrm>
    </dsp:sp>
    <dsp:sp modelId="{055CCBCC-9E4A-4BFF-945C-181F139AD898}">
      <dsp:nvSpPr>
        <dsp:cNvPr id="0" name=""/>
        <dsp:cNvSpPr/>
      </dsp:nvSpPr>
      <dsp:spPr>
        <a:xfrm>
          <a:off x="6677429" y="3401774"/>
          <a:ext cx="533880" cy="5338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600" kern="1200"/>
        </a:p>
      </dsp:txBody>
      <dsp:txXfrm>
        <a:off x="6797552" y="3401774"/>
        <a:ext cx="293634" cy="401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327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19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8291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126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703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57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532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517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297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573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49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601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076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504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84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075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C0F0-5913-482F-9704-1EE51FB65537}" type="datetimeFigureOut">
              <a:rPr lang="en-IL" smtClean="0"/>
              <a:t>01/15/2023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5F2F-8AA0-4E85-8E9C-25FE67CE26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1117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8A8FF2B-6CCE-3B56-F914-22B94BE96079}"/>
              </a:ext>
            </a:extLst>
          </p:cNvPr>
          <p:cNvSpPr/>
          <p:nvPr/>
        </p:nvSpPr>
        <p:spPr>
          <a:xfrm>
            <a:off x="2502158" y="354765"/>
            <a:ext cx="80461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Deep Learning Final Project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Genre Recognition</a:t>
            </a:r>
            <a:endParaRPr lang="he-I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B1B09B8-639C-4C87-5FEF-3C0FD2DDB39F}"/>
              </a:ext>
            </a:extLst>
          </p:cNvPr>
          <p:cNvSpPr/>
          <p:nvPr/>
        </p:nvSpPr>
        <p:spPr>
          <a:xfrm>
            <a:off x="7659734" y="5212283"/>
            <a:ext cx="453226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Lior Breit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 212733257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Talia Seada 211551601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Netanel Levine 312512619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84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11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1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85FD62-BECE-AEB5-42BC-97A71395F6BC}"/>
              </a:ext>
            </a:extLst>
          </p:cNvPr>
          <p:cNvSpPr txBox="1"/>
          <p:nvPr/>
        </p:nvSpPr>
        <p:spPr>
          <a:xfrm>
            <a:off x="1019015" y="1093787"/>
            <a:ext cx="3059969" cy="469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>
                <a:latin typeface="+mj-lt"/>
                <a:ea typeface="+mj-ea"/>
                <a:cs typeface="+mj-cs"/>
              </a:rPr>
              <a:t>Conclusion and Insights</a:t>
            </a:r>
          </a:p>
        </p:txBody>
      </p:sp>
      <p:sp useBgFill="1">
        <p:nvSpPr>
          <p:cNvPr id="10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6">
            <a:extLst>
              <a:ext uri="{FF2B5EF4-FFF2-40B4-BE49-F238E27FC236}">
                <a16:creationId xmlns:a16="http://schemas.microsoft.com/office/drawing/2014/main" id="{2DCDE504-A267-D140-48C6-F99627BF511B}"/>
              </a:ext>
            </a:extLst>
          </p:cNvPr>
          <p:cNvSpPr txBox="1"/>
          <p:nvPr/>
        </p:nvSpPr>
        <p:spPr>
          <a:xfrm>
            <a:off x="5341041" y="1422400"/>
            <a:ext cx="5831944" cy="469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Deep learning methods yielded better results than traditional machine learning methods for this complex problem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Attempted to alter network structure by adding or removing layers during fine-tuning process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Observed that imbalanced data greatly impacted results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Attempted to balance data which significantly improved accuracy of networks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More data for under-represented genres may improve model performance without the need for manual data balancing.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A312-9CF0-468A-D2CB-2176B404B89F}"/>
              </a:ext>
            </a:extLst>
          </p:cNvPr>
          <p:cNvSpPr txBox="1"/>
          <p:nvPr/>
        </p:nvSpPr>
        <p:spPr>
          <a:xfrm>
            <a:off x="1380354" y="1148201"/>
            <a:ext cx="9875792" cy="4863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5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1" name="Rectangle 140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FA9F8910-3750-6EE5-6DC6-7283BEFD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338" y="924906"/>
            <a:ext cx="3815143" cy="1478570"/>
          </a:xfrm>
        </p:spPr>
        <p:txBody>
          <a:bodyPr>
            <a:normAutofit/>
          </a:bodyPr>
          <a:lstStyle/>
          <a:p>
            <a:r>
              <a:rPr lang="en-US" sz="3200"/>
              <a:t>The problem</a:t>
            </a:r>
            <a:endParaRPr lang="en-IL" sz="32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B5EE393-9EEC-6C6E-27D1-D5C42F0615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2" r="12006"/>
          <a:stretch/>
        </p:blipFill>
        <p:spPr>
          <a:xfrm>
            <a:off x="-5596" y="10"/>
            <a:ext cx="7406522" cy="6857990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6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4B5B43-5A9F-C35F-43B4-678A01E5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075" y="2249487"/>
            <a:ext cx="4400550" cy="3541714"/>
          </a:xfrm>
        </p:spPr>
        <p:txBody>
          <a:bodyPr>
            <a:normAutofit/>
          </a:bodyPr>
          <a:lstStyle/>
          <a:p>
            <a:r>
              <a:rPr lang="en-US" sz="1800" dirty="0"/>
              <a:t>Given a song we would like to know its genre.</a:t>
            </a:r>
          </a:p>
          <a:p>
            <a:r>
              <a:rPr lang="en-US" sz="1800" dirty="0"/>
              <a:t>Music genre classification is a challenging task due to the complex and subjective nature of music.</a:t>
            </a:r>
          </a:p>
          <a:p>
            <a:r>
              <a:rPr lang="en-US" sz="1800" dirty="0"/>
              <a:t>It is an important problem with many practical applications, such as music recommendation systems and playlist generation.</a:t>
            </a:r>
          </a:p>
          <a:p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136895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2E579A4-5A03-ADCE-2958-3B45E3AA3FB7}"/>
              </a:ext>
            </a:extLst>
          </p:cNvPr>
          <p:cNvSpPr txBox="1"/>
          <p:nvPr/>
        </p:nvSpPr>
        <p:spPr>
          <a:xfrm>
            <a:off x="1141413" y="618517"/>
            <a:ext cx="2877336" cy="550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Workflow</a:t>
            </a:r>
          </a:p>
        </p:txBody>
      </p:sp>
      <p:graphicFrame>
        <p:nvGraphicFramePr>
          <p:cNvPr id="8" name="דיאגרמה 7">
            <a:extLst>
              <a:ext uri="{FF2B5EF4-FFF2-40B4-BE49-F238E27FC236}">
                <a16:creationId xmlns:a16="http://schemas.microsoft.com/office/drawing/2014/main" id="{7FD578AF-A48C-DAE2-1736-8FB60F2A87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663586"/>
              </p:ext>
            </p:extLst>
          </p:nvPr>
        </p:nvGraphicFramePr>
        <p:xfrm>
          <a:off x="3673693" y="1090642"/>
          <a:ext cx="7651257" cy="4563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267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2C4E1DE-C1DE-3FD5-F04E-3A66AE0BBF90}"/>
              </a:ext>
            </a:extLst>
          </p:cNvPr>
          <p:cNvSpPr/>
          <p:nvPr/>
        </p:nvSpPr>
        <p:spPr>
          <a:xfrm>
            <a:off x="5248841" y="1529122"/>
            <a:ext cx="5751237" cy="314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Our dataset contains almost 40k samples (30 sec each) of songs distributing among 161 genres.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As part of our preprocessing, we decided to reduce the number of classes by removing the classes that no song belongs to them.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This step left us with 16 genres.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5" name="Picture 44" descr="Chart, histogram&#10;&#10;Description automatically generated">
            <a:extLst>
              <a:ext uri="{FF2B5EF4-FFF2-40B4-BE49-F238E27FC236}">
                <a16:creationId xmlns:a16="http://schemas.microsoft.com/office/drawing/2014/main" id="{E80CC56A-39F5-6392-B83B-3C932B9D1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2" y="528638"/>
            <a:ext cx="2668222" cy="2668222"/>
          </a:xfrm>
          <a:prstGeom prst="rect">
            <a:avLst/>
          </a:prstGeom>
        </p:spPr>
      </p:pic>
      <p:pic>
        <p:nvPicPr>
          <p:cNvPr id="57" name="Picture 56" descr="Chart, histogram&#10;&#10;Description automatically generated">
            <a:extLst>
              <a:ext uri="{FF2B5EF4-FFF2-40B4-BE49-F238E27FC236}">
                <a16:creationId xmlns:a16="http://schemas.microsoft.com/office/drawing/2014/main" id="{56737B9B-8A6B-18F1-9E24-39DDFBE6B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96" y="3556001"/>
            <a:ext cx="2668222" cy="266822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0B062E-3193-9BEE-EC24-D93545E0F63F}"/>
              </a:ext>
            </a:extLst>
          </p:cNvPr>
          <p:cNvSpPr txBox="1"/>
          <p:nvPr/>
        </p:nvSpPr>
        <p:spPr>
          <a:xfrm>
            <a:off x="1646338" y="3160527"/>
            <a:ext cx="177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Before Balancing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FE996C-1F49-5403-E6EF-DF135433EACE}"/>
              </a:ext>
            </a:extLst>
          </p:cNvPr>
          <p:cNvSpPr txBox="1"/>
          <p:nvPr/>
        </p:nvSpPr>
        <p:spPr>
          <a:xfrm>
            <a:off x="1719647" y="6226731"/>
            <a:ext cx="1629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Balancing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5EA35B-1908-47E9-6362-FDAABE286E43}"/>
              </a:ext>
            </a:extLst>
          </p:cNvPr>
          <p:cNvSpPr txBox="1"/>
          <p:nvPr/>
        </p:nvSpPr>
        <p:spPr>
          <a:xfrm>
            <a:off x="5000315" y="910432"/>
            <a:ext cx="6116128" cy="777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4000" b="1" dirty="0"/>
              <a:t>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283749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E7BCF5-0366-7F5E-9F98-56F8F9E0EB50}"/>
              </a:ext>
            </a:extLst>
          </p:cNvPr>
          <p:cNvSpPr txBox="1"/>
          <p:nvPr/>
        </p:nvSpPr>
        <p:spPr>
          <a:xfrm>
            <a:off x="1503763" y="2505670"/>
            <a:ext cx="61033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sz="1800" dirty="0"/>
              <a:t>alancing – We noticed that we have some </a:t>
            </a:r>
            <a:r>
              <a:rPr lang="en-US" dirty="0"/>
              <a:t>classes that have much less samples than other classes. We decided to use SMOTE to balance the data.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0D5AE-3900-143F-3E0B-DA6570307136}"/>
              </a:ext>
            </a:extLst>
          </p:cNvPr>
          <p:cNvSpPr txBox="1"/>
          <p:nvPr/>
        </p:nvSpPr>
        <p:spPr>
          <a:xfrm>
            <a:off x="1503763" y="1145054"/>
            <a:ext cx="6838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dirty="0"/>
              <a:t>ormalizing – normalize the data using the mean and the std of our data and the following formula: </a:t>
            </a:r>
            <a:br>
              <a:rPr lang="en-US" sz="1800" dirty="0"/>
            </a:br>
            <a:r>
              <a:rPr lang="en-US" dirty="0"/>
              <a:t>(data – mean) / std</a:t>
            </a:r>
          </a:p>
        </p:txBody>
      </p:sp>
    </p:spTree>
    <p:extLst>
      <p:ext uri="{BB962C8B-B14F-4D97-AF65-F5344CB8AC3E}">
        <p14:creationId xmlns:p14="http://schemas.microsoft.com/office/powerpoint/2010/main" val="159186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2" name="Rectangle 113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2B5AD-89F0-ED5C-B734-15E6C52EDC2D}"/>
              </a:ext>
            </a:extLst>
          </p:cNvPr>
          <p:cNvSpPr txBox="1"/>
          <p:nvPr/>
        </p:nvSpPr>
        <p:spPr>
          <a:xfrm>
            <a:off x="1141413" y="618518"/>
            <a:ext cx="445928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atin typeface="+mj-lt"/>
                <a:ea typeface="+mj-ea"/>
                <a:cs typeface="+mj-cs"/>
              </a:rPr>
              <a:t>Creating the CNN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C23FA-514E-6695-3083-F345B8C5B5FA}"/>
              </a:ext>
            </a:extLst>
          </p:cNvPr>
          <p:cNvSpPr txBox="1"/>
          <p:nvPr/>
        </p:nvSpPr>
        <p:spPr>
          <a:xfrm>
            <a:off x="1141412" y="1857376"/>
            <a:ext cx="4459287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We built the model dynamically, meaning we changed the amount and size of layers to try and get the best results.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The overall scheme was the following:</a:t>
            </a:r>
          </a:p>
          <a:p>
            <a:pPr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Convolution mixed with Max Pooling</a:t>
            </a:r>
          </a:p>
          <a:p>
            <a:pPr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Flatten the data</a:t>
            </a:r>
          </a:p>
          <a:p>
            <a:pPr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Fully connected dense layers</a:t>
            </a:r>
          </a:p>
          <a:p>
            <a:pPr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Dropout layers</a:t>
            </a:r>
          </a:p>
          <a:p>
            <a:pPr marL="228600"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In the last layer, the activation function is </a:t>
            </a:r>
            <a:r>
              <a:rPr lang="en-US" sz="2000" dirty="0" err="1"/>
              <a:t>Softmax</a:t>
            </a:r>
            <a:r>
              <a:rPr lang="en-US" sz="2000" dirty="0"/>
              <a:t>, as we have multiple classes.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04F763E-0D45-BAB4-9520-9D678F9C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908" y="618518"/>
            <a:ext cx="4966462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3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4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2274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BC3A6B-64F2-AD40-1F24-3C8121EE2F48}"/>
              </a:ext>
            </a:extLst>
          </p:cNvPr>
          <p:cNvSpPr txBox="1"/>
          <p:nvPr/>
        </p:nvSpPr>
        <p:spPr>
          <a:xfrm>
            <a:off x="7645360" y="3091845"/>
            <a:ext cx="3122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/>
              <a:t>TRAINING THE </a:t>
            </a:r>
          </a:p>
          <a:p>
            <a:pPr lvl="0" algn="ctr"/>
            <a:r>
              <a:rPr lang="en-US" sz="3200" b="1" dirty="0"/>
              <a:t>MODEL BEFORE</a:t>
            </a:r>
          </a:p>
          <a:p>
            <a:pPr lvl="0" algn="ctr"/>
            <a:r>
              <a:rPr lang="en-US" sz="3200" b="1" dirty="0"/>
              <a:t>BALANCING</a:t>
            </a:r>
            <a:endParaRPr lang="en-IL" sz="32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42F314-CA05-8E27-3182-EC43BD368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56" y="1445653"/>
            <a:ext cx="3122400" cy="240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DB6298-E067-2F3E-17D2-9D1405A2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56" y="3876675"/>
            <a:ext cx="3122400" cy="23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B5299A-31BC-F725-41AF-FD553236C9AC}"/>
              </a:ext>
            </a:extLst>
          </p:cNvPr>
          <p:cNvSpPr txBox="1"/>
          <p:nvPr/>
        </p:nvSpPr>
        <p:spPr>
          <a:xfrm>
            <a:off x="2187002" y="1076321"/>
            <a:ext cx="82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63.1%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2F6A582-CEC4-69A8-5E47-5718F3180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38" y="1436040"/>
            <a:ext cx="3098723" cy="240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9EE57E-D01B-0734-3A14-67C4484C7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37" y="3876675"/>
            <a:ext cx="3098723" cy="23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1ED938-5667-7EF5-149B-CE79078D0A91}"/>
              </a:ext>
            </a:extLst>
          </p:cNvPr>
          <p:cNvSpPr txBox="1"/>
          <p:nvPr/>
        </p:nvSpPr>
        <p:spPr>
          <a:xfrm>
            <a:off x="5701107" y="1055408"/>
            <a:ext cx="803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67.8%</a:t>
            </a:r>
          </a:p>
        </p:txBody>
      </p:sp>
    </p:spTree>
    <p:extLst>
      <p:ext uri="{BB962C8B-B14F-4D97-AF65-F5344CB8AC3E}">
        <p14:creationId xmlns:p14="http://schemas.microsoft.com/office/powerpoint/2010/main" val="92711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BC1E6D-B9F8-87A9-76A6-0E72028DF816}"/>
              </a:ext>
            </a:extLst>
          </p:cNvPr>
          <p:cNvSpPr txBox="1"/>
          <p:nvPr/>
        </p:nvSpPr>
        <p:spPr>
          <a:xfrm>
            <a:off x="7819495" y="3017942"/>
            <a:ext cx="32053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/>
              <a:t>TRAINING THE </a:t>
            </a:r>
          </a:p>
          <a:p>
            <a:pPr lvl="0" algn="ctr"/>
            <a:r>
              <a:rPr lang="en-US" sz="3200" b="1" dirty="0"/>
              <a:t>MODEL AFTER </a:t>
            </a:r>
          </a:p>
          <a:p>
            <a:pPr lvl="0" algn="ctr"/>
            <a:r>
              <a:rPr lang="en-US" sz="3200" b="1" dirty="0"/>
              <a:t>BALANCING</a:t>
            </a:r>
            <a:endParaRPr lang="en-IL" sz="32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D2F00C-8B43-B7C9-FCAD-AE9619520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32" y="3802772"/>
            <a:ext cx="3205363" cy="239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026021B-C592-6D21-2A27-198A64D56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34" y="1381488"/>
            <a:ext cx="3205361" cy="239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577BA-611A-D2D4-3682-151EA726C61E}"/>
              </a:ext>
            </a:extLst>
          </p:cNvPr>
          <p:cNvSpPr txBox="1"/>
          <p:nvPr/>
        </p:nvSpPr>
        <p:spPr>
          <a:xfrm>
            <a:off x="5793183" y="1012156"/>
            <a:ext cx="82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89.0%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A0CE24-8E0E-40A0-8D7B-278867C3D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34" y="1381488"/>
            <a:ext cx="3205362" cy="239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035E14E-64B8-EF8B-54EE-D053FBDE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35" y="3802772"/>
            <a:ext cx="3205361" cy="239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71296C-9138-2AD4-7598-74AB3BCB08C7}"/>
              </a:ext>
            </a:extLst>
          </p:cNvPr>
          <p:cNvSpPr txBox="1"/>
          <p:nvPr/>
        </p:nvSpPr>
        <p:spPr>
          <a:xfrm>
            <a:off x="2183445" y="1012156"/>
            <a:ext cx="82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88.3%</a:t>
            </a:r>
          </a:p>
        </p:txBody>
      </p:sp>
    </p:spTree>
    <p:extLst>
      <p:ext uri="{BB962C8B-B14F-4D97-AF65-F5344CB8AC3E}">
        <p14:creationId xmlns:p14="http://schemas.microsoft.com/office/powerpoint/2010/main" val="68079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5B91A8-DCF3-5CA1-CEEC-E70940D490C1}"/>
              </a:ext>
            </a:extLst>
          </p:cNvPr>
          <p:cNvSpPr txBox="1"/>
          <p:nvPr/>
        </p:nvSpPr>
        <p:spPr>
          <a:xfrm>
            <a:off x="7919819" y="2704225"/>
            <a:ext cx="40054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/>
              <a:t>TRAINING THE</a:t>
            </a:r>
          </a:p>
          <a:p>
            <a:pPr lvl="0" algn="ctr"/>
            <a:r>
              <a:rPr lang="en-US" sz="3200" b="1" dirty="0"/>
              <a:t>MODEL BALANCED </a:t>
            </a:r>
          </a:p>
          <a:p>
            <a:pPr lvl="0" algn="ctr"/>
            <a:r>
              <a:rPr lang="en-US" sz="3200" b="1" dirty="0"/>
              <a:t>WITH</a:t>
            </a:r>
          </a:p>
          <a:p>
            <a:pPr lvl="0" algn="ctr"/>
            <a:r>
              <a:rPr lang="en-US" sz="3200" b="1" dirty="0"/>
              <a:t>REGULARIZATION </a:t>
            </a:r>
            <a:endParaRPr lang="en-IL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61BD9-5890-6926-DF16-F49732631127}"/>
              </a:ext>
            </a:extLst>
          </p:cNvPr>
          <p:cNvSpPr txBox="1"/>
          <p:nvPr/>
        </p:nvSpPr>
        <p:spPr>
          <a:xfrm>
            <a:off x="5865863" y="919601"/>
            <a:ext cx="82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89.5%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86CE276-AF42-94B4-BD22-29BB41A9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09" y="1288933"/>
            <a:ext cx="3200320" cy="24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6622DB4B-2006-3DD4-94E0-7E86F4AED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08" y="3735277"/>
            <a:ext cx="3200319" cy="239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F6E419-1FB9-FF77-8CCC-4CFC10D8D626}"/>
              </a:ext>
            </a:extLst>
          </p:cNvPr>
          <p:cNvSpPr txBox="1"/>
          <p:nvPr/>
        </p:nvSpPr>
        <p:spPr>
          <a:xfrm>
            <a:off x="2318815" y="906662"/>
            <a:ext cx="826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88.9%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67B69C7-010F-E46E-2736-C491CABD2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411" y="1288933"/>
            <a:ext cx="3217520" cy="24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9C730F4-8C63-3903-852C-91A7EEAF3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478" y="3747539"/>
            <a:ext cx="3203274" cy="23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742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מעגל</Template>
  <TotalTime>3822</TotalTime>
  <Words>360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מעגל</vt:lpstr>
      <vt:lpstr>PowerPoint Presentation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Netanel Levine</dc:creator>
  <cp:lastModifiedBy>טליה סעדה</cp:lastModifiedBy>
  <cp:revision>4</cp:revision>
  <dcterms:created xsi:type="dcterms:W3CDTF">2023-01-10T09:53:41Z</dcterms:created>
  <dcterms:modified xsi:type="dcterms:W3CDTF">2023-01-15T17:36:55Z</dcterms:modified>
</cp:coreProperties>
</file>