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6405"/>
  </p:normalViewPr>
  <p:slideViewPr>
    <p:cSldViewPr snapToGrid="0" snapToObjects="1">
      <p:cViewPr varScale="1">
        <p:scale>
          <a:sx n="76" d="100"/>
          <a:sy n="76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9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84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83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24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7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97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90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91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5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9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5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5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0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8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5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181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C7A7-8FB6-BB7C-399A-E63ED3F65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1131" y="2341179"/>
            <a:ext cx="7197726" cy="1213945"/>
          </a:xfrm>
        </p:spPr>
        <p:txBody>
          <a:bodyPr>
            <a:noAutofit/>
          </a:bodyPr>
          <a:lstStyle/>
          <a:p>
            <a:pPr algn="ctr"/>
            <a:r>
              <a:rPr lang="en-IL" sz="10000" dirty="0">
                <a:latin typeface="American Typewriter" panose="02090604020004020304" pitchFamily="18" charset="77"/>
                <a:cs typeface="Al Bayan Plain" pitchFamily="2" charset="-78"/>
              </a:rPr>
              <a:t>DARK</a:t>
            </a:r>
            <a:r>
              <a:rPr lang="en-IL" sz="10000" b="1" dirty="0">
                <a:latin typeface="American Typewriter" panose="02090604020004020304" pitchFamily="18" charset="77"/>
                <a:cs typeface="AL BAYAN PLAIN" pitchFamily="2" charset="-78"/>
              </a:rPr>
              <a:t> 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5B691-3BFE-7F81-1FC2-AA41D223C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8995" y="3321598"/>
            <a:ext cx="6004800" cy="646386"/>
          </a:xfrm>
        </p:spPr>
        <p:txBody>
          <a:bodyPr>
            <a:normAutofit/>
          </a:bodyPr>
          <a:lstStyle/>
          <a:p>
            <a:r>
              <a:rPr lang="en-IL" sz="2000" dirty="0">
                <a:latin typeface="Bradley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Lior david  * Solomon * Lior Da’witt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1C607A-C2F6-D7BC-A29C-553D60B930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6621244" y="3734457"/>
            <a:ext cx="28575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3159BA-CBF8-D4FC-A6BE-84627407EFE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6368567" y="3668767"/>
            <a:ext cx="3362854" cy="292319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C30C5B-A4C8-5CD0-783A-8D271A8075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2392945" y="1647497"/>
            <a:ext cx="4800454" cy="48004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4E470A-B083-52E8-C107-E5F8F42572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423568" y="1647497"/>
            <a:ext cx="4800454" cy="48004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25140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{7B60F570-32EE-3043-B7D4-170A26EF833F}tf10001058</Template>
  <TotalTime>26</TotalTime>
  <Words>9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American Typewriter</vt:lpstr>
      <vt:lpstr>Arial</vt:lpstr>
      <vt:lpstr>Bradley Hand</vt:lpstr>
      <vt:lpstr>Calibri</vt:lpstr>
      <vt:lpstr>Calibri Light</vt:lpstr>
      <vt:lpstr>Celestial</vt:lpstr>
      <vt:lpstr>DARK 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NET</dc:title>
  <dc:creator>Solomon Avraham</dc:creator>
  <cp:lastModifiedBy>Solomon Avraham</cp:lastModifiedBy>
  <cp:revision>1</cp:revision>
  <dcterms:created xsi:type="dcterms:W3CDTF">2022-07-18T15:03:33Z</dcterms:created>
  <dcterms:modified xsi:type="dcterms:W3CDTF">2022-07-18T15:29:46Z</dcterms:modified>
</cp:coreProperties>
</file>