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87F2F-3BCE-4F20-BD28-CBEDE4AFF1F8}" v="10" dt="2022-12-05T12:42:1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r Gabriel" userId="e3c62df581f6cb86" providerId="LiveId" clId="{BFE8B411-5785-4402-817C-7E1546083481}"/>
    <pc:docChg chg="custSel modSld">
      <pc:chgData name="Lior Gabriel" userId="e3c62df581f6cb86" providerId="LiveId" clId="{BFE8B411-5785-4402-817C-7E1546083481}" dt="2022-12-05T11:27:45.916" v="328" actId="20577"/>
      <pc:docMkLst>
        <pc:docMk/>
      </pc:docMkLst>
      <pc:sldChg chg="modSp mod">
        <pc:chgData name="Lior Gabriel" userId="e3c62df581f6cb86" providerId="LiveId" clId="{BFE8B411-5785-4402-817C-7E1546083481}" dt="2022-12-05T11:21:08.471" v="9" actId="20577"/>
        <pc:sldMkLst>
          <pc:docMk/>
          <pc:sldMk cId="775173131" sldId="256"/>
        </pc:sldMkLst>
        <pc:spChg chg="mod">
          <ac:chgData name="Lior Gabriel" userId="e3c62df581f6cb86" providerId="LiveId" clId="{BFE8B411-5785-4402-817C-7E1546083481}" dt="2022-12-05T11:21:03.254" v="0"/>
          <ac:spMkLst>
            <pc:docMk/>
            <pc:sldMk cId="775173131" sldId="256"/>
            <ac:spMk id="2" creationId="{4A250636-F1AF-4284-A850-6D145C687FE2}"/>
          </ac:spMkLst>
        </pc:spChg>
        <pc:spChg chg="mod">
          <ac:chgData name="Lior Gabriel" userId="e3c62df581f6cb86" providerId="LiveId" clId="{BFE8B411-5785-4402-817C-7E1546083481}" dt="2022-12-05T11:21:08.471" v="9" actId="20577"/>
          <ac:spMkLst>
            <pc:docMk/>
            <pc:sldMk cId="775173131" sldId="256"/>
            <ac:spMk id="3" creationId="{3C6F3699-8666-4DBC-986F-324239B8D6E6}"/>
          </ac:spMkLst>
        </pc:spChg>
      </pc:sldChg>
      <pc:sldChg chg="modSp mod">
        <pc:chgData name="Lior Gabriel" userId="e3c62df581f6cb86" providerId="LiveId" clId="{BFE8B411-5785-4402-817C-7E1546083481}" dt="2022-12-05T11:27:45.916" v="328" actId="20577"/>
        <pc:sldMkLst>
          <pc:docMk/>
          <pc:sldMk cId="2379262463" sldId="259"/>
        </pc:sldMkLst>
        <pc:spChg chg="mod">
          <ac:chgData name="Lior Gabriel" userId="e3c62df581f6cb86" providerId="LiveId" clId="{BFE8B411-5785-4402-817C-7E1546083481}" dt="2022-12-05T11:27:45.916" v="328" actId="20577"/>
          <ac:spMkLst>
            <pc:docMk/>
            <pc:sldMk cId="2379262463" sldId="259"/>
            <ac:spMk id="3" creationId="{3C6F3699-8666-4DBC-986F-324239B8D6E6}"/>
          </ac:spMkLst>
        </pc:spChg>
      </pc:sldChg>
    </pc:docChg>
  </pc:docChgLst>
  <pc:docChgLst>
    <pc:chgData name="Lior Gabriel" userId="e3c62df581f6cb86" providerId="LiveId" clId="{0C787F2F-3BCE-4F20-BD28-CBEDE4AFF1F8}"/>
    <pc:docChg chg="undo custSel addSld delSld modSld sldOrd">
      <pc:chgData name="Lior Gabriel" userId="e3c62df581f6cb86" providerId="LiveId" clId="{0C787F2F-3BCE-4F20-BD28-CBEDE4AFF1F8}" dt="2022-12-05T12:43:53.774" v="497" actId="1076"/>
      <pc:docMkLst>
        <pc:docMk/>
      </pc:docMkLst>
      <pc:sldChg chg="modSp mod">
        <pc:chgData name="Lior Gabriel" userId="e3c62df581f6cb86" providerId="LiveId" clId="{0C787F2F-3BCE-4F20-BD28-CBEDE4AFF1F8}" dt="2022-12-05T12:21:02.754" v="14" actId="3626"/>
        <pc:sldMkLst>
          <pc:docMk/>
          <pc:sldMk cId="775173131" sldId="256"/>
        </pc:sldMkLst>
        <pc:spChg chg="mod">
          <ac:chgData name="Lior Gabriel" userId="e3c62df581f6cb86" providerId="LiveId" clId="{0C787F2F-3BCE-4F20-BD28-CBEDE4AFF1F8}" dt="2022-12-05T12:21:02.754" v="14" actId="3626"/>
          <ac:spMkLst>
            <pc:docMk/>
            <pc:sldMk cId="775173131" sldId="256"/>
            <ac:spMk id="2" creationId="{4A250636-F1AF-4284-A850-6D145C687FE2}"/>
          </ac:spMkLst>
        </pc:spChg>
      </pc:sldChg>
      <pc:sldChg chg="addSp delSp modSp mod ord">
        <pc:chgData name="Lior Gabriel" userId="e3c62df581f6cb86" providerId="LiveId" clId="{0C787F2F-3BCE-4F20-BD28-CBEDE4AFF1F8}" dt="2022-12-05T12:43:36.037" v="495" actId="208"/>
        <pc:sldMkLst>
          <pc:docMk/>
          <pc:sldMk cId="3610832649" sldId="257"/>
        </pc:sldMkLst>
        <pc:spChg chg="del">
          <ac:chgData name="Lior Gabriel" userId="e3c62df581f6cb86" providerId="LiveId" clId="{0C787F2F-3BCE-4F20-BD28-CBEDE4AFF1F8}" dt="2022-12-05T12:16:08.152" v="0" actId="478"/>
          <ac:spMkLst>
            <pc:docMk/>
            <pc:sldMk cId="3610832649" sldId="257"/>
            <ac:spMk id="3" creationId="{3C6F3699-8666-4DBC-986F-324239B8D6E6}"/>
          </ac:spMkLst>
        </pc:spChg>
        <pc:spChg chg="add del mod">
          <ac:chgData name="Lior Gabriel" userId="e3c62df581f6cb86" providerId="LiveId" clId="{0C787F2F-3BCE-4F20-BD28-CBEDE4AFF1F8}" dt="2022-12-05T12:16:12.906" v="1" actId="478"/>
          <ac:spMkLst>
            <pc:docMk/>
            <pc:sldMk cId="3610832649" sldId="257"/>
            <ac:spMk id="4" creationId="{00ACE59C-676A-4DE2-BCA3-400B0D34804C}"/>
          </ac:spMkLst>
        </pc:spChg>
        <pc:spChg chg="add mod">
          <ac:chgData name="Lior Gabriel" userId="e3c62df581f6cb86" providerId="LiveId" clId="{0C787F2F-3BCE-4F20-BD28-CBEDE4AFF1F8}" dt="2022-12-05T12:43:30.311" v="494" actId="207"/>
          <ac:spMkLst>
            <pc:docMk/>
            <pc:sldMk cId="3610832649" sldId="257"/>
            <ac:spMk id="11" creationId="{138196C9-98A6-4D8A-AC2F-0EDB20449E81}"/>
          </ac:spMkLst>
        </pc:spChg>
        <pc:spChg chg="add mod">
          <ac:chgData name="Lior Gabriel" userId="e3c62df581f6cb86" providerId="LiveId" clId="{0C787F2F-3BCE-4F20-BD28-CBEDE4AFF1F8}" dt="2022-12-05T12:43:36.037" v="495" actId="208"/>
          <ac:spMkLst>
            <pc:docMk/>
            <pc:sldMk cId="3610832649" sldId="257"/>
            <ac:spMk id="12" creationId="{6D6412AD-F1C7-45C2-9524-40049FC177A5}"/>
          </ac:spMkLst>
        </pc:spChg>
        <pc:picChg chg="add del mod">
          <ac:chgData name="Lior Gabriel" userId="e3c62df581f6cb86" providerId="LiveId" clId="{0C787F2F-3BCE-4F20-BD28-CBEDE4AFF1F8}" dt="2022-12-05T12:19:23.755" v="10" actId="478"/>
          <ac:picMkLst>
            <pc:docMk/>
            <pc:sldMk cId="3610832649" sldId="257"/>
            <ac:picMk id="6" creationId="{561E2C9C-2249-46BE-804A-067121A60E91}"/>
          </ac:picMkLst>
        </pc:picChg>
        <pc:picChg chg="add del">
          <ac:chgData name="Lior Gabriel" userId="e3c62df581f6cb86" providerId="LiveId" clId="{0C787F2F-3BCE-4F20-BD28-CBEDE4AFF1F8}" dt="2022-12-05T12:19:20.278" v="8" actId="22"/>
          <ac:picMkLst>
            <pc:docMk/>
            <pc:sldMk cId="3610832649" sldId="257"/>
            <ac:picMk id="8" creationId="{16E938CD-7F15-4653-9046-3FD37CD39C47}"/>
          </ac:picMkLst>
        </pc:picChg>
        <pc:picChg chg="add mod modCrop">
          <ac:chgData name="Lior Gabriel" userId="e3c62df581f6cb86" providerId="LiveId" clId="{0C787F2F-3BCE-4F20-BD28-CBEDE4AFF1F8}" dt="2022-12-05T12:27:07.094" v="114" actId="1076"/>
          <ac:picMkLst>
            <pc:docMk/>
            <pc:sldMk cId="3610832649" sldId="257"/>
            <ac:picMk id="10" creationId="{E4AE207C-EC83-4298-B8DD-F7ADF817D2C0}"/>
          </ac:picMkLst>
        </pc:picChg>
      </pc:sldChg>
      <pc:sldChg chg="addSp delSp modSp mod ord">
        <pc:chgData name="Lior Gabriel" userId="e3c62df581f6cb86" providerId="LiveId" clId="{0C787F2F-3BCE-4F20-BD28-CBEDE4AFF1F8}" dt="2022-12-05T12:43:53.774" v="497" actId="1076"/>
        <pc:sldMkLst>
          <pc:docMk/>
          <pc:sldMk cId="2379262463" sldId="259"/>
        </pc:sldMkLst>
        <pc:spChg chg="del">
          <ac:chgData name="Lior Gabriel" userId="e3c62df581f6cb86" providerId="LiveId" clId="{0C787F2F-3BCE-4F20-BD28-CBEDE4AFF1F8}" dt="2022-12-05T12:30:03.446" v="241" actId="478"/>
          <ac:spMkLst>
            <pc:docMk/>
            <pc:sldMk cId="2379262463" sldId="259"/>
            <ac:spMk id="3" creationId="{3C6F3699-8666-4DBC-986F-324239B8D6E6}"/>
          </ac:spMkLst>
        </pc:spChg>
        <pc:spChg chg="add mod">
          <ac:chgData name="Lior Gabriel" userId="e3c62df581f6cb86" providerId="LiveId" clId="{0C787F2F-3BCE-4F20-BD28-CBEDE4AFF1F8}" dt="2022-12-05T12:41:22.247" v="444" actId="1076"/>
          <ac:spMkLst>
            <pc:docMk/>
            <pc:sldMk cId="2379262463" sldId="259"/>
            <ac:spMk id="5" creationId="{61CB59CC-C886-46A3-B0F8-FD709758BE8E}"/>
          </ac:spMkLst>
        </pc:spChg>
        <pc:spChg chg="add del mod">
          <ac:chgData name="Lior Gabriel" userId="e3c62df581f6cb86" providerId="LiveId" clId="{0C787F2F-3BCE-4F20-BD28-CBEDE4AFF1F8}" dt="2022-12-05T12:30:09.870" v="243" actId="478"/>
          <ac:spMkLst>
            <pc:docMk/>
            <pc:sldMk cId="2379262463" sldId="259"/>
            <ac:spMk id="9" creationId="{09FCAB18-C6FC-4EC7-A068-3D308206DC3C}"/>
          </ac:spMkLst>
        </pc:spChg>
        <pc:spChg chg="add del mod">
          <ac:chgData name="Lior Gabriel" userId="e3c62df581f6cb86" providerId="LiveId" clId="{0C787F2F-3BCE-4F20-BD28-CBEDE4AFF1F8}" dt="2022-12-05T12:32:37.500" v="260" actId="478"/>
          <ac:spMkLst>
            <pc:docMk/>
            <pc:sldMk cId="2379262463" sldId="259"/>
            <ac:spMk id="10" creationId="{779D61A7-8734-401D-815E-E04B2907C1C8}"/>
          </ac:spMkLst>
        </pc:spChg>
        <pc:spChg chg="add del">
          <ac:chgData name="Lior Gabriel" userId="e3c62df581f6cb86" providerId="LiveId" clId="{0C787F2F-3BCE-4F20-BD28-CBEDE4AFF1F8}" dt="2022-12-05T12:32:35.183" v="259" actId="478"/>
          <ac:spMkLst>
            <pc:docMk/>
            <pc:sldMk cId="2379262463" sldId="259"/>
            <ac:spMk id="11" creationId="{BF1D9927-B1C3-49E8-9E96-F17A5E125624}"/>
          </ac:spMkLst>
        </pc:spChg>
        <pc:spChg chg="add mod">
          <ac:chgData name="Lior Gabriel" userId="e3c62df581f6cb86" providerId="LiveId" clId="{0C787F2F-3BCE-4F20-BD28-CBEDE4AFF1F8}" dt="2022-12-05T12:33:10.283" v="273" actId="113"/>
          <ac:spMkLst>
            <pc:docMk/>
            <pc:sldMk cId="2379262463" sldId="259"/>
            <ac:spMk id="12" creationId="{ACBB35E1-98F3-42C2-8971-992695B1E470}"/>
          </ac:spMkLst>
        </pc:spChg>
        <pc:spChg chg="add mod">
          <ac:chgData name="Lior Gabriel" userId="e3c62df581f6cb86" providerId="LiveId" clId="{0C787F2F-3BCE-4F20-BD28-CBEDE4AFF1F8}" dt="2022-12-05T12:42:07.555" v="448" actId="208"/>
          <ac:spMkLst>
            <pc:docMk/>
            <pc:sldMk cId="2379262463" sldId="259"/>
            <ac:spMk id="15" creationId="{DBB19CF2-B4CB-433E-A02C-850423D8B9DB}"/>
          </ac:spMkLst>
        </pc:spChg>
        <pc:spChg chg="add mod">
          <ac:chgData name="Lior Gabriel" userId="e3c62df581f6cb86" providerId="LiveId" clId="{0C787F2F-3BCE-4F20-BD28-CBEDE4AFF1F8}" dt="2022-12-05T12:42:47.551" v="470" actId="207"/>
          <ac:spMkLst>
            <pc:docMk/>
            <pc:sldMk cId="2379262463" sldId="259"/>
            <ac:spMk id="16" creationId="{8A9E8280-94E2-4867-A3BC-8D699BC1945A}"/>
          </ac:spMkLst>
        </pc:spChg>
        <pc:spChg chg="add mod">
          <ac:chgData name="Lior Gabriel" userId="e3c62df581f6cb86" providerId="LiveId" clId="{0C787F2F-3BCE-4F20-BD28-CBEDE4AFF1F8}" dt="2022-12-05T12:39:44.289" v="376" actId="2085"/>
          <ac:spMkLst>
            <pc:docMk/>
            <pc:sldMk cId="2379262463" sldId="259"/>
            <ac:spMk id="19" creationId="{D2184684-420D-41D7-8E63-618194440D6A}"/>
          </ac:spMkLst>
        </pc:spChg>
        <pc:spChg chg="add mod">
          <ac:chgData name="Lior Gabriel" userId="e3c62df581f6cb86" providerId="LiveId" clId="{0C787F2F-3BCE-4F20-BD28-CBEDE4AFF1F8}" dt="2022-12-05T12:39:36.807" v="375" actId="1076"/>
          <ac:spMkLst>
            <pc:docMk/>
            <pc:sldMk cId="2379262463" sldId="259"/>
            <ac:spMk id="22" creationId="{A3266810-8792-43A9-8322-CCE8A1E98A97}"/>
          </ac:spMkLst>
        </pc:spChg>
        <pc:spChg chg="add mod">
          <ac:chgData name="Lior Gabriel" userId="e3c62df581f6cb86" providerId="LiveId" clId="{0C787F2F-3BCE-4F20-BD28-CBEDE4AFF1F8}" dt="2022-12-05T12:43:53.774" v="497" actId="1076"/>
          <ac:spMkLst>
            <pc:docMk/>
            <pc:sldMk cId="2379262463" sldId="259"/>
            <ac:spMk id="23" creationId="{8E18E790-A509-4CE4-B3B7-58D11D6080B1}"/>
          </ac:spMkLst>
        </pc:spChg>
        <pc:picChg chg="add del">
          <ac:chgData name="Lior Gabriel" userId="e3c62df581f6cb86" providerId="LiveId" clId="{0C787F2F-3BCE-4F20-BD28-CBEDE4AFF1F8}" dt="2022-12-05T12:29:57.645" v="238" actId="478"/>
          <ac:picMkLst>
            <pc:docMk/>
            <pc:sldMk cId="2379262463" sldId="259"/>
            <ac:picMk id="4" creationId="{A53C6B6E-E02A-4175-A434-49702B490490}"/>
          </ac:picMkLst>
        </pc:picChg>
        <pc:picChg chg="add mod">
          <ac:chgData name="Lior Gabriel" userId="e3c62df581f6cb86" providerId="LiveId" clId="{0C787F2F-3BCE-4F20-BD28-CBEDE4AFF1F8}" dt="2022-12-05T12:42:51.579" v="472" actId="1076"/>
          <ac:picMkLst>
            <pc:docMk/>
            <pc:sldMk cId="2379262463" sldId="259"/>
            <ac:picMk id="7" creationId="{024A6917-6C8D-4DB3-BEFE-C3B03F37D1F6}"/>
          </ac:picMkLst>
        </pc:picChg>
        <pc:cxnChg chg="add mod">
          <ac:chgData name="Lior Gabriel" userId="e3c62df581f6cb86" providerId="LiveId" clId="{0C787F2F-3BCE-4F20-BD28-CBEDE4AFF1F8}" dt="2022-12-05T12:33:34.064" v="275" actId="1582"/>
          <ac:cxnSpMkLst>
            <pc:docMk/>
            <pc:sldMk cId="2379262463" sldId="259"/>
            <ac:cxnSpMk id="14" creationId="{64739BA7-C628-402C-82AF-2D59F9B24C23}"/>
          </ac:cxnSpMkLst>
        </pc:cxnChg>
        <pc:cxnChg chg="add mod">
          <ac:chgData name="Lior Gabriel" userId="e3c62df581f6cb86" providerId="LiveId" clId="{0C787F2F-3BCE-4F20-BD28-CBEDE4AFF1F8}" dt="2022-12-05T12:42:59.557" v="474" actId="208"/>
          <ac:cxnSpMkLst>
            <pc:docMk/>
            <pc:sldMk cId="2379262463" sldId="259"/>
            <ac:cxnSpMk id="18" creationId="{FE836FE6-1173-4381-9F2A-67F09F1D0EF6}"/>
          </ac:cxnSpMkLst>
        </pc:cxnChg>
        <pc:cxnChg chg="add mod">
          <ac:chgData name="Lior Gabriel" userId="e3c62df581f6cb86" providerId="LiveId" clId="{0C787F2F-3BCE-4F20-BD28-CBEDE4AFF1F8}" dt="2022-12-05T12:39:02.880" v="366" actId="208"/>
          <ac:cxnSpMkLst>
            <pc:docMk/>
            <pc:sldMk cId="2379262463" sldId="259"/>
            <ac:cxnSpMk id="20" creationId="{7D32943B-D40C-4643-8981-3D71346F9A40}"/>
          </ac:cxnSpMkLst>
        </pc:cxnChg>
        <pc:cxnChg chg="add mod">
          <ac:chgData name="Lior Gabriel" userId="e3c62df581f6cb86" providerId="LiveId" clId="{0C787F2F-3BCE-4F20-BD28-CBEDE4AFF1F8}" dt="2022-12-05T12:39:14.154" v="369" actId="208"/>
          <ac:cxnSpMkLst>
            <pc:docMk/>
            <pc:sldMk cId="2379262463" sldId="259"/>
            <ac:cxnSpMk id="21" creationId="{F645D542-B12F-4C71-99B7-670F1AB2CB76}"/>
          </ac:cxnSpMkLst>
        </pc:cxnChg>
      </pc:sldChg>
      <pc:sldChg chg="addSp modSp new add del mod ord modShow">
        <pc:chgData name="Lior Gabriel" userId="e3c62df581f6cb86" providerId="LiveId" clId="{0C787F2F-3BCE-4F20-BD28-CBEDE4AFF1F8}" dt="2022-12-05T12:30:44.730" v="248" actId="47"/>
        <pc:sldMkLst>
          <pc:docMk/>
          <pc:sldMk cId="3050156243" sldId="260"/>
        </pc:sldMkLst>
        <pc:spChg chg="mod">
          <ac:chgData name="Lior Gabriel" userId="e3c62df581f6cb86" providerId="LiveId" clId="{0C787F2F-3BCE-4F20-BD28-CBEDE4AFF1F8}" dt="2022-12-05T12:23:59.267" v="103" actId="1076"/>
          <ac:spMkLst>
            <pc:docMk/>
            <pc:sldMk cId="3050156243" sldId="260"/>
            <ac:spMk id="2" creationId="{8F9D16C7-3BFB-459A-894C-2A4BB6B07EF3}"/>
          </ac:spMkLst>
        </pc:spChg>
        <pc:picChg chg="add mod modCrop">
          <ac:chgData name="Lior Gabriel" userId="e3c62df581f6cb86" providerId="LiveId" clId="{0C787F2F-3BCE-4F20-BD28-CBEDE4AFF1F8}" dt="2022-12-05T12:23:30.267" v="87" actId="732"/>
          <ac:picMkLst>
            <pc:docMk/>
            <pc:sldMk cId="3050156243" sldId="260"/>
            <ac:picMk id="5" creationId="{D5F491EC-C956-4E62-997E-D3ED559F550B}"/>
          </ac:picMkLst>
        </pc:picChg>
      </pc:sldChg>
      <pc:sldChg chg="addSp add del mod ord">
        <pc:chgData name="Lior Gabriel" userId="e3c62df581f6cb86" providerId="LiveId" clId="{0C787F2F-3BCE-4F20-BD28-CBEDE4AFF1F8}" dt="2022-12-05T12:21:50.644" v="22" actId="47"/>
        <pc:sldMkLst>
          <pc:docMk/>
          <pc:sldMk cId="452169629" sldId="261"/>
        </pc:sldMkLst>
        <pc:picChg chg="add">
          <ac:chgData name="Lior Gabriel" userId="e3c62df581f6cb86" providerId="LiveId" clId="{0C787F2F-3BCE-4F20-BD28-CBEDE4AFF1F8}" dt="2022-12-05T12:21:28.204" v="17" actId="22"/>
          <ac:picMkLst>
            <pc:docMk/>
            <pc:sldMk cId="452169629" sldId="261"/>
            <ac:picMk id="5" creationId="{1D10153E-8EE3-4C94-94A5-6F824D21C9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34DEB0-3692-4EBA-8B07-20514453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0A1DEB6-951A-49A0-9F89-BAF1D8E60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CD9091-C502-4769-831A-D1848FCB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A1C548-F80A-49FF-B2A0-B8AA5CC5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821E71-1B24-4DD0-B210-49F3E05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653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95D0D4-2512-4FFC-ABB2-E25DD892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00B3568-05BB-4477-9B6A-60DAA550B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8E4869-BD6E-4537-8B88-8076E7CC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CACD4D-2A7B-4BC2-9943-492E7A5F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84C74F-DA90-4AA7-BA1F-56551510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26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ED97C4A-11D3-4187-9FAA-87F9223C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330D63-4B3B-4F71-9F4D-1A9C02C0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33C4E4-0D3B-478F-8E0C-823F4218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6C9C47-7FC3-4F40-8252-421F2B73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08CF03-C763-4515-BFC9-1FCA41F8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66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3DE818-9DBD-4BF4-BE53-678A2DAA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8DC422-E3EF-4061-9F61-2EF7187B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9FCAE0-B59B-48C9-888B-33403022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2A1E22-1585-4CCA-9913-AD94204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4EDF03-A7C9-462A-9EF8-D561D6E6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4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50C31A-89D0-499A-8C84-2CF3E924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72436A-CF0C-415F-8E99-0E20D6EB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2A37DC-BB16-4316-BEB7-B00444BB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CD0100-E86D-4FF8-8CF2-DE475E68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5B1722-4524-4A3D-B3A4-AB5CAC8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2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C7CC99-0BDE-4ED6-9423-7FB1F717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E90A25-3857-4C1D-9B7B-6532EAE5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57A466-7456-43A2-A956-40BE47AA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B01CBD-6FA4-4C92-BF2B-39E537BD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92FABB-40A1-45B2-A751-32D8EC8B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4C0159-509D-4777-ACE8-B9021B2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6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AAD0F4-D364-4FB7-B5A9-DCDEA5FE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2ABF253-55E2-41E4-8CAA-4E159AD0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399D5B-1D9D-4BD3-8CEB-C6B5240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00AB205-DC6C-4FCC-BB7B-11342344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1E473EC-B513-4F4E-A46E-30A6735CC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91F89D-3EB2-4BEB-8D10-6C79A33A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5A91757-AD72-4B91-ACBA-7B915193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46B20AE-7E17-4BD1-A3FC-5A4C7C1A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05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8A8651-9CA1-4B4B-8963-96FB59C4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877EE8B-E151-4DB0-A8FC-2DDBC982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4151AF0-9445-40E8-BEB1-F222FBD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31F1041-36DE-4512-AC37-02EB2440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1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5C44B66-F4ED-4A26-8E87-0AF6CDBF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1CDA902-8620-4DA0-93AD-4C971220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5E9388-32DF-45A5-B4D6-452255E1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91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0D8F9F-5FFB-415C-A024-B9194943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5ED905-A7E1-4C6C-AA63-CA202366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5E6F98-FC2A-454E-A429-E9EB370E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1A022-738F-4572-9DF6-B943EEC9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44DD28-4001-4B37-A59F-464D6B73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A50859-1086-47BF-A671-ACB9430F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2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054C6A-8FFB-4600-9095-7A5B2C6C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2D6235C-BE0F-414B-A489-EB4D29D28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5947C86-F5F4-4FD4-BCE8-DF8BD1AB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33404B-97E7-4967-91FB-5748FF90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6C9A49-3D42-4AC8-9A28-577FF719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FF16FFB-BFAD-4575-9087-DAE10105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1C58348-24FD-4232-BEE0-851675A6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A47CC9-33E0-4B1F-8C51-3F622619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74B147-1997-48C5-85C6-BF4B4973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993E-6B29-4A7C-A90A-EDF7D4D905A5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74E646-0039-452A-A794-6B062B66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91948B-CA32-4F03-A1C5-4D15D759D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552-949B-42D2-9F82-79ADE1DE8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50636-F1AF-4284-A850-6D145C687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open-sans-hebrew-regular"/>
              </a:rPr>
              <a:t>Context Assignment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6F3699-8666-4DBC-986F-324239B8D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17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E4AE207C-EC83-4298-B8DD-F7ADF81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4" b="9932"/>
          <a:stretch/>
        </p:blipFill>
        <p:spPr>
          <a:xfrm>
            <a:off x="0" y="1156996"/>
            <a:ext cx="12192000" cy="507585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38196C9-98A6-4D8A-AC2F-0EDB20449E81}"/>
              </a:ext>
            </a:extLst>
          </p:cNvPr>
          <p:cNvSpPr txBox="1"/>
          <p:nvPr/>
        </p:nvSpPr>
        <p:spPr>
          <a:xfrm>
            <a:off x="1088570" y="301985"/>
            <a:ext cx="111034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APPLE is leading </a:t>
            </a:r>
            <a:r>
              <a:rPr lang="en-US" sz="3600" dirty="0"/>
              <a:t>the technological industry NASDAQ </a:t>
            </a:r>
            <a:endParaRPr lang="he-IL" sz="36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D6412AD-F1C7-45C2-9524-40049FC177A5}"/>
              </a:ext>
            </a:extLst>
          </p:cNvPr>
          <p:cNvSpPr/>
          <p:nvPr/>
        </p:nvSpPr>
        <p:spPr>
          <a:xfrm>
            <a:off x="7987004" y="2341984"/>
            <a:ext cx="1996751" cy="37509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8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1CB59CC-C886-46A3-B0F8-FD709758BE8E}"/>
              </a:ext>
            </a:extLst>
          </p:cNvPr>
          <p:cNvSpPr txBox="1"/>
          <p:nvPr/>
        </p:nvSpPr>
        <p:spPr>
          <a:xfrm>
            <a:off x="1978091" y="258739"/>
            <a:ext cx="85219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APPLE</a:t>
            </a:r>
            <a:r>
              <a:rPr lang="en-US" sz="3600" dirty="0"/>
              <a:t>  is the best &amp; safest investment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24A6917-6C8D-4DB3-BEFE-C3B03F37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5" y="1527935"/>
            <a:ext cx="11699810" cy="4913920"/>
          </a:xfrm>
          <a:prstGeom prst="rect">
            <a:avLst/>
          </a:prstGeom>
        </p:spPr>
      </p:pic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CBB35E1-98F3-42C2-8971-992695B1E470}"/>
              </a:ext>
            </a:extLst>
          </p:cNvPr>
          <p:cNvSpPr/>
          <p:nvPr/>
        </p:nvSpPr>
        <p:spPr>
          <a:xfrm>
            <a:off x="3079101" y="3536302"/>
            <a:ext cx="1800809" cy="830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COVID 19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64739BA7-C628-402C-82AF-2D59F9B24C23}"/>
              </a:ext>
            </a:extLst>
          </p:cNvPr>
          <p:cNvCxnSpPr/>
          <p:nvPr/>
        </p:nvCxnSpPr>
        <p:spPr>
          <a:xfrm>
            <a:off x="4758612" y="4376057"/>
            <a:ext cx="0" cy="354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DBB19CF2-B4CB-433E-A02C-850423D8B9DB}"/>
              </a:ext>
            </a:extLst>
          </p:cNvPr>
          <p:cNvSpPr/>
          <p:nvPr/>
        </p:nvSpPr>
        <p:spPr>
          <a:xfrm>
            <a:off x="9049142" y="1623526"/>
            <a:ext cx="2317094" cy="4913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A9E8280-94E2-4867-A3BC-8D699BC1945A}"/>
              </a:ext>
            </a:extLst>
          </p:cNvPr>
          <p:cNvSpPr txBox="1"/>
          <p:nvPr/>
        </p:nvSpPr>
        <p:spPr>
          <a:xfrm>
            <a:off x="8985768" y="2432772"/>
            <a:ext cx="12534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16.5% </a:t>
            </a:r>
            <a:r>
              <a:rPr lang="en-US" sz="3600" dirty="0">
                <a:solidFill>
                  <a:schemeClr val="accent6"/>
                </a:solidFill>
              </a:rPr>
              <a:t>  </a:t>
            </a:r>
            <a:endParaRPr lang="he-IL" sz="3600" dirty="0">
              <a:solidFill>
                <a:schemeClr val="accent6"/>
              </a:solidFill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FE836FE6-1173-4381-9F2A-67F09F1D0EF6}"/>
              </a:ext>
            </a:extLst>
          </p:cNvPr>
          <p:cNvCxnSpPr/>
          <p:nvPr/>
        </p:nvCxnSpPr>
        <p:spPr>
          <a:xfrm>
            <a:off x="9881117" y="2592651"/>
            <a:ext cx="0" cy="3265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2184684-420D-41D7-8E63-618194440D6A}"/>
              </a:ext>
            </a:extLst>
          </p:cNvPr>
          <p:cNvSpPr txBox="1"/>
          <p:nvPr/>
        </p:nvSpPr>
        <p:spPr>
          <a:xfrm>
            <a:off x="10207689" y="3862725"/>
            <a:ext cx="12534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43% </a:t>
            </a:r>
            <a:r>
              <a:rPr lang="en-US" sz="3600" dirty="0">
                <a:solidFill>
                  <a:schemeClr val="accent4"/>
                </a:solidFill>
              </a:rPr>
              <a:t>  </a:t>
            </a:r>
            <a:endParaRPr lang="he-IL" sz="3600" dirty="0">
              <a:solidFill>
                <a:schemeClr val="accent4"/>
              </a:soli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7D32943B-D40C-4643-8981-3D71346F9A40}"/>
              </a:ext>
            </a:extLst>
          </p:cNvPr>
          <p:cNvCxnSpPr/>
          <p:nvPr/>
        </p:nvCxnSpPr>
        <p:spPr>
          <a:xfrm>
            <a:off x="11162522" y="4080486"/>
            <a:ext cx="0" cy="3265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F645D542-B12F-4C71-99B7-670F1AB2CB76}"/>
              </a:ext>
            </a:extLst>
          </p:cNvPr>
          <p:cNvCxnSpPr/>
          <p:nvPr/>
        </p:nvCxnSpPr>
        <p:spPr>
          <a:xfrm>
            <a:off x="8475306" y="4845698"/>
            <a:ext cx="0" cy="3265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3266810-8792-43A9-8322-CCE8A1E98A97}"/>
              </a:ext>
            </a:extLst>
          </p:cNvPr>
          <p:cNvSpPr txBox="1"/>
          <p:nvPr/>
        </p:nvSpPr>
        <p:spPr>
          <a:xfrm>
            <a:off x="7624667" y="4571998"/>
            <a:ext cx="12534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63% </a:t>
            </a:r>
            <a:r>
              <a:rPr lang="en-US" sz="3600" dirty="0">
                <a:solidFill>
                  <a:schemeClr val="accent1"/>
                </a:solidFill>
              </a:rPr>
              <a:t>  </a:t>
            </a:r>
            <a:endParaRPr lang="he-IL" sz="3600" dirty="0">
              <a:solidFill>
                <a:schemeClr val="accent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E18E790-A509-4CE4-B3B7-58D11D6080B1}"/>
              </a:ext>
            </a:extLst>
          </p:cNvPr>
          <p:cNvSpPr txBox="1"/>
          <p:nvPr/>
        </p:nvSpPr>
        <p:spPr>
          <a:xfrm>
            <a:off x="8985768" y="1096826"/>
            <a:ext cx="26300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World economic crisis</a:t>
            </a:r>
            <a:endParaRPr lang="he-I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1E1AC68-3967-4C09-B5DC-1E99A610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8718"/>
            <a:ext cx="9144000" cy="3149082"/>
          </a:xfrm>
        </p:spPr>
        <p:txBody>
          <a:bodyPr>
            <a:normAutofit/>
          </a:bodyPr>
          <a:lstStyle/>
          <a:p>
            <a:r>
              <a:rPr lang="en-US" dirty="0"/>
              <a:t>Lior Gabriel 316539675</a:t>
            </a:r>
          </a:p>
          <a:p>
            <a:r>
              <a:rPr lang="en-US" dirty="0"/>
              <a:t>Adi </a:t>
            </a:r>
            <a:r>
              <a:rPr lang="en-US" dirty="0" err="1"/>
              <a:t>Malach</a:t>
            </a:r>
            <a:r>
              <a:rPr lang="en-US" dirty="0"/>
              <a:t> 318531969</a:t>
            </a:r>
          </a:p>
          <a:p>
            <a:r>
              <a:rPr lang="en-US" dirty="0"/>
              <a:t>Najat Abu </a:t>
            </a:r>
            <a:r>
              <a:rPr lang="en-US" dirty="0" err="1"/>
              <a:t>Rkeek</a:t>
            </a:r>
            <a:r>
              <a:rPr lang="en-US" dirty="0"/>
              <a:t> 322327305</a:t>
            </a:r>
          </a:p>
          <a:p>
            <a:r>
              <a:rPr lang="en-US" dirty="0"/>
              <a:t>Amit </a:t>
            </a:r>
            <a:r>
              <a:rPr lang="en-US" dirty="0" err="1"/>
              <a:t>leiba</a:t>
            </a:r>
            <a:r>
              <a:rPr lang="en-US" dirty="0"/>
              <a:t> 316379403</a:t>
            </a:r>
          </a:p>
          <a:p>
            <a:r>
              <a:rPr lang="en-US" dirty="0"/>
              <a:t>Nadav Cohen 314964164</a:t>
            </a:r>
          </a:p>
          <a:p>
            <a:r>
              <a:rPr lang="en-US" dirty="0"/>
              <a:t>Eden Forman 204359350</a:t>
            </a:r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60B32A09-C870-4894-A422-FA936776D05C}"/>
              </a:ext>
            </a:extLst>
          </p:cNvPr>
          <p:cNvSpPr txBox="1">
            <a:spLocks/>
          </p:cNvSpPr>
          <p:nvPr/>
        </p:nvSpPr>
        <p:spPr>
          <a:xfrm>
            <a:off x="1600200" y="556143"/>
            <a:ext cx="9144000" cy="13869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LIOR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7152041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</Words>
  <Application>Microsoft Office PowerPoint</Application>
  <PresentationFormat>מסך רחב</PresentationFormat>
  <Paragraphs>16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open-sans-hebrew-regular</vt:lpstr>
      <vt:lpstr>ערכת נושא Office</vt:lpstr>
      <vt:lpstr>Context Assignment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Lior Gabriel</dc:creator>
  <cp:lastModifiedBy>Lior Gabriel</cp:lastModifiedBy>
  <cp:revision>1</cp:revision>
  <dcterms:created xsi:type="dcterms:W3CDTF">2022-12-05T11:09:37Z</dcterms:created>
  <dcterms:modified xsi:type="dcterms:W3CDTF">2022-12-05T12:43:53Z</dcterms:modified>
</cp:coreProperties>
</file>