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8" r:id="rId10"/>
    <p:sldId id="263" r:id="rId11"/>
    <p:sldId id="265" r:id="rId12"/>
    <p:sldId id="266" r:id="rId13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660"/>
  </p:normalViewPr>
  <p:slideViewPr>
    <p:cSldViewPr snapToGrid="0">
      <p:cViewPr varScale="1">
        <p:scale>
          <a:sx n="65" d="100"/>
          <a:sy n="65" d="100"/>
        </p:scale>
        <p:origin x="21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751B2-AC51-4B02-98CA-29A33F7307A8}" type="datetimeFigureOut">
              <a:rPr lang="he-IL" smtClean="0"/>
              <a:t>א'/תמוז/תשע"ז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FC382-8CE6-4DEB-9752-D3F078F8AB3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16141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751B2-AC51-4B02-98CA-29A33F7307A8}" type="datetimeFigureOut">
              <a:rPr lang="he-IL" smtClean="0"/>
              <a:t>א'/תמוז/תשע"ז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FC382-8CE6-4DEB-9752-D3F078F8AB3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63005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751B2-AC51-4B02-98CA-29A33F7307A8}" type="datetimeFigureOut">
              <a:rPr lang="he-IL" smtClean="0"/>
              <a:t>א'/תמוז/תשע"ז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FC382-8CE6-4DEB-9752-D3F078F8AB3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09361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751B2-AC51-4B02-98CA-29A33F7307A8}" type="datetimeFigureOut">
              <a:rPr lang="he-IL" smtClean="0"/>
              <a:t>א'/תמוז/תשע"ז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FC382-8CE6-4DEB-9752-D3F078F8AB3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38974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751B2-AC51-4B02-98CA-29A33F7307A8}" type="datetimeFigureOut">
              <a:rPr lang="he-IL" smtClean="0"/>
              <a:t>א'/תמוז/תשע"ז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FC382-8CE6-4DEB-9752-D3F078F8AB3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29513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751B2-AC51-4B02-98CA-29A33F7307A8}" type="datetimeFigureOut">
              <a:rPr lang="he-IL" smtClean="0"/>
              <a:t>א'/תמוז/תשע"ז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FC382-8CE6-4DEB-9752-D3F078F8AB3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6823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751B2-AC51-4B02-98CA-29A33F7307A8}" type="datetimeFigureOut">
              <a:rPr lang="he-IL" smtClean="0"/>
              <a:t>א'/תמוז/תשע"ז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FC382-8CE6-4DEB-9752-D3F078F8AB3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55602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751B2-AC51-4B02-98CA-29A33F7307A8}" type="datetimeFigureOut">
              <a:rPr lang="he-IL" smtClean="0"/>
              <a:t>א'/תמוז/תשע"ז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FC382-8CE6-4DEB-9752-D3F078F8AB3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20033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751B2-AC51-4B02-98CA-29A33F7307A8}" type="datetimeFigureOut">
              <a:rPr lang="he-IL" smtClean="0"/>
              <a:t>א'/תמוז/תשע"ז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FC382-8CE6-4DEB-9752-D3F078F8AB3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42302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751B2-AC51-4B02-98CA-29A33F7307A8}" type="datetimeFigureOut">
              <a:rPr lang="he-IL" smtClean="0"/>
              <a:t>א'/תמוז/תשע"ז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FC382-8CE6-4DEB-9752-D3F078F8AB3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0573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751B2-AC51-4B02-98CA-29A33F7307A8}" type="datetimeFigureOut">
              <a:rPr lang="he-IL" smtClean="0"/>
              <a:t>א'/תמוז/תשע"ז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FC382-8CE6-4DEB-9752-D3F078F8AB3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91493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A751B2-AC51-4B02-98CA-29A33F7307A8}" type="datetimeFigureOut">
              <a:rPr lang="he-IL" smtClean="0"/>
              <a:t>א'/תמוז/תשע"ז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FC382-8CE6-4DEB-9752-D3F078F8AB3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88795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MAROM</a:t>
            </a:r>
            <a:endParaRPr lang="he-IL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Creation and use of API for easy creation of RDF triples from web pages 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5740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Creating RDF from </a:t>
            </a:r>
            <a:r>
              <a:rPr lang="en-GB" dirty="0"/>
              <a:t>questions and answers collection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rtl="0">
              <a:buNone/>
            </a:pPr>
            <a:r>
              <a:rPr lang="en-GB" dirty="0"/>
              <a:t>another use of the module was transforming the data in the questions and answers pages of the site </a:t>
            </a:r>
            <a:r>
              <a:rPr lang="en-US" i="1" dirty="0"/>
              <a:t>www.yeshiva.org.il</a:t>
            </a:r>
            <a:r>
              <a:rPr lang="en-GB" i="1" dirty="0"/>
              <a:t> </a:t>
            </a:r>
            <a:r>
              <a:rPr lang="en-GB" dirty="0"/>
              <a:t>into RDF, including the definition of special ontology for the </a:t>
            </a:r>
            <a:r>
              <a:rPr lang="en-US" dirty="0"/>
              <a:t>specific type of data. 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5314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he-IL" dirty="0"/>
              <a:t>	</a:t>
            </a:r>
            <a:r>
              <a:rPr lang="en-GB" dirty="0"/>
              <a:t>Question and answer page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710613" y="1825624"/>
            <a:ext cx="10643187" cy="7015941"/>
          </a:xfrm>
        </p:spPr>
        <p:txBody>
          <a:bodyPr/>
          <a:lstStyle/>
          <a:p>
            <a:endParaRPr lang="he-IL"/>
          </a:p>
        </p:txBody>
      </p:sp>
      <p:pic>
        <p:nvPicPr>
          <p:cNvPr id="4" name="מציין מיקום תוכן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1" y="1825625"/>
            <a:ext cx="10508842" cy="461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361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Conversion to RDF</a:t>
            </a:r>
            <a:endParaRPr lang="he-IL" dirty="0"/>
          </a:p>
        </p:txBody>
      </p:sp>
      <p:pic>
        <p:nvPicPr>
          <p:cNvPr id="4" name="מציין מיקום תוכן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7300" y="1690689"/>
            <a:ext cx="9391650" cy="4220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743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RDF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l" rtl="0">
              <a:buNone/>
            </a:pPr>
            <a:r>
              <a:rPr lang="en-GB" dirty="0"/>
              <a:t>RDF is a standard format for representing data in such a way that </a:t>
            </a:r>
          </a:p>
          <a:p>
            <a:pPr marL="0" indent="0" algn="l" rtl="0">
              <a:buNone/>
            </a:pPr>
            <a:r>
              <a:rPr lang="en-GB" dirty="0"/>
              <a:t>Computers can “understand”, and independently deduce additional data. The collection of various RDF web pages </a:t>
            </a:r>
            <a:r>
              <a:rPr lang="en-US" dirty="0"/>
              <a:t>are an important part  of the </a:t>
            </a:r>
            <a:r>
              <a:rPr lang="en-GB" dirty="0"/>
              <a:t>“semantic web.   </a:t>
            </a:r>
          </a:p>
          <a:p>
            <a:pPr marL="0" indent="0" algn="l" rtl="0">
              <a:buNone/>
            </a:pPr>
            <a:endParaRPr lang="en-GB" dirty="0"/>
          </a:p>
          <a:p>
            <a:pPr marL="0" indent="0" algn="l" rtl="0">
              <a:buNone/>
            </a:pPr>
            <a:r>
              <a:rPr lang="en-GB" dirty="0"/>
              <a:t>RDF document is made of triples in the form (subject, predicate, object), each triple declare a certain relation between the subject and the object, and this relation is defined by the predicate.</a:t>
            </a:r>
          </a:p>
          <a:p>
            <a:pPr marL="0" indent="0" algn="l" rtl="0">
              <a:buNone/>
            </a:pPr>
            <a:endParaRPr lang="en-GB" dirty="0"/>
          </a:p>
          <a:p>
            <a:pPr marL="0" indent="0" algn="l" rtl="0">
              <a:buNone/>
            </a:pPr>
            <a:r>
              <a:rPr lang="en-GB" dirty="0"/>
              <a:t>Text: Daniel is 27 years old                        RDF triple: (Daniel,age,27)</a:t>
            </a:r>
            <a:endParaRPr lang="he-IL" dirty="0"/>
          </a:p>
        </p:txBody>
      </p:sp>
      <p:cxnSp>
        <p:nvCxnSpPr>
          <p:cNvPr id="5" name="מחבר חץ ישר 4"/>
          <p:cNvCxnSpPr/>
          <p:nvPr/>
        </p:nvCxnSpPr>
        <p:spPr>
          <a:xfrm flipV="1">
            <a:off x="5048250" y="5734050"/>
            <a:ext cx="1466850" cy="19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112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Ontologies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rtl="0">
              <a:buNone/>
            </a:pPr>
            <a:r>
              <a:rPr lang="en-US" dirty="0"/>
              <a:t>To describe the various forms of information </a:t>
            </a:r>
            <a:r>
              <a:rPr lang="en-US" dirty="0"/>
              <a:t>which can be presented </a:t>
            </a:r>
            <a:r>
              <a:rPr lang="en-US" dirty="0"/>
              <a:t>by RDF triples we use special vocabularies which called ontologies.</a:t>
            </a:r>
          </a:p>
          <a:p>
            <a:pPr marL="0" indent="0" algn="l" rtl="0">
              <a:buNone/>
            </a:pPr>
            <a:r>
              <a:rPr lang="en-US" dirty="0"/>
              <a:t>There are many different ontologies intended for different subjects.</a:t>
            </a:r>
          </a:p>
          <a:p>
            <a:pPr marL="0" indent="0" algn="l" rtl="0">
              <a:buNone/>
            </a:pPr>
            <a:r>
              <a:rPr lang="en-US" dirty="0"/>
              <a:t>In this project the main ontology been used is FOAF. </a:t>
            </a:r>
          </a:p>
        </p:txBody>
      </p:sp>
    </p:spTree>
    <p:extLst>
      <p:ext uri="{BB962C8B-B14F-4D97-AF65-F5344CB8AC3E}">
        <p14:creationId xmlns:p14="http://schemas.microsoft.com/office/powerpoint/2010/main" val="3774838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to extract the data we need?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dirty="0"/>
              <a:t>We have a website with plenty of useful data </a:t>
            </a:r>
            <a:r>
              <a:rPr lang="en-US" dirty="0"/>
              <a:t>that we want</a:t>
            </a:r>
            <a:r>
              <a:rPr lang="en-US" dirty="0"/>
              <a:t> to turn into RDF triples. How can we do that?</a:t>
            </a:r>
          </a:p>
          <a:p>
            <a:pPr marL="0" indent="0" algn="l">
              <a:buNone/>
            </a:pPr>
            <a:r>
              <a:rPr lang="en-US" dirty="0"/>
              <a:t>If we have access to the site database, then it should be easy. But what if we don’t have the access?</a:t>
            </a:r>
          </a:p>
          <a:p>
            <a:pPr marL="0" indent="0" algn="l">
              <a:buNone/>
            </a:pPr>
            <a:r>
              <a:rPr lang="en-US" dirty="0"/>
              <a:t>In this case, we have to extract the data from the html pages.</a:t>
            </a:r>
          </a:p>
          <a:p>
            <a:pPr marL="0" indent="0" algn="l">
              <a:buNone/>
            </a:pPr>
            <a:r>
              <a:rPr lang="en-US" dirty="0"/>
              <a:t>This task can be much more challenging.</a:t>
            </a:r>
          </a:p>
          <a:p>
            <a:pPr marL="0" indent="0" algn="l">
              <a:buNone/>
            </a:pPr>
            <a:r>
              <a:rPr lang="en-US" b="1" dirty="0"/>
              <a:t>The project’s goal</a:t>
            </a:r>
            <a:r>
              <a:rPr lang="en-GB" b="1" dirty="0"/>
              <a:t>: </a:t>
            </a:r>
            <a:r>
              <a:rPr lang="en-GB" dirty="0"/>
              <a:t>create a (relatively) simple interface to turn data in html pages into RDF triples </a:t>
            </a:r>
            <a:endParaRPr lang="en-US" b="1" dirty="0"/>
          </a:p>
          <a:p>
            <a:pPr marL="0" indent="0" algn="l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845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tools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dirty="0"/>
              <a:t>Xpath – a standard way to extract data from XML files. Using the special hierarchical structure of XML you create queries which navigate the file and extract the required data.</a:t>
            </a:r>
          </a:p>
          <a:p>
            <a:pPr marL="0" indent="0" algn="l">
              <a:buNone/>
            </a:pPr>
            <a:endParaRPr lang="en-US" dirty="0"/>
          </a:p>
          <a:p>
            <a:pPr marL="0" indent="0" algn="l">
              <a:buNone/>
            </a:pPr>
            <a:r>
              <a:rPr lang="en-US" dirty="0"/>
              <a:t>Python – the interface is in the form of a python module, which create a comfortable API for easy data extraction and transformation to RDF triples.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28646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module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dirty="0"/>
              <a:t>The module define the class </a:t>
            </a:r>
            <a:r>
              <a:rPr lang="en-US" i="1" dirty="0"/>
              <a:t>Page </a:t>
            </a:r>
            <a:r>
              <a:rPr lang="en-US" dirty="0"/>
              <a:t> and several class methods.</a:t>
            </a:r>
          </a:p>
          <a:p>
            <a:pPr marL="0" indent="0" algn="l">
              <a:buNone/>
            </a:pPr>
            <a:r>
              <a:rPr lang="en-US" dirty="0"/>
              <a:t>The user provide the class with information on the page URI, the </a:t>
            </a:r>
            <a:r>
              <a:rPr lang="en-US" dirty="0"/>
              <a:t>Xpath</a:t>
            </a:r>
            <a:r>
              <a:rPr lang="en-US" dirty="0"/>
              <a:t> queries needed to achieve the required data, and how to create a triple from the extracted data. The triples are stored in the </a:t>
            </a:r>
            <a:r>
              <a:rPr lang="en-US" i="1" dirty="0"/>
              <a:t>page</a:t>
            </a:r>
            <a:r>
              <a:rPr lang="en-US" dirty="0"/>
              <a:t> object, and at the end of the triples creation they can be automatically turn into RDF document in a </a:t>
            </a:r>
            <a:r>
              <a:rPr lang="en-US" i="1" dirty="0"/>
              <a:t>turtle </a:t>
            </a:r>
            <a:r>
              <a:rPr lang="en-US" dirty="0"/>
              <a:t>format.</a:t>
            </a:r>
            <a:r>
              <a:rPr lang="en-US" i="1" dirty="0"/>
              <a:t> </a:t>
            </a:r>
            <a:r>
              <a:rPr lang="en-US" dirty="0"/>
              <a:t> </a:t>
            </a:r>
            <a:endParaRPr lang="he-IL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750" y="4419601"/>
            <a:ext cx="4095750" cy="175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439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Using The module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rtl="0">
              <a:buNone/>
            </a:pPr>
            <a:r>
              <a:rPr lang="en-US" dirty="0"/>
              <a:t>The module has been used to create RDF files from several pages of the computer science department website. The ontology used was the FOAF ontology.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86680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CS department – Faculty page</a:t>
            </a:r>
            <a:endParaRPr lang="he-IL" dirty="0"/>
          </a:p>
        </p:txBody>
      </p:sp>
      <p:pic>
        <p:nvPicPr>
          <p:cNvPr id="4" name="מציין מיקום תוכן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3393" y="1825625"/>
            <a:ext cx="838725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489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CS department Faculty page – converted to RDF (turtle format)</a:t>
            </a:r>
            <a:endParaRPr lang="he-IL" dirty="0"/>
          </a:p>
        </p:txBody>
      </p:sp>
      <p:pic>
        <p:nvPicPr>
          <p:cNvPr id="4" name="מציין מיקום תוכן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6550" y="2039144"/>
            <a:ext cx="6015037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629377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4449</TotalTime>
  <Words>491</Words>
  <Application>Microsoft Office PowerPoint</Application>
  <PresentationFormat>מסך רחב</PresentationFormat>
  <Paragraphs>34</Paragraphs>
  <Slides>12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ערכת נושא Office</vt:lpstr>
      <vt:lpstr>MAROM</vt:lpstr>
      <vt:lpstr>RDF</vt:lpstr>
      <vt:lpstr>Ontologies</vt:lpstr>
      <vt:lpstr>How to extract the data we need?</vt:lpstr>
      <vt:lpstr>The tools</vt:lpstr>
      <vt:lpstr>The module</vt:lpstr>
      <vt:lpstr>Using The module</vt:lpstr>
      <vt:lpstr>CS department – Faculty page</vt:lpstr>
      <vt:lpstr>CS department Faculty page – converted to RDF (turtle format)</vt:lpstr>
      <vt:lpstr>Creating RDF from questions and answers collection</vt:lpstr>
      <vt:lpstr> Question and answer page</vt:lpstr>
      <vt:lpstr>Conversion to RDF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MAROM</dc:title>
  <dc:creator>Lior</dc:creator>
  <cp:lastModifiedBy>Lior</cp:lastModifiedBy>
  <cp:revision>34</cp:revision>
  <dcterms:created xsi:type="dcterms:W3CDTF">2017-05-31T14:14:47Z</dcterms:created>
  <dcterms:modified xsi:type="dcterms:W3CDTF">2017-06-25T19:36:42Z</dcterms:modified>
</cp:coreProperties>
</file>