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6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62FC-A4A2-439E-AAD3-031811ACC5C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B79E-BFC4-40C7-851E-95B0D590C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</dc:title>
  <dc:creator>Analyst</dc:creator>
  <cp:lastModifiedBy>Analyst</cp:lastModifiedBy>
  <cp:revision>1</cp:revision>
  <dcterms:created xsi:type="dcterms:W3CDTF">2023-01-19T06:48:01Z</dcterms:created>
  <dcterms:modified xsi:type="dcterms:W3CDTF">2023-01-19T06:48:11Z</dcterms:modified>
</cp:coreProperties>
</file>