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1" r:id="rId6"/>
    <p:sldId id="262" r:id="rId7"/>
    <p:sldId id="286" r:id="rId8"/>
    <p:sldId id="264" r:id="rId9"/>
    <p:sldId id="271" r:id="rId10"/>
    <p:sldId id="282" r:id="rId11"/>
    <p:sldId id="275" r:id="rId12"/>
    <p:sldId id="276" r:id="rId13"/>
    <p:sldId id="277" r:id="rId14"/>
    <p:sldId id="279" r:id="rId15"/>
    <p:sldId id="280" r:id="rId16"/>
    <p:sldId id="281" r:id="rId17"/>
    <p:sldId id="278" r:id="rId18"/>
    <p:sldId id="283" r:id="rId19"/>
    <p:sldId id="284" r:id="rId20"/>
    <p:sldId id="265" r:id="rId21"/>
    <p:sldId id="269" r:id="rId22"/>
    <p:sldId id="266" r:id="rId23"/>
    <p:sldId id="267" r:id="rId24"/>
    <p:sldId id="270" r:id="rId25"/>
    <p:sldId id="272" r:id="rId26"/>
    <p:sldId id="287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1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3BAD-B910-46EF-97D6-85FFAC88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5D4EBF-6B85-457B-8479-97167F14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F627A5-E42B-4F2C-823F-A04EBD4D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50D9C1-C1E6-496D-B428-B72D7743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C17195-1237-4538-A1F7-A665FAA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68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11A931-209C-4109-88BD-D1B9B828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D5AB97-9952-4766-B471-D16560744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EDE87D-CF95-4AFB-B949-12CA9BA1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9A2990-1A22-4782-9EBF-A1B7B1BE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13C1F0-7622-42B3-808A-D4C39BE1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9E91B8-203D-4A0D-8066-8CE1B49A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FBE908F-7FAF-49D3-859F-1C730071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E417F7-7359-417A-B9FE-12ED74C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AE03DF-8256-4AF8-A53C-26F490D1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EDFC3C-27ED-4239-A125-50A7565A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901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4A0D7E-2BA1-4A0A-BCAC-7300C0F2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10E4A3-B3BF-406F-84F6-3328BBA0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2F5195-8108-46EE-99B6-561FAF1B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941951-4B5F-4463-9F43-72EA12B0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D3E170-7F4B-4284-81DB-0A3FA1B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0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56ED3D-A881-49D6-9FE0-E6C344F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84122C-C86A-4058-B257-BB5D1D65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22F427-2859-4563-87C2-071F688E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26697F-F25C-44A7-ADF6-B53B3707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6CF3AA-8C91-4D9B-87CB-F1BE05D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67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00370A-156F-4019-BDC4-EF5F148B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84A39E-70B9-4F2E-A942-DBBC1A02F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65A4C0-C2AF-4FD8-92C9-1142CF46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1EBB82-D4C4-4B88-ABC8-625C512B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CB0012-6E0B-40C0-AF7E-E4167BA2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80C13B-9848-488A-A299-D5B9A348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71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79D4CF-6782-4E3A-9847-9617BBD2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8CBF2E-E6E5-4720-9FA7-6A0FF55C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C2F8F4-CA2B-471A-A9C6-4E077F1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4C90ED7-BFD9-40EB-9BE8-D76F85900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701F2B-08B6-4E1E-9D78-F300BC94A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445669-4955-43F4-80A0-9BCC1F40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5A9B20E-E143-47AA-BF64-5BD483B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2CB479-B585-4875-B60B-C286280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0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6DEE13-1804-4336-8448-A7637CD6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6B25138-493D-41A6-AF1C-4C4017D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DEE03F6-B2AD-4830-AFBD-9FB6B464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26C702C-EA5D-4ADF-8A79-EE118396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0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25C081-6727-4AC1-A80B-B5E9AE93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0B7826-FA76-415B-81D2-7811A72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435749-FF4A-4DC7-8FAC-9BE654EE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5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07838E-1A27-4B16-A5AD-C411596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783F71-680C-4022-BF73-2A3D3554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9AE87E-FA73-416A-97A4-8830AF69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132AA61-AABF-41BE-BE7E-5BE6C57A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D6AEAE-CA63-4FD1-B890-BD8611D8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505B0A-61C9-42C5-A899-C8670315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42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8289E-1D32-44FE-A05F-93BFB7F8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8B355FF-A730-4CD3-85ED-2B3CEA69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C7E012-5BB5-4662-A539-388083DC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314F33-5CC1-4E7C-9438-A6F3A0EF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86D4F51-2D11-426C-829E-A48B6DE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664AF8-68E5-4664-970C-5D182F2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06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5FE6BE8-985E-480F-A4C1-040D795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B0F431-5055-48E9-B677-5E8BBDF3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15DF0A-574E-4DCF-A23A-4ED683BD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6B72-C685-4A88-837E-7113CCB35429}" type="datetimeFigureOut">
              <a:rPr lang="he-IL" smtClean="0"/>
              <a:t>ד'/תמוז/תשפ"א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B01CFE-84CA-4640-9C65-7864C0442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48CB41-6D63-4190-B585-02D21C1A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E793-80F7-42DF-8A9E-C7C7903141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7C2806-4A6E-42A9-9AD8-3CD6FFD0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545513"/>
            <a:ext cx="99206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/>
              <a:t>תומר עפרוני - 205711682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ליאור סברי – 313137937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עמרי </a:t>
            </a:r>
            <a:r>
              <a:rPr lang="he-IL" dirty="0" err="1"/>
              <a:t>קלנר</a:t>
            </a:r>
            <a:r>
              <a:rPr lang="he-IL" dirty="0"/>
              <a:t> - 206156663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רועי אספורטס - 205718083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תאמר </a:t>
            </a:r>
            <a:r>
              <a:rPr lang="he-IL" dirty="0" err="1"/>
              <a:t>מסארוה</a:t>
            </a:r>
            <a:r>
              <a:rPr lang="he-IL" dirty="0"/>
              <a:t> - 207746744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247FD4B-9712-43EC-86A0-BAC16E99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324358"/>
            <a:ext cx="4143375" cy="4572493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57898888-29BF-472A-8C63-73CA35C9B7F0}"/>
              </a:ext>
            </a:extLst>
          </p:cNvPr>
          <p:cNvSpPr/>
          <p:nvPr/>
        </p:nvSpPr>
        <p:spPr>
          <a:xfrm>
            <a:off x="10901680" y="1630851"/>
            <a:ext cx="72905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TLORT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3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052FC9F-AC11-4080-B1D9-C9EE52080E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55" y="935840"/>
            <a:ext cx="6452553" cy="4445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170555" y="5555465"/>
            <a:ext cx="6363970" cy="8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הרשמה עבור משתמשים חדשים. </a:t>
            </a:r>
            <a:endParaRPr lang="en-US" sz="1400" dirty="0">
              <a:effectLst/>
              <a:latin typeface="Symbol" panose="05050102010706020507" pitchFamily="18" charset="2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במידה והרישום הצליח, המשתמש יועבר לדף הבית של האתר.</a:t>
            </a:r>
            <a:endParaRPr lang="en-US" sz="1400" dirty="0">
              <a:effectLst/>
              <a:latin typeface="Symbol" panose="05050102010706020507" pitchFamily="18" charset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7451408" y="348939"/>
            <a:ext cx="21717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הרשמה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170555" y="5555465"/>
            <a:ext cx="6363970" cy="8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התחברות לחשבון קיים. במידה ולא קיים חשבון,                      ניתן לגשת לדף ההרשמה.</a:t>
            </a:r>
            <a:endParaRPr lang="en-US" sz="1400" dirty="0">
              <a:effectLst/>
              <a:latin typeface="Symbol" panose="05050102010706020507" pitchFamily="18" charset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457950" y="372735"/>
            <a:ext cx="315976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התחברות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86A09C1-FB36-4151-887A-E1D2BF804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55" y="935840"/>
            <a:ext cx="6452553" cy="4445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756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8277225" y="431014"/>
            <a:ext cx="3122296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פרופיל –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rgbClr val="2E75B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Profile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078B6A2-6859-476D-A2DE-D394A9BBD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1089590"/>
            <a:ext cx="3630933" cy="2068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910EE33-5261-4DDF-872B-6B8780AF01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" y="4181475"/>
            <a:ext cx="3655062" cy="2068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968665A-47CD-4272-AC9F-D3994240AF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9" y="4181475"/>
            <a:ext cx="3655062" cy="2068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40773FF-2DEA-455A-8005-3C429740E9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04" y="2575490"/>
            <a:ext cx="3655062" cy="2068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00AE01E-37F2-476B-9E54-B817FE8C4EA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" y="1089590"/>
            <a:ext cx="3655062" cy="206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8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66465" y="5422114"/>
            <a:ext cx="6363970" cy="8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הגדרה והוספה של חבילה חדשה למאגר החבילות העתידות למשלוח.</a:t>
            </a:r>
            <a:endParaRPr lang="en-US" sz="1400" dirty="0">
              <a:effectLst/>
              <a:latin typeface="Symbol" panose="05050102010706020507" pitchFamily="18" charset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648450" y="391785"/>
            <a:ext cx="315976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שליחת חבילה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 Package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DCC1706-BFE0-4170-B835-6D29A97C4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7" y="1000125"/>
            <a:ext cx="6468744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31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66465" y="5555465"/>
            <a:ext cx="636397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 ניהול המשלוחים.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Arial" panose="020B0604020202020204" pitchFamily="34" charset="0"/>
              </a:rPr>
              <a:t>מציג את דירוג השליח עבור כלל המשלוחים שביצע.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648450" y="391785"/>
            <a:ext cx="315976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משלוחים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1B0DA87-D96F-4878-8A48-33E11E2890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8" y="1000125"/>
            <a:ext cx="6468743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7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054986" y="5555465"/>
            <a:ext cx="6753225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מציג את כלל החבילות הזמינות עבור השליח.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cs typeface="Arial" panose="020B0604020202020204" pitchFamily="34" charset="0"/>
              </a:rPr>
              <a:t>בעמוד זה השליח יוכל לתת הצעות מחיר עבור המשלוח בו הוא מעוניין.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648450" y="391785"/>
            <a:ext cx="315976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בחירת חבילה –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Choose Package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DB5F8D1-9681-4992-BEA1-C0789A9CC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8" y="1000125"/>
            <a:ext cx="6468743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6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66465" y="5555465"/>
            <a:ext cx="636397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 זה מציג את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ארכיון המשלוחים עבור השליח</a:t>
            </a:r>
            <a:r>
              <a:rPr lang="he-IL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019800" y="391785"/>
            <a:ext cx="378841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היסטורית משלוחים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Deliveries History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B797750-9D52-44D4-AB50-EC51057F08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8" y="1000125"/>
            <a:ext cx="6468743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7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66465" y="5469740"/>
            <a:ext cx="6363970" cy="8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כלל החבילות שהמשתמש הוסיף.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לבחור שליח מרשימת השליחים שהציעו מחיר עבור המשלוח.</a:t>
            </a:r>
            <a:endParaRPr lang="en-US" sz="1400" dirty="0">
              <a:effectLst/>
              <a:latin typeface="Symbol" panose="05050102010706020507" pitchFamily="18" charset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648450" y="391785"/>
            <a:ext cx="315976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החבילות שלי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Packages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71A2A3A-282B-4141-B2E0-1750FE56B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7" y="1121895"/>
            <a:ext cx="6468744" cy="4347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66465" y="5555465"/>
            <a:ext cx="636397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 זה מציג את המשלוחים שאושרו, אך עדיין לא הגיעו ליעד</a:t>
            </a:r>
            <a:r>
              <a:rPr lang="he-IL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019800" y="391785"/>
            <a:ext cx="378841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משלוחים בתהליך - </a:t>
            </a:r>
            <a:r>
              <a:rPr lang="en-US" sz="180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 Deliveries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2AF3422-7857-43EC-98D4-06EDA5E8DF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9467" y="1000125"/>
            <a:ext cx="6468743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D92F7D-AF64-4141-B105-D46F21953644}"/>
              </a:ext>
            </a:extLst>
          </p:cNvPr>
          <p:cNvSpPr txBox="1"/>
          <p:nvPr/>
        </p:nvSpPr>
        <p:spPr>
          <a:xfrm>
            <a:off x="3444239" y="5410200"/>
            <a:ext cx="6363970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בעמוד זה ניתן לראות את כלל השליחים שהציעו הצעת מחיר עבור החבילה שנבחרה.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ניתן ל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בחור שליח בהתאם לדירוג והצעת המחיר שלו.</a:t>
            </a: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6019800" y="391785"/>
            <a:ext cx="378841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6365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בחר איש משלוח – </a:t>
            </a:r>
            <a:r>
              <a:rPr lang="en-US" sz="180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Choose Your Guy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909F930-A890-4590-9F8F-4C5C182DAB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6" y="1000125"/>
            <a:ext cx="6468743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39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726" y="1770062"/>
            <a:ext cx="7067550" cy="3106738"/>
          </a:xfrm>
        </p:spPr>
        <p:txBody>
          <a:bodyPr>
            <a:normAutofit/>
          </a:bodyPr>
          <a:lstStyle/>
          <a:p>
            <a:r>
              <a:rPr lang="he-IL" sz="6600" dirty="0"/>
              <a:t>מה זה </a:t>
            </a:r>
            <a:r>
              <a:rPr lang="en-US" sz="6600" dirty="0"/>
              <a:t>EzDelivery</a:t>
            </a:r>
            <a:r>
              <a:rPr lang="he-IL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17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ארכיטקטורת פרויקט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B29171-DC7E-4651-B87D-62A7766054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776412"/>
            <a:ext cx="8823960" cy="4338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6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C294380-4ED4-4B60-83C4-FE2F022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8000" dirty="0"/>
              <a:t>תהליכים מרכזיים</a:t>
            </a:r>
          </a:p>
        </p:txBody>
      </p:sp>
    </p:spTree>
    <p:extLst>
      <p:ext uri="{BB962C8B-B14F-4D97-AF65-F5344CB8AC3E}">
        <p14:creationId xmlns:p14="http://schemas.microsoft.com/office/powerpoint/2010/main" val="20989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64EFC0E-3B10-4C03-8D21-5B5F2AF56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355600"/>
            <a:ext cx="4772025" cy="614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7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279CC0C-5D4D-4C87-8842-623F0FDA7C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384175"/>
            <a:ext cx="4772025" cy="614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4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C71F709-DF4F-4A83-A4B0-E63B198CEA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374649"/>
            <a:ext cx="4772024" cy="614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06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614C68-C6DD-489D-B9DE-4D85FFE0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8000" dirty="0"/>
              <a:t>הצגת המערכת</a:t>
            </a:r>
          </a:p>
        </p:txBody>
      </p:sp>
    </p:spTree>
    <p:extLst>
      <p:ext uri="{BB962C8B-B14F-4D97-AF65-F5344CB8AC3E}">
        <p14:creationId xmlns:p14="http://schemas.microsoft.com/office/powerpoint/2010/main" val="94150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B4F125E5-4860-43BA-A7B0-AF915B94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8000" dirty="0"/>
              <a:t>לסיכום</a:t>
            </a:r>
          </a:p>
        </p:txBody>
      </p:sp>
    </p:spTree>
    <p:extLst>
      <p:ext uri="{BB962C8B-B14F-4D97-AF65-F5344CB8AC3E}">
        <p14:creationId xmlns:p14="http://schemas.microsoft.com/office/powerpoint/2010/main" val="29982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טבלת שחקנים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9AB9C585-2FF2-4B07-A4A3-81E91536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28439"/>
              </p:ext>
            </p:extLst>
          </p:nvPr>
        </p:nvGraphicFramePr>
        <p:xfrm>
          <a:off x="2667000" y="1760504"/>
          <a:ext cx="6993890" cy="439264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456616">
                  <a:extLst>
                    <a:ext uri="{9D8B030D-6E8A-4147-A177-3AD203B41FA5}">
                      <a16:colId xmlns:a16="http://schemas.microsoft.com/office/drawing/2014/main" val="1123163479"/>
                    </a:ext>
                  </a:extLst>
                </a:gridCol>
                <a:gridCol w="4537274">
                  <a:extLst>
                    <a:ext uri="{9D8B030D-6E8A-4147-A177-3AD203B41FA5}">
                      <a16:colId xmlns:a16="http://schemas.microsoft.com/office/drawing/2014/main" val="2518199296"/>
                    </a:ext>
                  </a:extLst>
                </a:gridCol>
              </a:tblGrid>
              <a:tr h="410612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שחקן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בעל החבילה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965866"/>
                  </a:ext>
                </a:extLst>
              </a:tr>
              <a:tr h="449044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תיאור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אדם המוגדר כמשתמש סטנדרטי במערכת.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724358"/>
                  </a:ext>
                </a:extLst>
              </a:tr>
              <a:tr h="1331073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מסלול עיקרי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משתמש ממלא את פרטי החבילה אותה הוא רוצה לשלוח, מאשר את הצעת השליח ובגמר מדרג את השליח עבור המשלוח אותו ביצע.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29718"/>
                  </a:ext>
                </a:extLst>
              </a:tr>
              <a:tr h="870843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תנאי התחלה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משתמש רושם את החבילה בהצלחה. כעת מחכה להצעת מחיר מהשליחים הזמינים.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486518"/>
                  </a:ext>
                </a:extLst>
              </a:tr>
              <a:tr h="1331073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תנאי סוף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המשלוח יאושר ויוכל לצאת לדרך לאחר שבעל החבילה אישור את הצעת המחיר מצד השליח.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4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9E2E877E-D8C5-4E12-9D08-E7189E8FD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128991"/>
              </p:ext>
            </p:extLst>
          </p:nvPr>
        </p:nvGraphicFramePr>
        <p:xfrm>
          <a:off x="2667000" y="1768407"/>
          <a:ext cx="6993890" cy="438474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456616">
                  <a:extLst>
                    <a:ext uri="{9D8B030D-6E8A-4147-A177-3AD203B41FA5}">
                      <a16:colId xmlns:a16="http://schemas.microsoft.com/office/drawing/2014/main" val="3852556250"/>
                    </a:ext>
                  </a:extLst>
                </a:gridCol>
                <a:gridCol w="4537274">
                  <a:extLst>
                    <a:ext uri="{9D8B030D-6E8A-4147-A177-3AD203B41FA5}">
                      <a16:colId xmlns:a16="http://schemas.microsoft.com/office/drawing/2014/main" val="2133787968"/>
                    </a:ext>
                  </a:extLst>
                </a:gridCol>
              </a:tblGrid>
              <a:tr h="457843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שחקן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שליח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978316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תיאור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אדם המוגדר כמשתמש-שליח במערכת.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536650"/>
                  </a:ext>
                </a:extLst>
              </a:tr>
              <a:tr h="148418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מסלול עיקרי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מציע הצעת מחיר לבעלי החבילות הזמינים בשביל לבצע משלוח ומבצע את המשלוח עבור בעל החבילה.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901915"/>
                  </a:ext>
                </a:extLst>
              </a:tr>
              <a:tr h="971011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תנאי התחלה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נותן הצעת מחיר לבעל החבילה ומחכה לאישור.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161345"/>
                  </a:ext>
                </a:extLst>
              </a:tr>
              <a:tr h="971011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>
                          <a:effectLst/>
                        </a:rPr>
                        <a:t>תנאי סוף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e-IL" sz="1600" dirty="0">
                          <a:effectLst/>
                        </a:rPr>
                        <a:t>לאחר אישור הצעת המחיר מצד בעל החבילה, השליח יבצע את המשלוח.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</a:t>
            </a:r>
            <a:r>
              <a:rPr lang="he-IL" dirty="0"/>
              <a:t> – הרשמה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A51E90C-36B6-4B25-B94A-0607E0F3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2457450"/>
            <a:ext cx="8379619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</a:t>
            </a:r>
            <a:r>
              <a:rPr lang="he-IL" dirty="0"/>
              <a:t> – משלוח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DD4C57B-898B-40FD-B865-C3DA8E26E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3" y="1562100"/>
            <a:ext cx="8329613" cy="47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60" y="307499"/>
            <a:ext cx="9453880" cy="8101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Class Diagram</a:t>
            </a:r>
            <a:endParaRPr lang="he-IL" sz="48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5AE1CB0-3796-48B1-85E6-ABF7A2BC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0" y="1117601"/>
            <a:ext cx="10091420" cy="54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61DA9-3022-432F-A97B-9A82957C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מסד נתונים (</a:t>
            </a:r>
            <a:r>
              <a:rPr lang="en-US" dirty="0"/>
              <a:t>ERD</a:t>
            </a:r>
            <a:r>
              <a:rPr lang="he-IL" dirty="0"/>
              <a:t>):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7624223-4316-4732-A8D8-6773238D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7" y="1589086"/>
            <a:ext cx="9906865" cy="4621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3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91587E-4323-4D57-80AB-DFE50DBC22A5}"/>
              </a:ext>
            </a:extLst>
          </p:cNvPr>
          <p:cNvSpPr txBox="1"/>
          <p:nvPr/>
        </p:nvSpPr>
        <p:spPr>
          <a:xfrm>
            <a:off x="7451408" y="348939"/>
            <a:ext cx="21717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דף הבית - </a:t>
            </a:r>
            <a:r>
              <a:rPr lang="en-US" sz="1800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234286D-F6D7-4100-B732-29A72A5FF6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73" y="935840"/>
            <a:ext cx="6452552" cy="4445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5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11896</TotalTime>
  <Words>353</Words>
  <Application>Microsoft Office PowerPoint</Application>
  <PresentationFormat>Widescreen</PresentationFormat>
  <Paragraphs>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ערכת נושא Office</vt:lpstr>
      <vt:lpstr>PowerPoint Presentation</vt:lpstr>
      <vt:lpstr>מה זה EzDelivery?</vt:lpstr>
      <vt:lpstr>טבלת שחקנים</vt:lpstr>
      <vt:lpstr>PowerPoint Presentation</vt:lpstr>
      <vt:lpstr>Use Case – הרשמה</vt:lpstr>
      <vt:lpstr>Use Case – משלוח</vt:lpstr>
      <vt:lpstr>Class Diagram</vt:lpstr>
      <vt:lpstr>מסד נתונים (ERD):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ארכיטקטורת פרויקט</vt:lpstr>
      <vt:lpstr>תהליכים מרכזיים</vt:lpstr>
      <vt:lpstr>PowerPoint Presentation</vt:lpstr>
      <vt:lpstr>PowerPoint Presentation</vt:lpstr>
      <vt:lpstr>PowerPoint Presentation</vt:lpstr>
      <vt:lpstr>הצגת המערכת</vt:lpstr>
      <vt:lpstr>לסיכום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פרויקט גמר – סדנה אינטגרטיבית בהנדסת תוכנה</dc:title>
  <dc:creator>roey</dc:creator>
  <cp:lastModifiedBy>סברי ליאור</cp:lastModifiedBy>
  <cp:revision>93</cp:revision>
  <dcterms:created xsi:type="dcterms:W3CDTF">2021-06-06T07:33:31Z</dcterms:created>
  <dcterms:modified xsi:type="dcterms:W3CDTF">2021-06-14T20:48:39Z</dcterms:modified>
</cp:coreProperties>
</file>