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9" r:id="rId3"/>
    <p:sldId id="289" r:id="rId4"/>
    <p:sldId id="261" r:id="rId5"/>
    <p:sldId id="257" r:id="rId6"/>
    <p:sldId id="262" r:id="rId7"/>
    <p:sldId id="264" r:id="rId8"/>
    <p:sldId id="263" r:id="rId9"/>
    <p:sldId id="283" r:id="rId10"/>
    <p:sldId id="265" r:id="rId11"/>
    <p:sldId id="266" r:id="rId12"/>
    <p:sldId id="268" r:id="rId13"/>
    <p:sldId id="275" r:id="rId14"/>
    <p:sldId id="269" r:id="rId15"/>
    <p:sldId id="284" r:id="rId16"/>
    <p:sldId id="272" r:id="rId17"/>
    <p:sldId id="281" r:id="rId18"/>
    <p:sldId id="282" r:id="rId19"/>
    <p:sldId id="287" r:id="rId20"/>
    <p:sldId id="273" r:id="rId21"/>
    <p:sldId id="274" r:id="rId22"/>
    <p:sldId id="271" r:id="rId23"/>
    <p:sldId id="276" r:id="rId24"/>
    <p:sldId id="285" r:id="rId25"/>
    <p:sldId id="277" r:id="rId26"/>
    <p:sldId id="278" r:id="rId27"/>
    <p:sldId id="279" r:id="rId28"/>
    <p:sldId id="290" r:id="rId29"/>
    <p:sldId id="258" r:id="rId30"/>
    <p:sldId id="286" r:id="rId31"/>
    <p:sldId id="291" r:id="rId32"/>
    <p:sldId id="288"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B4E3"/>
    <a:srgbClr val="CC9900"/>
    <a:srgbClr val="E0BF6E"/>
    <a:srgbClr val="EAF4EF"/>
    <a:srgbClr val="F64245"/>
    <a:srgbClr val="A6DFDA"/>
    <a:srgbClr val="EAE5E2"/>
    <a:srgbClr val="ECE7E4"/>
    <a:srgbClr val="1C70B9"/>
    <a:srgbClr val="FED5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סגנון ערכת נושא 1 - הדגשה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E25E649-3F16-4E02-A733-19D2CDBF48F0}" styleName="סגנון ביניים 3 - הדגשה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0" autoAdjust="0"/>
    <p:restoredTop sz="94311" autoAdjust="0"/>
  </p:normalViewPr>
  <p:slideViewPr>
    <p:cSldViewPr>
      <p:cViewPr varScale="1">
        <p:scale>
          <a:sx n="106" d="100"/>
          <a:sy n="106" d="100"/>
        </p:scale>
        <p:origin x="696"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t>25-Jan-22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t>‹#›</a:t>
            </a:fld>
            <a:endParaRPr lang="en-US"/>
          </a:p>
        </p:txBody>
      </p:sp>
    </p:spTree>
    <p:extLst>
      <p:ext uri="{BB962C8B-B14F-4D97-AF65-F5344CB8AC3E}">
        <p14:creationId xmlns:p14="http://schemas.microsoft.com/office/powerpoint/2010/main"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263AF9A-6E76-4CCC-89CF-B04065708FB7}" type="slidenum">
              <a:rPr lang="en-US" smtClean="0"/>
              <a:t>11</a:t>
            </a:fld>
            <a:endParaRPr lang="en-US"/>
          </a:p>
        </p:txBody>
      </p:sp>
    </p:spTree>
    <p:extLst>
      <p:ext uri="{BB962C8B-B14F-4D97-AF65-F5344CB8AC3E}">
        <p14:creationId xmlns:p14="http://schemas.microsoft.com/office/powerpoint/2010/main" val="1253818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263AF9A-6E76-4CCC-89CF-B04065708FB7}" type="slidenum">
              <a:rPr lang="en-US" smtClean="0"/>
              <a:t>20</a:t>
            </a:fld>
            <a:endParaRPr lang="en-US"/>
          </a:p>
        </p:txBody>
      </p:sp>
    </p:spTree>
    <p:extLst>
      <p:ext uri="{BB962C8B-B14F-4D97-AF65-F5344CB8AC3E}">
        <p14:creationId xmlns:p14="http://schemas.microsoft.com/office/powerpoint/2010/main" val="3785371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263AF9A-6E76-4CCC-89CF-B04065708FB7}" type="slidenum">
              <a:rPr lang="en-US" smtClean="0"/>
              <a:t>25</a:t>
            </a:fld>
            <a:endParaRPr lang="en-US"/>
          </a:p>
        </p:txBody>
      </p:sp>
    </p:spTree>
    <p:extLst>
      <p:ext uri="{BB962C8B-B14F-4D97-AF65-F5344CB8AC3E}">
        <p14:creationId xmlns:p14="http://schemas.microsoft.com/office/powerpoint/2010/main" val="1187642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263AF9A-6E76-4CCC-89CF-B04065708FB7}" type="slidenum">
              <a:rPr lang="en-US" smtClean="0"/>
              <a:t>26</a:t>
            </a:fld>
            <a:endParaRPr lang="en-US"/>
          </a:p>
        </p:txBody>
      </p:sp>
    </p:spTree>
    <p:extLst>
      <p:ext uri="{BB962C8B-B14F-4D97-AF65-F5344CB8AC3E}">
        <p14:creationId xmlns:p14="http://schemas.microsoft.com/office/powerpoint/2010/main" val="1551355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263AF9A-6E76-4CCC-89CF-B04065708FB7}" type="slidenum">
              <a:rPr lang="en-US" smtClean="0"/>
              <a:t>27</a:t>
            </a:fld>
            <a:endParaRPr lang="en-US"/>
          </a:p>
        </p:txBody>
      </p:sp>
    </p:spTree>
    <p:extLst>
      <p:ext uri="{BB962C8B-B14F-4D97-AF65-F5344CB8AC3E}">
        <p14:creationId xmlns:p14="http://schemas.microsoft.com/office/powerpoint/2010/main" val="3270177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1425" y="1655520"/>
            <a:ext cx="626090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4" y="3793390"/>
            <a:ext cx="8093365" cy="610820"/>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25-Jan-22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25-Jan-22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25-Jan-22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25-Jan-22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C1B04D13-C884-4E4D-85F8-5A1F19D64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25-Jan-22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7406"/>
            <a:ext cx="6260905" cy="335835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25-Jan-22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25-Jan-22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25-Jan-22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25-Jan-22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25-Jan-22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25-Jan-22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25-Jan-22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25-Jan-22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0D07D83C-363B-4338-B99E-91525119F2F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publicdomainpictures.net/view-image.php?image=205401&amp;picture=books-isolated-on-white-background" TargetMode="Externa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5.png"/><Relationship Id="rId7"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insightextractor.com/2015/12/22/great-read-doing-data-science-at-twitter-datascience-analytics/" TargetMode="Externa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45.pn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s://slidesgo.com/?utm_source=Slidesgo_template&amp;utm_medium=referral-link&amp;utm_campaign=SG_Credits&amp;utm_content=slidesgo" TargetMode="External"/><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hyperlink" Target="https://www.kaggle.com/snanilim/book-recommendation-engine"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hyperlink" Target="https://www.goodreads.com/list/show/1.Best_Books_Ever%22" TargetMode="External"/><Relationship Id="rId7"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farmhack.org/tools/books" TargetMode="External"/><Relationship Id="rId5" Type="http://schemas.microsoft.com/office/2007/relationships/hdphoto" Target="../media/hdphoto1.wdp"/><Relationship Id="rId10"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hyperlink" Target="http://myedmondsnews.com/2011/12/edmonds-booktalk-my-nine-favorite-books-of-the-yea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6590" y="1197405"/>
            <a:ext cx="4581150" cy="1527050"/>
          </a:xfrm>
        </p:spPr>
        <p:txBody>
          <a:bodyPr>
            <a:normAutofit/>
          </a:bodyPr>
          <a:lstStyle/>
          <a:p>
            <a:pPr algn="ctr"/>
            <a:r>
              <a:rPr lang="en-US"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latin typeface="Gabriola" panose="04040605051002020D02" pitchFamily="82" charset="0"/>
              </a:rPr>
              <a:t>Most popular books over the World </a:t>
            </a:r>
          </a:p>
        </p:txBody>
      </p:sp>
      <p:sp>
        <p:nvSpPr>
          <p:cNvPr id="3" name="Subtitle 2"/>
          <p:cNvSpPr>
            <a:spLocks noGrp="1"/>
          </p:cNvSpPr>
          <p:nvPr>
            <p:ph type="subTitle" idx="1"/>
          </p:nvPr>
        </p:nvSpPr>
        <p:spPr>
          <a:xfrm>
            <a:off x="3646620" y="2877160"/>
            <a:ext cx="5497380" cy="610820"/>
          </a:xfrm>
        </p:spPr>
        <p:txBody>
          <a:bodyPr>
            <a:normAutofit/>
          </a:bodyPr>
          <a:lstStyle/>
          <a:p>
            <a:r>
              <a:rPr lang="en-US" sz="2600"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latin typeface="MV Boli" panose="02000500030200090000" pitchFamily="2" charset="0"/>
                <a:cs typeface="MV Boli" panose="02000500030200090000" pitchFamily="2" charset="0"/>
              </a:rPr>
              <a:t>Data mining and machine-learning </a:t>
            </a:r>
          </a:p>
        </p:txBody>
      </p:sp>
      <p:sp>
        <p:nvSpPr>
          <p:cNvPr id="4" name="תיבת טקסט 3">
            <a:extLst>
              <a:ext uri="{FF2B5EF4-FFF2-40B4-BE49-F238E27FC236}">
                <a16:creationId xmlns:a16="http://schemas.microsoft.com/office/drawing/2014/main" id="{8072DF30-FE1B-4692-8ED9-4A646370CA8F}"/>
              </a:ext>
            </a:extLst>
          </p:cNvPr>
          <p:cNvSpPr txBox="1"/>
          <p:nvPr/>
        </p:nvSpPr>
        <p:spPr>
          <a:xfrm>
            <a:off x="3655770" y="3793390"/>
            <a:ext cx="5344674" cy="1200329"/>
          </a:xfrm>
          <a:prstGeom prst="rect">
            <a:avLst/>
          </a:prstGeom>
          <a:noFill/>
          <a:effectLst>
            <a:glow rad="63500">
              <a:schemeClr val="accent1">
                <a:satMod val="175000"/>
                <a:alpha val="40000"/>
              </a:schemeClr>
            </a:glow>
          </a:effectLst>
        </p:spPr>
        <p:txBody>
          <a:bodyPr wrap="square" rtlCol="1">
            <a:spAutoFit/>
          </a:bodyPr>
          <a:lstStyle/>
          <a:p>
            <a:r>
              <a:rPr lang="en-US" sz="2400" dirty="0">
                <a:ln w="0"/>
                <a:solidFill>
                  <a:schemeClr val="accent1"/>
                </a:solidFill>
                <a:effectLst>
                  <a:outerShdw blurRad="60007" dist="310007" dir="7680000" sy="30000" kx="1300200" algn="ctr" rotWithShape="0">
                    <a:prstClr val="black">
                      <a:alpha val="32000"/>
                    </a:prstClr>
                  </a:outerShdw>
                </a:effectLst>
                <a:latin typeface="Gabriola" panose="04040605051002020D02" pitchFamily="82" charset="0"/>
                <a:cs typeface="Gisha" panose="020B0502040204020203" pitchFamily="34" charset="-79"/>
              </a:rPr>
              <a:t>Final course project By:</a:t>
            </a:r>
          </a:p>
          <a:p>
            <a:pPr marL="342900" indent="-342900">
              <a:buFont typeface="Wingdings" panose="05000000000000000000" pitchFamily="2" charset="2"/>
              <a:buChar char="Ø"/>
            </a:pPr>
            <a:r>
              <a:rPr lang="en-US" sz="2400" dirty="0">
                <a:ln w="0"/>
                <a:solidFill>
                  <a:schemeClr val="accent1"/>
                </a:solidFill>
                <a:effectLst>
                  <a:outerShdw blurRad="60007" dist="310007" dir="7680000" sy="30000" kx="1300200" algn="ctr" rotWithShape="0">
                    <a:prstClr val="black">
                      <a:alpha val="32000"/>
                    </a:prstClr>
                  </a:outerShdw>
                </a:effectLst>
                <a:latin typeface="Gabriola" panose="04040605051002020D02" pitchFamily="82" charset="0"/>
                <a:cs typeface="Gisha" panose="020B0502040204020203" pitchFamily="34" charset="-79"/>
              </a:rPr>
              <a:t>Lior Silman </a:t>
            </a:r>
          </a:p>
          <a:p>
            <a:pPr marL="342900" indent="-342900">
              <a:buFont typeface="Wingdings" panose="05000000000000000000" pitchFamily="2" charset="2"/>
              <a:buChar char="Ø"/>
            </a:pPr>
            <a:r>
              <a:rPr lang="en-US" sz="2400" dirty="0">
                <a:ln w="0"/>
                <a:solidFill>
                  <a:schemeClr val="accent1"/>
                </a:solidFill>
                <a:effectLst>
                  <a:outerShdw blurRad="60007" dist="310007" dir="7680000" sy="30000" kx="1300200" algn="ctr" rotWithShape="0">
                    <a:prstClr val="black">
                      <a:alpha val="32000"/>
                    </a:prstClr>
                  </a:outerShdw>
                </a:effectLst>
                <a:latin typeface="Gabriola" panose="04040605051002020D02" pitchFamily="82" charset="0"/>
                <a:cs typeface="Gisha" panose="020B0502040204020203" pitchFamily="34" charset="-79"/>
              </a:rPr>
              <a:t>Daniel </a:t>
            </a:r>
            <a:r>
              <a:rPr lang="en-US" sz="2400" dirty="0" err="1">
                <a:ln w="0"/>
                <a:solidFill>
                  <a:schemeClr val="accent1"/>
                </a:solidFill>
                <a:effectLst>
                  <a:outerShdw blurRad="60007" dist="310007" dir="7680000" sy="30000" kx="1300200" algn="ctr" rotWithShape="0">
                    <a:prstClr val="black">
                      <a:alpha val="32000"/>
                    </a:prstClr>
                  </a:outerShdw>
                </a:effectLst>
                <a:latin typeface="Gabriola" panose="04040605051002020D02" pitchFamily="82" charset="0"/>
                <a:cs typeface="Gisha" panose="020B0502040204020203" pitchFamily="34" charset="-79"/>
              </a:rPr>
              <a:t>Shkilar</a:t>
            </a:r>
            <a:endParaRPr lang="en-US" sz="2400" dirty="0">
              <a:ln w="0"/>
              <a:solidFill>
                <a:schemeClr val="accent1"/>
              </a:solidFill>
              <a:effectLst>
                <a:outerShdw blurRad="60007" dist="310007" dir="7680000" sy="30000" kx="1300200" algn="ctr" rotWithShape="0">
                  <a:prstClr val="black">
                    <a:alpha val="32000"/>
                  </a:prstClr>
                </a:outerShdw>
              </a:effectLst>
              <a:latin typeface="Gabriola" panose="04040605051002020D02" pitchFamily="82" charset="0"/>
              <a:cs typeface="Gisha" panose="020B0502040204020203" pitchFamily="34" charset="-79"/>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65B1F1-0E54-494D-B860-BE619A9A12ED}"/>
              </a:ext>
            </a:extLst>
          </p:cNvPr>
          <p:cNvSpPr>
            <a:spLocks noGrp="1"/>
          </p:cNvSpPr>
          <p:nvPr>
            <p:ph type="title"/>
          </p:nvPr>
        </p:nvSpPr>
        <p:spPr/>
        <p:txBody>
          <a:bodyPr>
            <a:normAutofit fontScale="90000"/>
          </a:bodyPr>
          <a:lstStyle/>
          <a:p>
            <a:r>
              <a:rPr lang="en-US" dirty="0">
                <a:latin typeface="MV Boli" panose="02000500030200090000" pitchFamily="2" charset="0"/>
                <a:cs typeface="MV Boli" panose="02000500030200090000" pitchFamily="2" charset="0"/>
              </a:rPr>
              <a:t>crawling</a:t>
            </a:r>
            <a:endParaRPr lang="he-IL" dirty="0">
              <a:latin typeface="MV Boli" panose="02000500030200090000" pitchFamily="2" charset="0"/>
            </a:endParaRPr>
          </a:p>
        </p:txBody>
      </p:sp>
      <p:sp>
        <p:nvSpPr>
          <p:cNvPr id="6" name="תיבת טקסט 5">
            <a:extLst>
              <a:ext uri="{FF2B5EF4-FFF2-40B4-BE49-F238E27FC236}">
                <a16:creationId xmlns:a16="http://schemas.microsoft.com/office/drawing/2014/main" id="{E3D3BEDB-31F9-4B59-9367-D413D31A7956}"/>
              </a:ext>
            </a:extLst>
          </p:cNvPr>
          <p:cNvSpPr txBox="1"/>
          <p:nvPr/>
        </p:nvSpPr>
        <p:spPr>
          <a:xfrm>
            <a:off x="601670" y="1197405"/>
            <a:ext cx="8093365" cy="923330"/>
          </a:xfrm>
          <a:prstGeom prst="rect">
            <a:avLst/>
          </a:prstGeom>
          <a:noFill/>
        </p:spPr>
        <p:txBody>
          <a:bodyPr wrap="square" rtlCol="1">
            <a:spAutoFit/>
          </a:bodyPr>
          <a:lstStyle/>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he-IL" dirty="0"/>
          </a:p>
        </p:txBody>
      </p:sp>
      <p:graphicFrame>
        <p:nvGraphicFramePr>
          <p:cNvPr id="7" name="טבלה 7">
            <a:extLst>
              <a:ext uri="{FF2B5EF4-FFF2-40B4-BE49-F238E27FC236}">
                <a16:creationId xmlns:a16="http://schemas.microsoft.com/office/drawing/2014/main" id="{8CAB9332-FFC8-48BF-BC6B-95CE7A6BDE63}"/>
              </a:ext>
            </a:extLst>
          </p:cNvPr>
          <p:cNvGraphicFramePr>
            <a:graphicFrameLocks noGrp="1"/>
          </p:cNvGraphicFramePr>
          <p:nvPr>
            <p:extLst>
              <p:ext uri="{D42A27DB-BD31-4B8C-83A1-F6EECF244321}">
                <p14:modId xmlns:p14="http://schemas.microsoft.com/office/powerpoint/2010/main" val="4226653236"/>
              </p:ext>
            </p:extLst>
          </p:nvPr>
        </p:nvGraphicFramePr>
        <p:xfrm>
          <a:off x="601670" y="1265990"/>
          <a:ext cx="8041057" cy="3749040"/>
        </p:xfrm>
        <a:graphic>
          <a:graphicData uri="http://schemas.openxmlformats.org/drawingml/2006/table">
            <a:tbl>
              <a:tblPr rtl="1" firstRow="1" bandRow="1">
                <a:tableStyleId>{6E25E649-3F16-4E02-A733-19D2CDBF48F0}</a:tableStyleId>
              </a:tblPr>
              <a:tblGrid>
                <a:gridCol w="3569684">
                  <a:extLst>
                    <a:ext uri="{9D8B030D-6E8A-4147-A177-3AD203B41FA5}">
                      <a16:colId xmlns:a16="http://schemas.microsoft.com/office/drawing/2014/main" val="484701342"/>
                    </a:ext>
                  </a:extLst>
                </a:gridCol>
                <a:gridCol w="1537930">
                  <a:extLst>
                    <a:ext uri="{9D8B030D-6E8A-4147-A177-3AD203B41FA5}">
                      <a16:colId xmlns:a16="http://schemas.microsoft.com/office/drawing/2014/main" val="4283236367"/>
                    </a:ext>
                  </a:extLst>
                </a:gridCol>
                <a:gridCol w="2933443">
                  <a:extLst>
                    <a:ext uri="{9D8B030D-6E8A-4147-A177-3AD203B41FA5}">
                      <a16:colId xmlns:a16="http://schemas.microsoft.com/office/drawing/2014/main" val="242990940"/>
                    </a:ext>
                  </a:extLst>
                </a:gridCol>
              </a:tblGrid>
              <a:tr h="197968">
                <a:tc>
                  <a:txBody>
                    <a:bodyPr/>
                    <a:lstStyle/>
                    <a:p>
                      <a:pPr algn="ctr" rtl="1"/>
                      <a:r>
                        <a:rPr lang="en-US" sz="1200" dirty="0"/>
                        <a:t>range</a:t>
                      </a:r>
                      <a:endParaRPr lang="he-IL" sz="1200" dirty="0"/>
                    </a:p>
                  </a:txBody>
                  <a:tcPr/>
                </a:tc>
                <a:tc>
                  <a:txBody>
                    <a:bodyPr/>
                    <a:lstStyle/>
                    <a:p>
                      <a:pPr algn="ctr" rtl="1"/>
                      <a:r>
                        <a:rPr lang="en-US" sz="1200" dirty="0"/>
                        <a:t>Type of value</a:t>
                      </a:r>
                      <a:endParaRPr lang="he-IL" sz="1200" dirty="0"/>
                    </a:p>
                  </a:txBody>
                  <a:tcPr/>
                </a:tc>
                <a:tc>
                  <a:txBody>
                    <a:bodyPr/>
                    <a:lstStyle/>
                    <a:p>
                      <a:pPr algn="ctr" rtl="1"/>
                      <a:r>
                        <a:rPr lang="en-US" sz="1200" dirty="0"/>
                        <a:t>Name of the column</a:t>
                      </a:r>
                      <a:endParaRPr lang="he-IL" sz="1200" dirty="0"/>
                    </a:p>
                  </a:txBody>
                  <a:tcPr/>
                </a:tc>
                <a:extLst>
                  <a:ext uri="{0D108BD9-81ED-4DB2-BD59-A6C34878D82A}">
                    <a16:rowId xmlns:a16="http://schemas.microsoft.com/office/drawing/2014/main" val="1839653096"/>
                  </a:ext>
                </a:extLst>
              </a:tr>
              <a:tr h="197968">
                <a:tc>
                  <a:txBody>
                    <a:bodyPr/>
                    <a:lstStyle/>
                    <a:p>
                      <a:pPr algn="ctr" rtl="1"/>
                      <a:r>
                        <a:rPr lang="en-US" sz="1200" b="0" cap="none" spc="0" dirty="0">
                          <a:ln w="0"/>
                          <a:solidFill>
                            <a:schemeClr val="accent1"/>
                          </a:solidFill>
                          <a:effectLst>
                            <a:outerShdw blurRad="38100" dist="25400" dir="5400000" algn="ctr" rotWithShape="0">
                              <a:srgbClr val="6E747A">
                                <a:alpha val="43000"/>
                              </a:srgbClr>
                            </a:outerShdw>
                          </a:effectLst>
                        </a:rPr>
                        <a:t>7000 Books </a:t>
                      </a:r>
                      <a:endParaRPr lang="he-IL" sz="1200"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rtl="1"/>
                      <a:r>
                        <a:rPr lang="en-US" sz="1200" b="0" cap="none" spc="0" dirty="0">
                          <a:ln w="0"/>
                          <a:solidFill>
                            <a:schemeClr val="accent1"/>
                          </a:solidFill>
                          <a:effectLst>
                            <a:outerShdw blurRad="38100" dist="25400" dir="5400000" algn="ctr" rotWithShape="0">
                              <a:srgbClr val="6E747A">
                                <a:alpha val="43000"/>
                              </a:srgbClr>
                            </a:outerShdw>
                          </a:effectLst>
                        </a:rPr>
                        <a:t>String</a:t>
                      </a:r>
                      <a:endParaRPr lang="he-IL" sz="1200"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rtl="1"/>
                      <a:r>
                        <a:rPr lang="en-US" sz="1300" b="0" cap="none" spc="0" dirty="0">
                          <a:ln w="0"/>
                          <a:solidFill>
                            <a:schemeClr val="accent1"/>
                          </a:solidFill>
                          <a:effectLst>
                            <a:outerShdw blurRad="38100" dist="25400" dir="5400000" algn="ctr" rotWithShape="0">
                              <a:srgbClr val="6E747A">
                                <a:alpha val="43000"/>
                              </a:srgbClr>
                            </a:outerShdw>
                          </a:effectLst>
                        </a:rPr>
                        <a:t>Name of Book</a:t>
                      </a:r>
                      <a:endParaRPr lang="he-IL" sz="1300" b="0" cap="none" spc="0" dirty="0">
                        <a:ln w="0"/>
                        <a:solidFill>
                          <a:schemeClr val="accent1"/>
                        </a:solidFill>
                        <a:effectLst>
                          <a:outerShdw blurRad="38100" dist="25400" dir="5400000" algn="ctr" rotWithShape="0">
                            <a:srgbClr val="6E747A">
                              <a:alpha val="43000"/>
                            </a:srgbClr>
                          </a:outerShdw>
                        </a:effectLst>
                      </a:endParaRPr>
                    </a:p>
                  </a:txBody>
                  <a:tcPr/>
                </a:tc>
                <a:extLst>
                  <a:ext uri="{0D108BD9-81ED-4DB2-BD59-A6C34878D82A}">
                    <a16:rowId xmlns:a16="http://schemas.microsoft.com/office/drawing/2014/main" val="2631842113"/>
                  </a:ext>
                </a:extLst>
              </a:tr>
              <a:tr h="197968">
                <a:tc>
                  <a:txBody>
                    <a:bodyPr/>
                    <a:lstStyle/>
                    <a:p>
                      <a:pPr algn="ctr" rtl="1"/>
                      <a:r>
                        <a:rPr lang="en-US" sz="1200" b="0" cap="none" spc="0" dirty="0">
                          <a:ln w="0"/>
                          <a:solidFill>
                            <a:schemeClr val="accent1"/>
                          </a:solidFill>
                          <a:effectLst>
                            <a:outerShdw blurRad="38100" dist="25400" dir="5400000" algn="ctr" rotWithShape="0">
                              <a:srgbClr val="6E747A">
                                <a:alpha val="43000"/>
                              </a:srgbClr>
                            </a:outerShdw>
                          </a:effectLst>
                        </a:rPr>
                        <a:t>0 - 8098147</a:t>
                      </a:r>
                      <a:endParaRPr lang="he-IL" sz="1200"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rtl="1"/>
                      <a:r>
                        <a:rPr lang="en-US" sz="1200" b="0" cap="none" spc="0" dirty="0">
                          <a:ln w="0"/>
                          <a:solidFill>
                            <a:schemeClr val="accent1"/>
                          </a:solidFill>
                          <a:effectLst>
                            <a:outerShdw blurRad="38100" dist="25400" dir="5400000" algn="ctr" rotWithShape="0">
                              <a:srgbClr val="6E747A">
                                <a:alpha val="43000"/>
                              </a:srgbClr>
                            </a:outerShdw>
                          </a:effectLst>
                        </a:rPr>
                        <a:t>Int</a:t>
                      </a:r>
                      <a:endParaRPr lang="he-IL" sz="1200"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300" b="0" cap="none" spc="0" dirty="0">
                          <a:ln w="0"/>
                          <a:solidFill>
                            <a:schemeClr val="accent1"/>
                          </a:solidFill>
                          <a:effectLst>
                            <a:outerShdw blurRad="38100" dist="25400" dir="5400000" algn="ctr" rotWithShape="0">
                              <a:srgbClr val="6E747A">
                                <a:alpha val="43000"/>
                              </a:srgbClr>
                            </a:outerShdw>
                          </a:effectLst>
                        </a:rPr>
                        <a:t>How many ratings </a:t>
                      </a:r>
                    </a:p>
                  </a:txBody>
                  <a:tcPr/>
                </a:tc>
                <a:extLst>
                  <a:ext uri="{0D108BD9-81ED-4DB2-BD59-A6C34878D82A}">
                    <a16:rowId xmlns:a16="http://schemas.microsoft.com/office/drawing/2014/main" val="87621860"/>
                  </a:ext>
                </a:extLst>
              </a:tr>
              <a:tr h="197968">
                <a:tc>
                  <a:txBody>
                    <a:bodyPr/>
                    <a:lstStyle/>
                    <a:p>
                      <a:pPr algn="ctr" rtl="1"/>
                      <a:r>
                        <a:rPr lang="en-US" sz="1200" b="0" cap="none" spc="0" dirty="0">
                          <a:ln w="0"/>
                          <a:solidFill>
                            <a:schemeClr val="accent1"/>
                          </a:solidFill>
                          <a:effectLst>
                            <a:outerShdw blurRad="38100" dist="25400" dir="5400000" algn="ctr" rotWithShape="0">
                              <a:srgbClr val="6E747A">
                                <a:alpha val="43000"/>
                              </a:srgbClr>
                            </a:outerShdw>
                          </a:effectLst>
                        </a:rPr>
                        <a:t>0-5</a:t>
                      </a:r>
                      <a:endParaRPr lang="he-IL" sz="1200"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rtl="1"/>
                      <a:r>
                        <a:rPr lang="en-US" sz="1200" b="0" cap="none" spc="0" dirty="0">
                          <a:ln w="0"/>
                          <a:solidFill>
                            <a:schemeClr val="accent1"/>
                          </a:solidFill>
                          <a:effectLst>
                            <a:outerShdw blurRad="38100" dist="25400" dir="5400000" algn="ctr" rotWithShape="0">
                              <a:srgbClr val="6E747A">
                                <a:alpha val="43000"/>
                              </a:srgbClr>
                            </a:outerShdw>
                          </a:effectLst>
                        </a:rPr>
                        <a:t>Float</a:t>
                      </a:r>
                      <a:endParaRPr lang="he-IL" sz="1200"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rtl="1"/>
                      <a:r>
                        <a:rPr lang="en-US" sz="1300" b="0" cap="none" spc="0" dirty="0">
                          <a:ln w="0"/>
                          <a:solidFill>
                            <a:schemeClr val="accent1"/>
                          </a:solidFill>
                          <a:effectLst>
                            <a:outerShdw blurRad="38100" dist="25400" dir="5400000" algn="ctr" rotWithShape="0">
                              <a:srgbClr val="6E747A">
                                <a:alpha val="43000"/>
                              </a:srgbClr>
                            </a:outerShdw>
                          </a:effectLst>
                        </a:rPr>
                        <a:t>Average rating </a:t>
                      </a:r>
                      <a:endParaRPr lang="he-IL" sz="1300" b="0" cap="none" spc="0" dirty="0">
                        <a:ln w="0"/>
                        <a:solidFill>
                          <a:schemeClr val="accent1"/>
                        </a:solidFill>
                        <a:effectLst>
                          <a:outerShdw blurRad="38100" dist="25400" dir="5400000" algn="ctr" rotWithShape="0">
                            <a:srgbClr val="6E747A">
                              <a:alpha val="43000"/>
                            </a:srgbClr>
                          </a:outerShdw>
                        </a:effectLst>
                      </a:endParaRPr>
                    </a:p>
                  </a:txBody>
                  <a:tcPr/>
                </a:tc>
                <a:extLst>
                  <a:ext uri="{0D108BD9-81ED-4DB2-BD59-A6C34878D82A}">
                    <a16:rowId xmlns:a16="http://schemas.microsoft.com/office/drawing/2014/main" val="1358195942"/>
                  </a:ext>
                </a:extLst>
              </a:tr>
              <a:tr h="197968">
                <a:tc>
                  <a:txBody>
                    <a:bodyPr/>
                    <a:lstStyle/>
                    <a:p>
                      <a:pPr algn="ctr" rtl="1"/>
                      <a:r>
                        <a:rPr lang="en-US" sz="1200" b="0" cap="none" spc="0" dirty="0">
                          <a:ln w="0"/>
                          <a:solidFill>
                            <a:schemeClr val="accent1"/>
                          </a:solidFill>
                          <a:effectLst>
                            <a:outerShdw blurRad="38100" dist="25400" dir="5400000" algn="ctr" rotWithShape="0">
                              <a:srgbClr val="6E747A">
                                <a:alpha val="43000"/>
                              </a:srgbClr>
                            </a:outerShdw>
                          </a:effectLst>
                        </a:rPr>
                        <a:t>1746 different publishers</a:t>
                      </a:r>
                      <a:endParaRPr lang="he-IL" sz="1200"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rtl="1"/>
                      <a:r>
                        <a:rPr lang="en-US" sz="1200" b="0" cap="none" spc="0" dirty="0">
                          <a:ln w="0"/>
                          <a:solidFill>
                            <a:schemeClr val="accent1"/>
                          </a:solidFill>
                          <a:effectLst>
                            <a:outerShdw blurRad="38100" dist="25400" dir="5400000" algn="ctr" rotWithShape="0">
                              <a:srgbClr val="6E747A">
                                <a:alpha val="43000"/>
                              </a:srgbClr>
                            </a:outerShdw>
                          </a:effectLst>
                        </a:rPr>
                        <a:t>String</a:t>
                      </a:r>
                      <a:endParaRPr lang="he-IL" sz="1200"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300" b="0" cap="none" spc="0" dirty="0">
                          <a:ln w="0"/>
                          <a:solidFill>
                            <a:schemeClr val="accent1"/>
                          </a:solidFill>
                          <a:effectLst>
                            <a:outerShdw blurRad="38100" dist="25400" dir="5400000" algn="ctr" rotWithShape="0">
                              <a:srgbClr val="6E747A">
                                <a:alpha val="43000"/>
                              </a:srgbClr>
                            </a:outerShdw>
                          </a:effectLst>
                        </a:rPr>
                        <a:t>Publisher Name</a:t>
                      </a:r>
                    </a:p>
                  </a:txBody>
                  <a:tcPr/>
                </a:tc>
                <a:extLst>
                  <a:ext uri="{0D108BD9-81ED-4DB2-BD59-A6C34878D82A}">
                    <a16:rowId xmlns:a16="http://schemas.microsoft.com/office/drawing/2014/main" val="3898689113"/>
                  </a:ext>
                </a:extLst>
              </a:tr>
              <a:tr h="197968">
                <a:tc>
                  <a:txBody>
                    <a:bodyPr/>
                    <a:lstStyle/>
                    <a:p>
                      <a:pPr algn="ctr" rtl="1"/>
                      <a:r>
                        <a:rPr lang="en-US" sz="1200" b="0" cap="none" spc="0" dirty="0">
                          <a:ln w="0"/>
                          <a:solidFill>
                            <a:schemeClr val="accent1"/>
                          </a:solidFill>
                          <a:effectLst>
                            <a:outerShdw blurRad="38100" dist="25400" dir="5400000" algn="ctr" rotWithShape="0">
                              <a:srgbClr val="6E747A">
                                <a:alpha val="43000"/>
                              </a:srgbClr>
                            </a:outerShdw>
                          </a:effectLst>
                        </a:rPr>
                        <a:t>3172 different </a:t>
                      </a:r>
                      <a:r>
                        <a:rPr lang="en-US" sz="1200" b="0" cap="none" spc="0" dirty="0" err="1">
                          <a:ln w="0"/>
                          <a:solidFill>
                            <a:schemeClr val="accent1"/>
                          </a:solidFill>
                          <a:effectLst>
                            <a:outerShdw blurRad="38100" dist="25400" dir="5400000" algn="ctr" rotWithShape="0">
                              <a:srgbClr val="6E747A">
                                <a:alpha val="43000"/>
                              </a:srgbClr>
                            </a:outerShdw>
                          </a:effectLst>
                        </a:rPr>
                        <a:t>Authros</a:t>
                      </a:r>
                      <a:endParaRPr lang="he-IL" sz="1200"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rtl="1"/>
                      <a:r>
                        <a:rPr lang="en-US" sz="1200" b="0" cap="none" spc="0" dirty="0">
                          <a:ln w="0"/>
                          <a:solidFill>
                            <a:schemeClr val="accent1"/>
                          </a:solidFill>
                          <a:effectLst>
                            <a:outerShdw blurRad="38100" dist="25400" dir="5400000" algn="ctr" rotWithShape="0">
                              <a:srgbClr val="6E747A">
                                <a:alpha val="43000"/>
                              </a:srgbClr>
                            </a:outerShdw>
                          </a:effectLst>
                        </a:rPr>
                        <a:t>String</a:t>
                      </a:r>
                      <a:endParaRPr lang="he-IL" sz="1200"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300" b="0" cap="none" spc="0" dirty="0">
                          <a:ln w="0"/>
                          <a:solidFill>
                            <a:schemeClr val="accent1"/>
                          </a:solidFill>
                          <a:effectLst>
                            <a:outerShdw blurRad="38100" dist="25400" dir="5400000" algn="ctr" rotWithShape="0">
                              <a:srgbClr val="6E747A">
                                <a:alpha val="43000"/>
                              </a:srgbClr>
                            </a:outerShdw>
                          </a:effectLst>
                        </a:rPr>
                        <a:t>Author Name</a:t>
                      </a:r>
                    </a:p>
                  </a:txBody>
                  <a:tcPr/>
                </a:tc>
                <a:extLst>
                  <a:ext uri="{0D108BD9-81ED-4DB2-BD59-A6C34878D82A}">
                    <a16:rowId xmlns:a16="http://schemas.microsoft.com/office/drawing/2014/main" val="1451818130"/>
                  </a:ext>
                </a:extLst>
              </a:tr>
              <a:tr h="197968">
                <a:tc>
                  <a:txBody>
                    <a:bodyPr/>
                    <a:lstStyle/>
                    <a:p>
                      <a:pPr algn="ctr" rtl="1"/>
                      <a:r>
                        <a:rPr lang="en-US" sz="1200" b="0" cap="none" spc="0" dirty="0">
                          <a:ln w="0"/>
                          <a:solidFill>
                            <a:schemeClr val="accent1"/>
                          </a:solidFill>
                          <a:effectLst>
                            <a:outerShdw blurRad="38100" dist="25400" dir="5400000" algn="ctr" rotWithShape="0">
                              <a:srgbClr val="6E747A">
                                <a:alpha val="43000"/>
                              </a:srgbClr>
                            </a:outerShdw>
                          </a:effectLst>
                        </a:rPr>
                        <a:t>0 - 180891</a:t>
                      </a:r>
                      <a:endParaRPr lang="he-IL" sz="1200"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rtl="1"/>
                      <a:r>
                        <a:rPr lang="en-US" sz="1200" b="0" cap="none" spc="0" dirty="0">
                          <a:ln w="0"/>
                          <a:solidFill>
                            <a:schemeClr val="accent1"/>
                          </a:solidFill>
                          <a:effectLst>
                            <a:outerShdw blurRad="38100" dist="25400" dir="5400000" algn="ctr" rotWithShape="0">
                              <a:srgbClr val="6E747A">
                                <a:alpha val="43000"/>
                              </a:srgbClr>
                            </a:outerShdw>
                          </a:effectLst>
                        </a:rPr>
                        <a:t>int</a:t>
                      </a:r>
                      <a:endParaRPr lang="he-IL" sz="1200"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rtl="1"/>
                      <a:r>
                        <a:rPr lang="en-US" sz="1300" b="0" cap="none" spc="0" dirty="0">
                          <a:ln w="0"/>
                          <a:solidFill>
                            <a:schemeClr val="accent1"/>
                          </a:solidFill>
                          <a:effectLst>
                            <a:outerShdw blurRad="38100" dist="25400" dir="5400000" algn="ctr" rotWithShape="0">
                              <a:srgbClr val="6E747A">
                                <a:alpha val="43000"/>
                              </a:srgbClr>
                            </a:outerShdw>
                          </a:effectLst>
                        </a:rPr>
                        <a:t>Reviews</a:t>
                      </a:r>
                      <a:endParaRPr lang="he-IL" sz="1300" b="0" cap="none" spc="0" dirty="0">
                        <a:ln w="0"/>
                        <a:solidFill>
                          <a:schemeClr val="accent1"/>
                        </a:solidFill>
                        <a:effectLst>
                          <a:outerShdw blurRad="38100" dist="25400" dir="5400000" algn="ctr" rotWithShape="0">
                            <a:srgbClr val="6E747A">
                              <a:alpha val="43000"/>
                            </a:srgbClr>
                          </a:outerShdw>
                        </a:effectLst>
                      </a:endParaRPr>
                    </a:p>
                  </a:txBody>
                  <a:tcPr/>
                </a:tc>
                <a:extLst>
                  <a:ext uri="{0D108BD9-81ED-4DB2-BD59-A6C34878D82A}">
                    <a16:rowId xmlns:a16="http://schemas.microsoft.com/office/drawing/2014/main" val="2726229305"/>
                  </a:ext>
                </a:extLst>
              </a:tr>
              <a:tr h="197968">
                <a:tc>
                  <a:txBody>
                    <a:bodyPr/>
                    <a:lstStyle/>
                    <a:p>
                      <a:pPr algn="ctr" rtl="1"/>
                      <a:r>
                        <a:rPr lang="en-US" sz="1200" b="0" cap="none" spc="0" dirty="0">
                          <a:ln w="0"/>
                          <a:solidFill>
                            <a:schemeClr val="accent1"/>
                          </a:solidFill>
                          <a:effectLst>
                            <a:outerShdw blurRad="38100" dist="25400" dir="5400000" algn="ctr" rotWithShape="0">
                              <a:srgbClr val="6E747A">
                                <a:alpha val="43000"/>
                              </a:srgbClr>
                            </a:outerShdw>
                          </a:effectLst>
                        </a:rPr>
                        <a:t>8 - 8258</a:t>
                      </a:r>
                      <a:endParaRPr lang="he-IL" sz="1200"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rtl="1"/>
                      <a:r>
                        <a:rPr lang="en-US" sz="1200" b="0" cap="none" spc="0" dirty="0">
                          <a:ln w="0"/>
                          <a:solidFill>
                            <a:schemeClr val="accent1"/>
                          </a:solidFill>
                          <a:effectLst>
                            <a:outerShdw blurRad="38100" dist="25400" dir="5400000" algn="ctr" rotWithShape="0">
                              <a:srgbClr val="6E747A">
                                <a:alpha val="43000"/>
                              </a:srgbClr>
                            </a:outerShdw>
                          </a:effectLst>
                        </a:rPr>
                        <a:t>Int</a:t>
                      </a:r>
                      <a:endParaRPr lang="he-IL" sz="1200"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300" b="0" cap="none" spc="0" dirty="0">
                          <a:ln w="0"/>
                          <a:solidFill>
                            <a:schemeClr val="accent1"/>
                          </a:solidFill>
                          <a:effectLst>
                            <a:outerShdw blurRad="38100" dist="25400" dir="5400000" algn="ctr" rotWithShape="0">
                              <a:srgbClr val="6E747A">
                                <a:alpha val="43000"/>
                              </a:srgbClr>
                            </a:outerShdw>
                          </a:effectLst>
                        </a:rPr>
                        <a:t>Number of pages </a:t>
                      </a:r>
                    </a:p>
                  </a:txBody>
                  <a:tcPr/>
                </a:tc>
                <a:extLst>
                  <a:ext uri="{0D108BD9-81ED-4DB2-BD59-A6C34878D82A}">
                    <a16:rowId xmlns:a16="http://schemas.microsoft.com/office/drawing/2014/main" val="3548868661"/>
                  </a:ext>
                </a:extLst>
              </a:tr>
              <a:tr h="197968">
                <a:tc>
                  <a:txBody>
                    <a:bodyPr/>
                    <a:lstStyle/>
                    <a:p>
                      <a:pPr algn="ctr" rtl="1"/>
                      <a:r>
                        <a:rPr lang="en-US" sz="1200" b="0" cap="none" spc="0" dirty="0">
                          <a:ln w="0"/>
                          <a:solidFill>
                            <a:schemeClr val="accent1"/>
                          </a:solidFill>
                          <a:effectLst>
                            <a:outerShdw blurRad="38100" dist="25400" dir="5400000" algn="ctr" rotWithShape="0">
                              <a:srgbClr val="6E747A">
                                <a:alpha val="43000"/>
                              </a:srgbClr>
                            </a:outerShdw>
                          </a:effectLst>
                        </a:rPr>
                        <a:t>Arabic , English, Spanish, Turkish, Tamil, Urdu</a:t>
                      </a:r>
                      <a:endParaRPr lang="he-IL" sz="1200"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rtl="1"/>
                      <a:r>
                        <a:rPr lang="en-US" sz="1200" b="0" cap="none" spc="0" dirty="0">
                          <a:ln w="0"/>
                          <a:solidFill>
                            <a:schemeClr val="accent1"/>
                          </a:solidFill>
                          <a:effectLst>
                            <a:outerShdw blurRad="38100" dist="25400" dir="5400000" algn="ctr" rotWithShape="0">
                              <a:srgbClr val="6E747A">
                                <a:alpha val="43000"/>
                              </a:srgbClr>
                            </a:outerShdw>
                          </a:effectLst>
                        </a:rPr>
                        <a:t>String</a:t>
                      </a:r>
                      <a:endParaRPr lang="he-IL" sz="1200"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300" b="0" cap="none" spc="0" dirty="0">
                          <a:ln w="0"/>
                          <a:solidFill>
                            <a:schemeClr val="accent1"/>
                          </a:solidFill>
                          <a:effectLst>
                            <a:outerShdw blurRad="38100" dist="25400" dir="5400000" algn="ctr" rotWithShape="0">
                              <a:srgbClr val="6E747A">
                                <a:alpha val="43000"/>
                              </a:srgbClr>
                            </a:outerShdw>
                          </a:effectLst>
                        </a:rPr>
                        <a:t>Original Book language </a:t>
                      </a:r>
                    </a:p>
                  </a:txBody>
                  <a:tcPr/>
                </a:tc>
                <a:extLst>
                  <a:ext uri="{0D108BD9-81ED-4DB2-BD59-A6C34878D82A}">
                    <a16:rowId xmlns:a16="http://schemas.microsoft.com/office/drawing/2014/main" val="1494204040"/>
                  </a:ext>
                </a:extLst>
              </a:tr>
              <a:tr h="197968">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b="0" cap="none" spc="0" dirty="0">
                          <a:ln w="0"/>
                          <a:solidFill>
                            <a:schemeClr val="accent1"/>
                          </a:solidFill>
                          <a:effectLst>
                            <a:outerShdw blurRad="38100" dist="25400" dir="5400000" algn="ctr" rotWithShape="0">
                              <a:srgbClr val="6E747A">
                                <a:alpha val="43000"/>
                              </a:srgbClr>
                            </a:outerShdw>
                          </a:effectLst>
                        </a:rPr>
                        <a:t>136 – 2021 (until 1951 we have only 9 books) </a:t>
                      </a:r>
                      <a:endParaRPr lang="he-IL" sz="1200"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rtl="1"/>
                      <a:r>
                        <a:rPr lang="en-US" sz="1200" b="0" cap="none" spc="0" dirty="0">
                          <a:ln w="0"/>
                          <a:solidFill>
                            <a:schemeClr val="accent1"/>
                          </a:solidFill>
                          <a:effectLst>
                            <a:outerShdw blurRad="38100" dist="25400" dir="5400000" algn="ctr" rotWithShape="0">
                              <a:srgbClr val="6E747A">
                                <a:alpha val="43000"/>
                              </a:srgbClr>
                            </a:outerShdw>
                          </a:effectLst>
                        </a:rPr>
                        <a:t>Int</a:t>
                      </a:r>
                      <a:endParaRPr lang="he-IL" sz="1200"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300" b="0" cap="none" spc="0" dirty="0">
                          <a:ln w="0"/>
                          <a:solidFill>
                            <a:schemeClr val="accent1"/>
                          </a:solidFill>
                          <a:effectLst>
                            <a:outerShdw blurRad="38100" dist="25400" dir="5400000" algn="ctr" rotWithShape="0">
                              <a:srgbClr val="6E747A">
                                <a:alpha val="43000"/>
                              </a:srgbClr>
                            </a:outerShdw>
                          </a:effectLst>
                        </a:rPr>
                        <a:t>Year of release </a:t>
                      </a:r>
                    </a:p>
                  </a:txBody>
                  <a:tcPr/>
                </a:tc>
                <a:extLst>
                  <a:ext uri="{0D108BD9-81ED-4DB2-BD59-A6C34878D82A}">
                    <a16:rowId xmlns:a16="http://schemas.microsoft.com/office/drawing/2014/main" val="3405929923"/>
                  </a:ext>
                </a:extLst>
              </a:tr>
              <a:tr h="197968">
                <a:tc>
                  <a:txBody>
                    <a:bodyPr/>
                    <a:lstStyle/>
                    <a:p>
                      <a:pPr algn="ctr" rtl="1"/>
                      <a:r>
                        <a:rPr lang="en-US" sz="1200" b="0" cap="none" spc="0" dirty="0">
                          <a:ln w="0"/>
                          <a:solidFill>
                            <a:schemeClr val="accent1"/>
                          </a:solidFill>
                          <a:effectLst>
                            <a:outerShdw blurRad="38100" dist="25400" dir="5400000" algn="ctr" rotWithShape="0">
                              <a:srgbClr val="6E747A">
                                <a:alpha val="43000"/>
                              </a:srgbClr>
                            </a:outerShdw>
                          </a:effectLst>
                        </a:rPr>
                        <a:t>244 Genres Exist in the </a:t>
                      </a:r>
                      <a:r>
                        <a:rPr lang="en-US" sz="1200" b="0" cap="none" spc="0" dirty="0" err="1">
                          <a:ln w="0"/>
                          <a:solidFill>
                            <a:schemeClr val="accent1"/>
                          </a:solidFill>
                          <a:effectLst>
                            <a:outerShdw blurRad="38100" dist="25400" dir="5400000" algn="ctr" rotWithShape="0">
                              <a:srgbClr val="6E747A">
                                <a:alpha val="43000"/>
                              </a:srgbClr>
                            </a:outerShdw>
                          </a:effectLst>
                        </a:rPr>
                        <a:t>Dataframe</a:t>
                      </a:r>
                      <a:endParaRPr lang="he-IL" sz="1200"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rtl="1"/>
                      <a:r>
                        <a:rPr lang="en-US" sz="1200" b="0" cap="none" spc="0" dirty="0">
                          <a:ln w="0"/>
                          <a:solidFill>
                            <a:schemeClr val="accent1"/>
                          </a:solidFill>
                          <a:effectLst>
                            <a:outerShdw blurRad="38100" dist="25400" dir="5400000" algn="ctr" rotWithShape="0">
                              <a:srgbClr val="6E747A">
                                <a:alpha val="43000"/>
                              </a:srgbClr>
                            </a:outerShdw>
                          </a:effectLst>
                        </a:rPr>
                        <a:t>String</a:t>
                      </a:r>
                      <a:endParaRPr lang="he-IL" sz="1200"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rtl="1"/>
                      <a:r>
                        <a:rPr lang="en-US" sz="1300" b="0" cap="none" spc="0" dirty="0">
                          <a:ln w="0"/>
                          <a:solidFill>
                            <a:schemeClr val="accent1"/>
                          </a:solidFill>
                          <a:effectLst>
                            <a:outerShdw blurRad="38100" dist="25400" dir="5400000" algn="ctr" rotWithShape="0">
                              <a:srgbClr val="6E747A">
                                <a:alpha val="43000"/>
                              </a:srgbClr>
                            </a:outerShdw>
                          </a:effectLst>
                        </a:rPr>
                        <a:t>Genre 1</a:t>
                      </a:r>
                      <a:endParaRPr lang="he-IL" sz="1300" b="0" cap="none" spc="0" dirty="0">
                        <a:ln w="0"/>
                        <a:solidFill>
                          <a:schemeClr val="accent1"/>
                        </a:solidFill>
                        <a:effectLst>
                          <a:outerShdw blurRad="38100" dist="25400" dir="5400000" algn="ctr" rotWithShape="0">
                            <a:srgbClr val="6E747A">
                              <a:alpha val="43000"/>
                            </a:srgbClr>
                          </a:outerShdw>
                        </a:effectLst>
                      </a:endParaRPr>
                    </a:p>
                  </a:txBody>
                  <a:tcPr/>
                </a:tc>
                <a:extLst>
                  <a:ext uri="{0D108BD9-81ED-4DB2-BD59-A6C34878D82A}">
                    <a16:rowId xmlns:a16="http://schemas.microsoft.com/office/drawing/2014/main" val="947739432"/>
                  </a:ext>
                </a:extLst>
              </a:tr>
              <a:tr h="197968">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b="0" cap="none" spc="0" dirty="0">
                          <a:ln w="0"/>
                          <a:solidFill>
                            <a:schemeClr val="accent1"/>
                          </a:solidFill>
                          <a:effectLst>
                            <a:outerShdw blurRad="38100" dist="25400" dir="5400000" algn="ctr" rotWithShape="0">
                              <a:srgbClr val="6E747A">
                                <a:alpha val="43000"/>
                              </a:srgbClr>
                            </a:outerShdw>
                          </a:effectLst>
                        </a:rPr>
                        <a:t>244 Genres Exist in the </a:t>
                      </a:r>
                      <a:r>
                        <a:rPr lang="en-US" sz="1200" b="0" cap="none" spc="0" dirty="0" err="1">
                          <a:ln w="0"/>
                          <a:solidFill>
                            <a:schemeClr val="accent1"/>
                          </a:solidFill>
                          <a:effectLst>
                            <a:outerShdw blurRad="38100" dist="25400" dir="5400000" algn="ctr" rotWithShape="0">
                              <a:srgbClr val="6E747A">
                                <a:alpha val="43000"/>
                              </a:srgbClr>
                            </a:outerShdw>
                          </a:effectLst>
                        </a:rPr>
                        <a:t>Dataframe</a:t>
                      </a:r>
                      <a:endParaRPr lang="he-IL" sz="1200"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rtl="1"/>
                      <a:r>
                        <a:rPr lang="en-US" sz="1200" b="0" cap="none" spc="0" dirty="0">
                          <a:ln w="0"/>
                          <a:solidFill>
                            <a:schemeClr val="accent1"/>
                          </a:solidFill>
                          <a:effectLst>
                            <a:outerShdw blurRad="38100" dist="25400" dir="5400000" algn="ctr" rotWithShape="0">
                              <a:srgbClr val="6E747A">
                                <a:alpha val="43000"/>
                              </a:srgbClr>
                            </a:outerShdw>
                          </a:effectLst>
                        </a:rPr>
                        <a:t>String</a:t>
                      </a:r>
                      <a:endParaRPr lang="he-IL" sz="1200"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rtl="1"/>
                      <a:r>
                        <a:rPr lang="en-US" sz="1300" b="0" cap="none" spc="0" dirty="0">
                          <a:ln w="0"/>
                          <a:solidFill>
                            <a:schemeClr val="accent1"/>
                          </a:solidFill>
                          <a:effectLst>
                            <a:outerShdw blurRad="38100" dist="25400" dir="5400000" algn="ctr" rotWithShape="0">
                              <a:srgbClr val="6E747A">
                                <a:alpha val="43000"/>
                              </a:srgbClr>
                            </a:outerShdw>
                          </a:effectLst>
                        </a:rPr>
                        <a:t>Genre 2</a:t>
                      </a:r>
                      <a:endParaRPr lang="he-IL" sz="1300" b="0" cap="none" spc="0" dirty="0">
                        <a:ln w="0"/>
                        <a:solidFill>
                          <a:schemeClr val="accent1"/>
                        </a:solidFill>
                        <a:effectLst>
                          <a:outerShdw blurRad="38100" dist="25400" dir="5400000" algn="ctr" rotWithShape="0">
                            <a:srgbClr val="6E747A">
                              <a:alpha val="43000"/>
                            </a:srgbClr>
                          </a:outerShdw>
                        </a:effectLst>
                      </a:endParaRPr>
                    </a:p>
                  </a:txBody>
                  <a:tcPr/>
                </a:tc>
                <a:extLst>
                  <a:ext uri="{0D108BD9-81ED-4DB2-BD59-A6C34878D82A}">
                    <a16:rowId xmlns:a16="http://schemas.microsoft.com/office/drawing/2014/main" val="4292158346"/>
                  </a:ext>
                </a:extLst>
              </a:tr>
              <a:tr h="197968">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b="0" cap="none" spc="0" dirty="0">
                          <a:ln w="0"/>
                          <a:solidFill>
                            <a:schemeClr val="accent1"/>
                          </a:solidFill>
                          <a:effectLst>
                            <a:outerShdw blurRad="38100" dist="25400" dir="5400000" algn="ctr" rotWithShape="0">
                              <a:srgbClr val="6E747A">
                                <a:alpha val="43000"/>
                              </a:srgbClr>
                            </a:outerShdw>
                          </a:effectLst>
                        </a:rPr>
                        <a:t>244 Genres Exist in the </a:t>
                      </a:r>
                      <a:r>
                        <a:rPr lang="en-US" sz="1200" b="0" cap="none" spc="0" dirty="0" err="1">
                          <a:ln w="0"/>
                          <a:solidFill>
                            <a:schemeClr val="accent1"/>
                          </a:solidFill>
                          <a:effectLst>
                            <a:outerShdw blurRad="38100" dist="25400" dir="5400000" algn="ctr" rotWithShape="0">
                              <a:srgbClr val="6E747A">
                                <a:alpha val="43000"/>
                              </a:srgbClr>
                            </a:outerShdw>
                          </a:effectLst>
                        </a:rPr>
                        <a:t>Dataframe</a:t>
                      </a:r>
                      <a:endParaRPr lang="he-IL" sz="1200"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rtl="1"/>
                      <a:r>
                        <a:rPr lang="en-US" sz="1200" b="0" cap="none" spc="0" dirty="0">
                          <a:ln w="0"/>
                          <a:solidFill>
                            <a:schemeClr val="accent1"/>
                          </a:solidFill>
                          <a:effectLst>
                            <a:outerShdw blurRad="38100" dist="25400" dir="5400000" algn="ctr" rotWithShape="0">
                              <a:srgbClr val="6E747A">
                                <a:alpha val="43000"/>
                              </a:srgbClr>
                            </a:outerShdw>
                          </a:effectLst>
                        </a:rPr>
                        <a:t>string</a:t>
                      </a:r>
                      <a:endParaRPr lang="he-IL" sz="1200"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rtl="1"/>
                      <a:r>
                        <a:rPr lang="en-US" sz="1300" b="0" cap="none" spc="0" dirty="0">
                          <a:ln w="0"/>
                          <a:solidFill>
                            <a:schemeClr val="accent1"/>
                          </a:solidFill>
                          <a:effectLst>
                            <a:outerShdw blurRad="38100" dist="25400" dir="5400000" algn="ctr" rotWithShape="0">
                              <a:srgbClr val="6E747A">
                                <a:alpha val="43000"/>
                              </a:srgbClr>
                            </a:outerShdw>
                          </a:effectLst>
                        </a:rPr>
                        <a:t>Genre 3</a:t>
                      </a:r>
                      <a:endParaRPr lang="he-IL" sz="1300" b="0" cap="none" spc="0" dirty="0">
                        <a:ln w="0"/>
                        <a:solidFill>
                          <a:schemeClr val="accent1"/>
                        </a:solidFill>
                        <a:effectLst>
                          <a:outerShdw blurRad="38100" dist="25400" dir="5400000" algn="ctr" rotWithShape="0">
                            <a:srgbClr val="6E747A">
                              <a:alpha val="43000"/>
                            </a:srgbClr>
                          </a:outerShdw>
                        </a:effectLst>
                      </a:endParaRPr>
                    </a:p>
                  </a:txBody>
                  <a:tcPr/>
                </a:tc>
                <a:extLst>
                  <a:ext uri="{0D108BD9-81ED-4DB2-BD59-A6C34878D82A}">
                    <a16:rowId xmlns:a16="http://schemas.microsoft.com/office/drawing/2014/main" val="2783003650"/>
                  </a:ext>
                </a:extLst>
              </a:tr>
            </a:tbl>
          </a:graphicData>
        </a:graphic>
      </p:graphicFrame>
    </p:spTree>
    <p:extLst>
      <p:ext uri="{BB962C8B-B14F-4D97-AF65-F5344CB8AC3E}">
        <p14:creationId xmlns:p14="http://schemas.microsoft.com/office/powerpoint/2010/main" val="718010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CB362E-3623-4897-8BF1-9F5037A2316F}"/>
              </a:ext>
            </a:extLst>
          </p:cNvPr>
          <p:cNvSpPr>
            <a:spLocks noGrp="1"/>
          </p:cNvSpPr>
          <p:nvPr>
            <p:ph type="title"/>
          </p:nvPr>
        </p:nvSpPr>
        <p:spPr>
          <a:xfrm>
            <a:off x="3655769" y="281175"/>
            <a:ext cx="5039265" cy="610820"/>
          </a:xfrm>
        </p:spPr>
        <p:txBody>
          <a:bodyPr>
            <a:normAutofit/>
          </a:bodyPr>
          <a:lstStyle/>
          <a:p>
            <a:r>
              <a:rPr lang="en-US" sz="1800" dirty="0">
                <a:latin typeface="MV Boli" panose="02000500030200090000" pitchFamily="2" charset="0"/>
                <a:cs typeface="MV Boli" panose="02000500030200090000" pitchFamily="2" charset="0"/>
              </a:rPr>
              <a:t>How we scraped the data we looked for</a:t>
            </a:r>
            <a:endParaRPr lang="he-IL" sz="1800" dirty="0">
              <a:latin typeface="MV Boli" panose="02000500030200090000" pitchFamily="2" charset="0"/>
            </a:endParaRPr>
          </a:p>
        </p:txBody>
      </p:sp>
      <p:pic>
        <p:nvPicPr>
          <p:cNvPr id="5" name="תמונה 4">
            <a:extLst>
              <a:ext uri="{FF2B5EF4-FFF2-40B4-BE49-F238E27FC236}">
                <a16:creationId xmlns:a16="http://schemas.microsoft.com/office/drawing/2014/main" id="{D066E040-864F-420E-AE29-3D53CB00B23E}"/>
              </a:ext>
            </a:extLst>
          </p:cNvPr>
          <p:cNvPicPr>
            <a:picLocks noChangeAspect="1"/>
          </p:cNvPicPr>
          <p:nvPr/>
        </p:nvPicPr>
        <p:blipFill>
          <a:blip r:embed="rId3">
            <a:duotone>
              <a:schemeClr val="accent2">
                <a:shade val="45000"/>
                <a:satMod val="135000"/>
              </a:schemeClr>
              <a:prstClr val="white"/>
            </a:duotone>
          </a:blip>
          <a:stretch>
            <a:fillRect/>
          </a:stretch>
        </p:blipFill>
        <p:spPr>
          <a:xfrm>
            <a:off x="2739540" y="1189091"/>
            <a:ext cx="6108200" cy="3890901"/>
          </a:xfrm>
          <a:prstGeom prst="rect">
            <a:avLst/>
          </a:prstGeom>
        </p:spPr>
      </p:pic>
      <p:pic>
        <p:nvPicPr>
          <p:cNvPr id="10" name="תמונה 9">
            <a:extLst>
              <a:ext uri="{FF2B5EF4-FFF2-40B4-BE49-F238E27FC236}">
                <a16:creationId xmlns:a16="http://schemas.microsoft.com/office/drawing/2014/main" id="{93FE3563-0594-4488-8433-73894DCD545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1044700"/>
            <a:ext cx="1682916" cy="1652815"/>
          </a:xfrm>
          <a:prstGeom prst="rect">
            <a:avLst/>
          </a:prstGeom>
        </p:spPr>
      </p:pic>
      <p:grpSp>
        <p:nvGrpSpPr>
          <p:cNvPr id="9" name="Google Shape;906;p33">
            <a:extLst>
              <a:ext uri="{FF2B5EF4-FFF2-40B4-BE49-F238E27FC236}">
                <a16:creationId xmlns:a16="http://schemas.microsoft.com/office/drawing/2014/main" id="{5BA1E568-7561-4725-B4D4-466640491856}"/>
              </a:ext>
            </a:extLst>
          </p:cNvPr>
          <p:cNvGrpSpPr/>
          <p:nvPr/>
        </p:nvGrpSpPr>
        <p:grpSpPr>
          <a:xfrm>
            <a:off x="4572000" y="1350110"/>
            <a:ext cx="4286794" cy="1832460"/>
            <a:chOff x="6523078" y="1452929"/>
            <a:chExt cx="1825548" cy="921982"/>
          </a:xfrm>
        </p:grpSpPr>
        <p:grpSp>
          <p:nvGrpSpPr>
            <p:cNvPr id="11" name="Google Shape;907;p33">
              <a:extLst>
                <a:ext uri="{FF2B5EF4-FFF2-40B4-BE49-F238E27FC236}">
                  <a16:creationId xmlns:a16="http://schemas.microsoft.com/office/drawing/2014/main" id="{EC9A3843-AD28-4D80-BFD5-15FFB799C0A7}"/>
                </a:ext>
              </a:extLst>
            </p:cNvPr>
            <p:cNvGrpSpPr/>
            <p:nvPr/>
          </p:nvGrpSpPr>
          <p:grpSpPr>
            <a:xfrm>
              <a:off x="6523078" y="1452929"/>
              <a:ext cx="985865" cy="921982"/>
              <a:chOff x="6523078" y="1452929"/>
              <a:chExt cx="985865" cy="921982"/>
            </a:xfrm>
          </p:grpSpPr>
          <p:sp>
            <p:nvSpPr>
              <p:cNvPr id="22" name="Google Shape;908;p33">
                <a:extLst>
                  <a:ext uri="{FF2B5EF4-FFF2-40B4-BE49-F238E27FC236}">
                    <a16:creationId xmlns:a16="http://schemas.microsoft.com/office/drawing/2014/main" id="{D3FD9B33-FDC1-4641-9676-F078D557CCF8}"/>
                  </a:ext>
                </a:extLst>
              </p:cNvPr>
              <p:cNvSpPr/>
              <p:nvPr/>
            </p:nvSpPr>
            <p:spPr>
              <a:xfrm>
                <a:off x="6523078" y="1452929"/>
                <a:ext cx="985865" cy="921982"/>
              </a:xfrm>
              <a:custGeom>
                <a:avLst/>
                <a:gdLst/>
                <a:ahLst/>
                <a:cxnLst/>
                <a:rect l="l" t="t" r="r" b="b"/>
                <a:pathLst>
                  <a:path w="76158" h="71223" extrusionOk="0">
                    <a:moveTo>
                      <a:pt x="41650" y="0"/>
                    </a:moveTo>
                    <a:cubicBezTo>
                      <a:pt x="41179" y="0"/>
                      <a:pt x="40707" y="11"/>
                      <a:pt x="40237" y="21"/>
                    </a:cubicBezTo>
                    <a:cubicBezTo>
                      <a:pt x="39263" y="41"/>
                      <a:pt x="38264" y="61"/>
                      <a:pt x="37330" y="295"/>
                    </a:cubicBezTo>
                    <a:cubicBezTo>
                      <a:pt x="36644" y="464"/>
                      <a:pt x="35869" y="648"/>
                      <a:pt x="35259" y="670"/>
                    </a:cubicBezTo>
                    <a:cubicBezTo>
                      <a:pt x="34444" y="698"/>
                      <a:pt x="33657" y="981"/>
                      <a:pt x="33087" y="1250"/>
                    </a:cubicBezTo>
                    <a:cubicBezTo>
                      <a:pt x="32107" y="1715"/>
                      <a:pt x="31043" y="1832"/>
                      <a:pt x="30063" y="2289"/>
                    </a:cubicBezTo>
                    <a:cubicBezTo>
                      <a:pt x="28473" y="3030"/>
                      <a:pt x="26804" y="3642"/>
                      <a:pt x="25389" y="4669"/>
                    </a:cubicBezTo>
                    <a:cubicBezTo>
                      <a:pt x="23592" y="5973"/>
                      <a:pt x="21750" y="7186"/>
                      <a:pt x="20260" y="8953"/>
                    </a:cubicBezTo>
                    <a:cubicBezTo>
                      <a:pt x="19091" y="10336"/>
                      <a:pt x="17945" y="11775"/>
                      <a:pt x="16714" y="13127"/>
                    </a:cubicBezTo>
                    <a:cubicBezTo>
                      <a:pt x="15254" y="14734"/>
                      <a:pt x="14165" y="16669"/>
                      <a:pt x="13046" y="18561"/>
                    </a:cubicBezTo>
                    <a:cubicBezTo>
                      <a:pt x="11919" y="20468"/>
                      <a:pt x="11288" y="22518"/>
                      <a:pt x="10747" y="24625"/>
                    </a:cubicBezTo>
                    <a:cubicBezTo>
                      <a:pt x="10571" y="25314"/>
                      <a:pt x="10396" y="26004"/>
                      <a:pt x="10220" y="26695"/>
                    </a:cubicBezTo>
                    <a:cubicBezTo>
                      <a:pt x="10146" y="26984"/>
                      <a:pt x="10057" y="27130"/>
                      <a:pt x="9804" y="27130"/>
                    </a:cubicBezTo>
                    <a:cubicBezTo>
                      <a:pt x="9726" y="27130"/>
                      <a:pt x="9633" y="27116"/>
                      <a:pt x="9520" y="27089"/>
                    </a:cubicBezTo>
                    <a:cubicBezTo>
                      <a:pt x="8330" y="26796"/>
                      <a:pt x="7273" y="26143"/>
                      <a:pt x="6108" y="25846"/>
                    </a:cubicBezTo>
                    <a:cubicBezTo>
                      <a:pt x="4802" y="25513"/>
                      <a:pt x="3582" y="24953"/>
                      <a:pt x="2285" y="24593"/>
                    </a:cubicBezTo>
                    <a:cubicBezTo>
                      <a:pt x="1923" y="24494"/>
                      <a:pt x="1620" y="24437"/>
                      <a:pt x="1366" y="24437"/>
                    </a:cubicBezTo>
                    <a:cubicBezTo>
                      <a:pt x="728" y="24437"/>
                      <a:pt x="409" y="24795"/>
                      <a:pt x="296" y="25724"/>
                    </a:cubicBezTo>
                    <a:cubicBezTo>
                      <a:pt x="83" y="27467"/>
                      <a:pt x="1" y="29217"/>
                      <a:pt x="83" y="30971"/>
                    </a:cubicBezTo>
                    <a:cubicBezTo>
                      <a:pt x="161" y="32581"/>
                      <a:pt x="346" y="34167"/>
                      <a:pt x="783" y="35732"/>
                    </a:cubicBezTo>
                    <a:cubicBezTo>
                      <a:pt x="1088" y="36822"/>
                      <a:pt x="1193" y="37972"/>
                      <a:pt x="1581" y="39043"/>
                    </a:cubicBezTo>
                    <a:cubicBezTo>
                      <a:pt x="2243" y="40870"/>
                      <a:pt x="2916" y="42691"/>
                      <a:pt x="3638" y="44494"/>
                    </a:cubicBezTo>
                    <a:cubicBezTo>
                      <a:pt x="4025" y="45463"/>
                      <a:pt x="4406" y="46472"/>
                      <a:pt x="5005" y="47308"/>
                    </a:cubicBezTo>
                    <a:cubicBezTo>
                      <a:pt x="5561" y="48086"/>
                      <a:pt x="6065" y="48909"/>
                      <a:pt x="6525" y="49718"/>
                    </a:cubicBezTo>
                    <a:cubicBezTo>
                      <a:pt x="7180" y="50866"/>
                      <a:pt x="7917" y="51941"/>
                      <a:pt x="8689" y="52997"/>
                    </a:cubicBezTo>
                    <a:cubicBezTo>
                      <a:pt x="9335" y="53881"/>
                      <a:pt x="10112" y="54670"/>
                      <a:pt x="10760" y="55553"/>
                    </a:cubicBezTo>
                    <a:cubicBezTo>
                      <a:pt x="11271" y="56252"/>
                      <a:pt x="11887" y="56837"/>
                      <a:pt x="12474" y="57459"/>
                    </a:cubicBezTo>
                    <a:cubicBezTo>
                      <a:pt x="13021" y="58039"/>
                      <a:pt x="13809" y="58403"/>
                      <a:pt x="14100" y="59226"/>
                    </a:cubicBezTo>
                    <a:cubicBezTo>
                      <a:pt x="14135" y="59324"/>
                      <a:pt x="14291" y="59417"/>
                      <a:pt x="14408" y="59442"/>
                    </a:cubicBezTo>
                    <a:cubicBezTo>
                      <a:pt x="14935" y="59559"/>
                      <a:pt x="15257" y="59987"/>
                      <a:pt x="15658" y="60279"/>
                    </a:cubicBezTo>
                    <a:cubicBezTo>
                      <a:pt x="16584" y="60951"/>
                      <a:pt x="17220" y="61950"/>
                      <a:pt x="18264" y="62519"/>
                    </a:cubicBezTo>
                    <a:cubicBezTo>
                      <a:pt x="19454" y="63168"/>
                      <a:pt x="20498" y="64062"/>
                      <a:pt x="21574" y="64871"/>
                    </a:cubicBezTo>
                    <a:cubicBezTo>
                      <a:pt x="22995" y="65938"/>
                      <a:pt x="24577" y="66628"/>
                      <a:pt x="26162" y="67315"/>
                    </a:cubicBezTo>
                    <a:cubicBezTo>
                      <a:pt x="26670" y="67536"/>
                      <a:pt x="27055" y="67884"/>
                      <a:pt x="27528" y="68115"/>
                    </a:cubicBezTo>
                    <a:cubicBezTo>
                      <a:pt x="28680" y="68675"/>
                      <a:pt x="29945" y="68919"/>
                      <a:pt x="31152" y="69311"/>
                    </a:cubicBezTo>
                    <a:cubicBezTo>
                      <a:pt x="32775" y="69838"/>
                      <a:pt x="34396" y="70412"/>
                      <a:pt x="36082" y="70745"/>
                    </a:cubicBezTo>
                    <a:cubicBezTo>
                      <a:pt x="36490" y="70828"/>
                      <a:pt x="36902" y="70884"/>
                      <a:pt x="37317" y="70910"/>
                    </a:cubicBezTo>
                    <a:cubicBezTo>
                      <a:pt x="38025" y="70956"/>
                      <a:pt x="38723" y="71086"/>
                      <a:pt x="39439" y="71086"/>
                    </a:cubicBezTo>
                    <a:cubicBezTo>
                      <a:pt x="39556" y="71086"/>
                      <a:pt x="39673" y="71083"/>
                      <a:pt x="39791" y="71075"/>
                    </a:cubicBezTo>
                    <a:cubicBezTo>
                      <a:pt x="39827" y="71073"/>
                      <a:pt x="39864" y="71072"/>
                      <a:pt x="39901" y="71072"/>
                    </a:cubicBezTo>
                    <a:cubicBezTo>
                      <a:pt x="40342" y="71072"/>
                      <a:pt x="40807" y="71223"/>
                      <a:pt x="41236" y="71223"/>
                    </a:cubicBezTo>
                    <a:cubicBezTo>
                      <a:pt x="41351" y="71223"/>
                      <a:pt x="41464" y="71212"/>
                      <a:pt x="41573" y="71184"/>
                    </a:cubicBezTo>
                    <a:cubicBezTo>
                      <a:pt x="42074" y="71056"/>
                      <a:pt x="42575" y="71006"/>
                      <a:pt x="43070" y="71006"/>
                    </a:cubicBezTo>
                    <a:cubicBezTo>
                      <a:pt x="43529" y="71006"/>
                      <a:pt x="43983" y="71049"/>
                      <a:pt x="44426" y="71111"/>
                    </a:cubicBezTo>
                    <a:cubicBezTo>
                      <a:pt x="44512" y="71123"/>
                      <a:pt x="44586" y="71129"/>
                      <a:pt x="44652" y="71129"/>
                    </a:cubicBezTo>
                    <a:cubicBezTo>
                      <a:pt x="44997" y="71129"/>
                      <a:pt x="45093" y="70967"/>
                      <a:pt x="45203" y="70720"/>
                    </a:cubicBezTo>
                    <a:cubicBezTo>
                      <a:pt x="45214" y="70717"/>
                      <a:pt x="45224" y="70716"/>
                      <a:pt x="45234" y="70716"/>
                    </a:cubicBezTo>
                    <a:cubicBezTo>
                      <a:pt x="45392" y="70716"/>
                      <a:pt x="45341" y="71136"/>
                      <a:pt x="45478" y="71136"/>
                    </a:cubicBezTo>
                    <a:cubicBezTo>
                      <a:pt x="45531" y="71136"/>
                      <a:pt x="45612" y="71073"/>
                      <a:pt x="45744" y="70899"/>
                    </a:cubicBezTo>
                    <a:cubicBezTo>
                      <a:pt x="45840" y="70773"/>
                      <a:pt x="45990" y="70670"/>
                      <a:pt x="46154" y="70670"/>
                    </a:cubicBezTo>
                    <a:cubicBezTo>
                      <a:pt x="46269" y="70670"/>
                      <a:pt x="46391" y="70720"/>
                      <a:pt x="46508" y="70848"/>
                    </a:cubicBezTo>
                    <a:cubicBezTo>
                      <a:pt x="46596" y="70946"/>
                      <a:pt x="46716" y="71015"/>
                      <a:pt x="46834" y="71015"/>
                    </a:cubicBezTo>
                    <a:cubicBezTo>
                      <a:pt x="46893" y="71015"/>
                      <a:pt x="46951" y="70998"/>
                      <a:pt x="47006" y="70960"/>
                    </a:cubicBezTo>
                    <a:cubicBezTo>
                      <a:pt x="47562" y="70563"/>
                      <a:pt x="48253" y="70674"/>
                      <a:pt x="48840" y="70459"/>
                    </a:cubicBezTo>
                    <a:cubicBezTo>
                      <a:pt x="50081" y="70002"/>
                      <a:pt x="51526" y="70129"/>
                      <a:pt x="52598" y="69177"/>
                    </a:cubicBezTo>
                    <a:cubicBezTo>
                      <a:pt x="52607" y="69169"/>
                      <a:pt x="52623" y="69166"/>
                      <a:pt x="52643" y="69166"/>
                    </a:cubicBezTo>
                    <a:cubicBezTo>
                      <a:pt x="52697" y="69166"/>
                      <a:pt x="52778" y="69192"/>
                      <a:pt x="52813" y="69224"/>
                    </a:cubicBezTo>
                    <a:cubicBezTo>
                      <a:pt x="52922" y="69331"/>
                      <a:pt x="53022" y="69371"/>
                      <a:pt x="53116" y="69371"/>
                    </a:cubicBezTo>
                    <a:cubicBezTo>
                      <a:pt x="53315" y="69371"/>
                      <a:pt x="53484" y="69192"/>
                      <a:pt x="53651" y="69093"/>
                    </a:cubicBezTo>
                    <a:cubicBezTo>
                      <a:pt x="53956" y="68913"/>
                      <a:pt x="54207" y="68735"/>
                      <a:pt x="54608" y="68735"/>
                    </a:cubicBezTo>
                    <a:cubicBezTo>
                      <a:pt x="54623" y="68735"/>
                      <a:pt x="54638" y="68735"/>
                      <a:pt x="54653" y="68735"/>
                    </a:cubicBezTo>
                    <a:cubicBezTo>
                      <a:pt x="54715" y="68738"/>
                      <a:pt x="54799" y="68744"/>
                      <a:pt x="54891" y="68744"/>
                    </a:cubicBezTo>
                    <a:cubicBezTo>
                      <a:pt x="55181" y="68744"/>
                      <a:pt x="55546" y="68682"/>
                      <a:pt x="55502" y="68235"/>
                    </a:cubicBezTo>
                    <a:cubicBezTo>
                      <a:pt x="55474" y="67948"/>
                      <a:pt x="55519" y="67887"/>
                      <a:pt x="55645" y="67887"/>
                    </a:cubicBezTo>
                    <a:cubicBezTo>
                      <a:pt x="55703" y="67887"/>
                      <a:pt x="55777" y="67900"/>
                      <a:pt x="55869" y="67909"/>
                    </a:cubicBezTo>
                    <a:cubicBezTo>
                      <a:pt x="55894" y="67912"/>
                      <a:pt x="55918" y="67913"/>
                      <a:pt x="55942" y="67913"/>
                    </a:cubicBezTo>
                    <a:cubicBezTo>
                      <a:pt x="56185" y="67913"/>
                      <a:pt x="56419" y="67793"/>
                      <a:pt x="56657" y="67699"/>
                    </a:cubicBezTo>
                    <a:cubicBezTo>
                      <a:pt x="57036" y="67552"/>
                      <a:pt x="57332" y="67177"/>
                      <a:pt x="57640" y="67110"/>
                    </a:cubicBezTo>
                    <a:cubicBezTo>
                      <a:pt x="58617" y="66898"/>
                      <a:pt x="59216" y="66128"/>
                      <a:pt x="60014" y="65671"/>
                    </a:cubicBezTo>
                    <a:cubicBezTo>
                      <a:pt x="60584" y="65344"/>
                      <a:pt x="61289" y="64994"/>
                      <a:pt x="61473" y="64210"/>
                    </a:cubicBezTo>
                    <a:cubicBezTo>
                      <a:pt x="61511" y="64217"/>
                      <a:pt x="61546" y="64220"/>
                      <a:pt x="61578" y="64220"/>
                    </a:cubicBezTo>
                    <a:cubicBezTo>
                      <a:pt x="62062" y="64220"/>
                      <a:pt x="61849" y="63496"/>
                      <a:pt x="62123" y="63496"/>
                    </a:cubicBezTo>
                    <a:cubicBezTo>
                      <a:pt x="62124" y="63496"/>
                      <a:pt x="62125" y="63496"/>
                      <a:pt x="62126" y="63496"/>
                    </a:cubicBezTo>
                    <a:cubicBezTo>
                      <a:pt x="62138" y="63496"/>
                      <a:pt x="62151" y="63497"/>
                      <a:pt x="62163" y="63497"/>
                    </a:cubicBezTo>
                    <a:cubicBezTo>
                      <a:pt x="63038" y="63497"/>
                      <a:pt x="63382" y="62782"/>
                      <a:pt x="63867" y="62301"/>
                    </a:cubicBezTo>
                    <a:cubicBezTo>
                      <a:pt x="64478" y="61693"/>
                      <a:pt x="65265" y="61205"/>
                      <a:pt x="65650" y="60427"/>
                    </a:cubicBezTo>
                    <a:cubicBezTo>
                      <a:pt x="66021" y="59676"/>
                      <a:pt x="66673" y="59165"/>
                      <a:pt x="67151" y="58521"/>
                    </a:cubicBezTo>
                    <a:cubicBezTo>
                      <a:pt x="67921" y="57484"/>
                      <a:pt x="68943" y="56571"/>
                      <a:pt x="69581" y="55460"/>
                    </a:cubicBezTo>
                    <a:cubicBezTo>
                      <a:pt x="70474" y="53906"/>
                      <a:pt x="71398" y="52363"/>
                      <a:pt x="72034" y="50639"/>
                    </a:cubicBezTo>
                    <a:cubicBezTo>
                      <a:pt x="72543" y="49259"/>
                      <a:pt x="73145" y="47889"/>
                      <a:pt x="73695" y="46512"/>
                    </a:cubicBezTo>
                    <a:cubicBezTo>
                      <a:pt x="74223" y="45193"/>
                      <a:pt x="74893" y="43883"/>
                      <a:pt x="75114" y="42508"/>
                    </a:cubicBezTo>
                    <a:cubicBezTo>
                      <a:pt x="75298" y="41371"/>
                      <a:pt x="75595" y="40249"/>
                      <a:pt x="75798" y="39121"/>
                    </a:cubicBezTo>
                    <a:cubicBezTo>
                      <a:pt x="76074" y="37595"/>
                      <a:pt x="75884" y="36082"/>
                      <a:pt x="76068" y="34577"/>
                    </a:cubicBezTo>
                    <a:cubicBezTo>
                      <a:pt x="76158" y="33828"/>
                      <a:pt x="75867" y="33134"/>
                      <a:pt x="75856" y="32410"/>
                    </a:cubicBezTo>
                    <a:cubicBezTo>
                      <a:pt x="75836" y="31068"/>
                      <a:pt x="75604" y="29744"/>
                      <a:pt x="75298" y="28462"/>
                    </a:cubicBezTo>
                    <a:cubicBezTo>
                      <a:pt x="74988" y="27171"/>
                      <a:pt x="74752" y="25853"/>
                      <a:pt x="74350" y="24589"/>
                    </a:cubicBezTo>
                    <a:cubicBezTo>
                      <a:pt x="73978" y="23413"/>
                      <a:pt x="73481" y="22276"/>
                      <a:pt x="72977" y="21143"/>
                    </a:cubicBezTo>
                    <a:cubicBezTo>
                      <a:pt x="72693" y="20508"/>
                      <a:pt x="72110" y="19995"/>
                      <a:pt x="72188" y="19183"/>
                    </a:cubicBezTo>
                    <a:cubicBezTo>
                      <a:pt x="72213" y="18920"/>
                      <a:pt x="71950" y="18612"/>
                      <a:pt x="71777" y="18352"/>
                    </a:cubicBezTo>
                    <a:cubicBezTo>
                      <a:pt x="71111" y="17357"/>
                      <a:pt x="70304" y="16433"/>
                      <a:pt x="69786" y="15369"/>
                    </a:cubicBezTo>
                    <a:cubicBezTo>
                      <a:pt x="69142" y="14042"/>
                      <a:pt x="68162" y="12954"/>
                      <a:pt x="67334" y="11785"/>
                    </a:cubicBezTo>
                    <a:cubicBezTo>
                      <a:pt x="66396" y="10456"/>
                      <a:pt x="64858" y="9602"/>
                      <a:pt x="63746" y="8361"/>
                    </a:cubicBezTo>
                    <a:cubicBezTo>
                      <a:pt x="63335" y="7903"/>
                      <a:pt x="62765" y="7619"/>
                      <a:pt x="62307" y="7195"/>
                    </a:cubicBezTo>
                    <a:cubicBezTo>
                      <a:pt x="61927" y="6845"/>
                      <a:pt x="61160" y="6578"/>
                      <a:pt x="60819" y="6243"/>
                    </a:cubicBezTo>
                    <a:cubicBezTo>
                      <a:pt x="59636" y="5078"/>
                      <a:pt x="58094" y="4624"/>
                      <a:pt x="56705" y="3936"/>
                    </a:cubicBezTo>
                    <a:cubicBezTo>
                      <a:pt x="55585" y="3381"/>
                      <a:pt x="54488" y="2711"/>
                      <a:pt x="53228" y="2386"/>
                    </a:cubicBezTo>
                    <a:cubicBezTo>
                      <a:pt x="52057" y="2084"/>
                      <a:pt x="50983" y="1455"/>
                      <a:pt x="49785" y="1160"/>
                    </a:cubicBezTo>
                    <a:cubicBezTo>
                      <a:pt x="47813" y="673"/>
                      <a:pt x="45814" y="357"/>
                      <a:pt x="43806" y="111"/>
                    </a:cubicBezTo>
                    <a:cubicBezTo>
                      <a:pt x="43094" y="25"/>
                      <a:pt x="42373" y="0"/>
                      <a:pt x="41650" y="0"/>
                    </a:cubicBezTo>
                    <a:close/>
                  </a:path>
                </a:pathLst>
              </a:custGeom>
              <a:solidFill>
                <a:srgbClr val="FED58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3" name="Google Shape;909;p33">
                <a:extLst>
                  <a:ext uri="{FF2B5EF4-FFF2-40B4-BE49-F238E27FC236}">
                    <a16:creationId xmlns:a16="http://schemas.microsoft.com/office/drawing/2014/main" id="{ECC4C17C-4AC9-47E1-8353-79CFBD3BDF52}"/>
                  </a:ext>
                </a:extLst>
              </p:cNvPr>
              <p:cNvSpPr/>
              <p:nvPr/>
            </p:nvSpPr>
            <p:spPr>
              <a:xfrm>
                <a:off x="6523078" y="1452929"/>
                <a:ext cx="985865" cy="921982"/>
              </a:xfrm>
              <a:custGeom>
                <a:avLst/>
                <a:gdLst/>
                <a:ahLst/>
                <a:cxnLst/>
                <a:rect l="l" t="t" r="r" b="b"/>
                <a:pathLst>
                  <a:path w="76158" h="71223" extrusionOk="0">
                    <a:moveTo>
                      <a:pt x="40034" y="1726"/>
                    </a:moveTo>
                    <a:cubicBezTo>
                      <a:pt x="40288" y="1726"/>
                      <a:pt x="40541" y="1767"/>
                      <a:pt x="40789" y="1894"/>
                    </a:cubicBezTo>
                    <a:cubicBezTo>
                      <a:pt x="40804" y="1902"/>
                      <a:pt x="40823" y="1905"/>
                      <a:pt x="40842" y="1905"/>
                    </a:cubicBezTo>
                    <a:cubicBezTo>
                      <a:pt x="40876" y="1905"/>
                      <a:pt x="40913" y="1897"/>
                      <a:pt x="40945" y="1891"/>
                    </a:cubicBezTo>
                    <a:cubicBezTo>
                      <a:pt x="41491" y="1787"/>
                      <a:pt x="42034" y="1745"/>
                      <a:pt x="42575" y="1745"/>
                    </a:cubicBezTo>
                    <a:cubicBezTo>
                      <a:pt x="44188" y="1745"/>
                      <a:pt x="45782" y="2112"/>
                      <a:pt x="47384" y="2260"/>
                    </a:cubicBezTo>
                    <a:cubicBezTo>
                      <a:pt x="48609" y="2373"/>
                      <a:pt x="49866" y="2409"/>
                      <a:pt x="51031" y="2902"/>
                    </a:cubicBezTo>
                    <a:cubicBezTo>
                      <a:pt x="52484" y="3518"/>
                      <a:pt x="53928" y="4156"/>
                      <a:pt x="55387" y="4756"/>
                    </a:cubicBezTo>
                    <a:cubicBezTo>
                      <a:pt x="56635" y="5270"/>
                      <a:pt x="57814" y="5937"/>
                      <a:pt x="58917" y="6676"/>
                    </a:cubicBezTo>
                    <a:cubicBezTo>
                      <a:pt x="60146" y="7502"/>
                      <a:pt x="61341" y="8412"/>
                      <a:pt x="62428" y="9445"/>
                    </a:cubicBezTo>
                    <a:cubicBezTo>
                      <a:pt x="63027" y="10016"/>
                      <a:pt x="63730" y="10482"/>
                      <a:pt x="64301" y="11078"/>
                    </a:cubicBezTo>
                    <a:cubicBezTo>
                      <a:pt x="65337" y="12158"/>
                      <a:pt x="66443" y="13209"/>
                      <a:pt x="67281" y="14435"/>
                    </a:cubicBezTo>
                    <a:cubicBezTo>
                      <a:pt x="68624" y="16398"/>
                      <a:pt x="70063" y="18303"/>
                      <a:pt x="70918" y="20594"/>
                    </a:cubicBezTo>
                    <a:cubicBezTo>
                      <a:pt x="71440" y="21992"/>
                      <a:pt x="72042" y="23392"/>
                      <a:pt x="72482" y="24803"/>
                    </a:cubicBezTo>
                    <a:cubicBezTo>
                      <a:pt x="72922" y="26208"/>
                      <a:pt x="73543" y="27555"/>
                      <a:pt x="73747" y="29091"/>
                    </a:cubicBezTo>
                    <a:cubicBezTo>
                      <a:pt x="73975" y="30808"/>
                      <a:pt x="74079" y="32515"/>
                      <a:pt x="74118" y="34229"/>
                    </a:cubicBezTo>
                    <a:cubicBezTo>
                      <a:pt x="74132" y="34870"/>
                      <a:pt x="74380" y="35579"/>
                      <a:pt x="73902" y="36197"/>
                    </a:cubicBezTo>
                    <a:cubicBezTo>
                      <a:pt x="73848" y="36267"/>
                      <a:pt x="73975" y="36491"/>
                      <a:pt x="74037" y="36637"/>
                    </a:cubicBezTo>
                    <a:cubicBezTo>
                      <a:pt x="74075" y="36727"/>
                      <a:pt x="74146" y="36805"/>
                      <a:pt x="74204" y="36887"/>
                    </a:cubicBezTo>
                    <a:cubicBezTo>
                      <a:pt x="73336" y="37457"/>
                      <a:pt x="73899" y="38429"/>
                      <a:pt x="73639" y="39197"/>
                    </a:cubicBezTo>
                    <a:cubicBezTo>
                      <a:pt x="73328" y="40125"/>
                      <a:pt x="73155" y="41192"/>
                      <a:pt x="72945" y="42203"/>
                    </a:cubicBezTo>
                    <a:cubicBezTo>
                      <a:pt x="72823" y="42789"/>
                      <a:pt x="72689" y="43374"/>
                      <a:pt x="72399" y="43931"/>
                    </a:cubicBezTo>
                    <a:cubicBezTo>
                      <a:pt x="72197" y="44320"/>
                      <a:pt x="72203" y="44832"/>
                      <a:pt x="72133" y="45283"/>
                    </a:cubicBezTo>
                    <a:cubicBezTo>
                      <a:pt x="71984" y="46251"/>
                      <a:pt x="71799" y="47277"/>
                      <a:pt x="71063" y="48054"/>
                    </a:cubicBezTo>
                    <a:cubicBezTo>
                      <a:pt x="70981" y="48139"/>
                      <a:pt x="70917" y="48292"/>
                      <a:pt x="70925" y="48408"/>
                    </a:cubicBezTo>
                    <a:cubicBezTo>
                      <a:pt x="70978" y="49289"/>
                      <a:pt x="70254" y="49902"/>
                      <a:pt x="70144" y="50718"/>
                    </a:cubicBezTo>
                    <a:cubicBezTo>
                      <a:pt x="70114" y="50939"/>
                      <a:pt x="69932" y="50900"/>
                      <a:pt x="69845" y="50991"/>
                    </a:cubicBezTo>
                    <a:cubicBezTo>
                      <a:pt x="69581" y="51264"/>
                      <a:pt x="69324" y="51501"/>
                      <a:pt x="69361" y="52005"/>
                    </a:cubicBezTo>
                    <a:cubicBezTo>
                      <a:pt x="69402" y="52551"/>
                      <a:pt x="68853" y="52960"/>
                      <a:pt x="68635" y="53455"/>
                    </a:cubicBezTo>
                    <a:cubicBezTo>
                      <a:pt x="68310" y="54190"/>
                      <a:pt x="67677" y="54632"/>
                      <a:pt x="67207" y="55226"/>
                    </a:cubicBezTo>
                    <a:cubicBezTo>
                      <a:pt x="66320" y="56345"/>
                      <a:pt x="65688" y="57681"/>
                      <a:pt x="64397" y="58448"/>
                    </a:cubicBezTo>
                    <a:cubicBezTo>
                      <a:pt x="64330" y="58487"/>
                      <a:pt x="64256" y="58546"/>
                      <a:pt x="64229" y="58615"/>
                    </a:cubicBezTo>
                    <a:cubicBezTo>
                      <a:pt x="64072" y="59025"/>
                      <a:pt x="63755" y="59383"/>
                      <a:pt x="63798" y="59864"/>
                    </a:cubicBezTo>
                    <a:cubicBezTo>
                      <a:pt x="63665" y="59794"/>
                      <a:pt x="63557" y="59764"/>
                      <a:pt x="63468" y="59764"/>
                    </a:cubicBezTo>
                    <a:cubicBezTo>
                      <a:pt x="63145" y="59764"/>
                      <a:pt x="63069" y="60154"/>
                      <a:pt x="62867" y="60413"/>
                    </a:cubicBezTo>
                    <a:cubicBezTo>
                      <a:pt x="62579" y="60782"/>
                      <a:pt x="62188" y="61100"/>
                      <a:pt x="61782" y="61340"/>
                    </a:cubicBezTo>
                    <a:cubicBezTo>
                      <a:pt x="61390" y="61570"/>
                      <a:pt x="61124" y="61922"/>
                      <a:pt x="60813" y="62216"/>
                    </a:cubicBezTo>
                    <a:cubicBezTo>
                      <a:pt x="59956" y="63025"/>
                      <a:pt x="59009" y="63719"/>
                      <a:pt x="58102" y="64464"/>
                    </a:cubicBezTo>
                    <a:cubicBezTo>
                      <a:pt x="57873" y="64652"/>
                      <a:pt x="57579" y="64759"/>
                      <a:pt x="57308" y="64896"/>
                    </a:cubicBezTo>
                    <a:cubicBezTo>
                      <a:pt x="55995" y="65554"/>
                      <a:pt x="54749" y="66321"/>
                      <a:pt x="53360" y="66859"/>
                    </a:cubicBezTo>
                    <a:cubicBezTo>
                      <a:pt x="51618" y="67536"/>
                      <a:pt x="49877" y="68238"/>
                      <a:pt x="48045" y="68515"/>
                    </a:cubicBezTo>
                    <a:cubicBezTo>
                      <a:pt x="46604" y="68732"/>
                      <a:pt x="45157" y="68981"/>
                      <a:pt x="43673" y="69036"/>
                    </a:cubicBezTo>
                    <a:cubicBezTo>
                      <a:pt x="42248" y="69085"/>
                      <a:pt x="40837" y="69082"/>
                      <a:pt x="39416" y="69085"/>
                    </a:cubicBezTo>
                    <a:cubicBezTo>
                      <a:pt x="39405" y="69085"/>
                      <a:pt x="39395" y="69085"/>
                      <a:pt x="39385" y="69085"/>
                    </a:cubicBezTo>
                    <a:cubicBezTo>
                      <a:pt x="38311" y="69085"/>
                      <a:pt x="37241" y="68926"/>
                      <a:pt x="36248" y="68737"/>
                    </a:cubicBezTo>
                    <a:cubicBezTo>
                      <a:pt x="34970" y="68493"/>
                      <a:pt x="33677" y="68037"/>
                      <a:pt x="32403" y="67654"/>
                    </a:cubicBezTo>
                    <a:cubicBezTo>
                      <a:pt x="31263" y="67310"/>
                      <a:pt x="30088" y="67021"/>
                      <a:pt x="29002" y="66562"/>
                    </a:cubicBezTo>
                    <a:cubicBezTo>
                      <a:pt x="27977" y="66131"/>
                      <a:pt x="26936" y="65707"/>
                      <a:pt x="25952" y="65150"/>
                    </a:cubicBezTo>
                    <a:cubicBezTo>
                      <a:pt x="25159" y="64700"/>
                      <a:pt x="24446" y="64006"/>
                      <a:pt x="23418" y="64006"/>
                    </a:cubicBezTo>
                    <a:cubicBezTo>
                      <a:pt x="23404" y="64006"/>
                      <a:pt x="23391" y="64006"/>
                      <a:pt x="23377" y="64006"/>
                    </a:cubicBezTo>
                    <a:cubicBezTo>
                      <a:pt x="23374" y="64006"/>
                      <a:pt x="23371" y="64006"/>
                      <a:pt x="23368" y="64006"/>
                    </a:cubicBezTo>
                    <a:cubicBezTo>
                      <a:pt x="22988" y="64006"/>
                      <a:pt x="22802" y="63524"/>
                      <a:pt x="22505" y="63300"/>
                    </a:cubicBezTo>
                    <a:cubicBezTo>
                      <a:pt x="21582" y="62608"/>
                      <a:pt x="20614" y="62009"/>
                      <a:pt x="19620" y="61438"/>
                    </a:cubicBezTo>
                    <a:cubicBezTo>
                      <a:pt x="19043" y="61107"/>
                      <a:pt x="18821" y="60321"/>
                      <a:pt x="18146" y="60136"/>
                    </a:cubicBezTo>
                    <a:cubicBezTo>
                      <a:pt x="17427" y="59940"/>
                      <a:pt x="17374" y="59089"/>
                      <a:pt x="16722" y="58851"/>
                    </a:cubicBezTo>
                    <a:cubicBezTo>
                      <a:pt x="15985" y="58582"/>
                      <a:pt x="15686" y="57734"/>
                      <a:pt x="15184" y="57393"/>
                    </a:cubicBezTo>
                    <a:cubicBezTo>
                      <a:pt x="14432" y="56883"/>
                      <a:pt x="14086" y="55872"/>
                      <a:pt x="13099" y="55724"/>
                    </a:cubicBezTo>
                    <a:cubicBezTo>
                      <a:pt x="12967" y="55703"/>
                      <a:pt x="12897" y="55679"/>
                      <a:pt x="12889" y="55567"/>
                    </a:cubicBezTo>
                    <a:cubicBezTo>
                      <a:pt x="12799" y="54470"/>
                      <a:pt x="11751" y="54100"/>
                      <a:pt x="11200" y="53354"/>
                    </a:cubicBezTo>
                    <a:cubicBezTo>
                      <a:pt x="10691" y="52663"/>
                      <a:pt x="10075" y="52061"/>
                      <a:pt x="9644" y="51297"/>
                    </a:cubicBezTo>
                    <a:cubicBezTo>
                      <a:pt x="9223" y="50553"/>
                      <a:pt x="8675" y="49881"/>
                      <a:pt x="8194" y="49172"/>
                    </a:cubicBezTo>
                    <a:cubicBezTo>
                      <a:pt x="7235" y="47750"/>
                      <a:pt x="6679" y="46111"/>
                      <a:pt x="5771" y="44664"/>
                    </a:cubicBezTo>
                    <a:cubicBezTo>
                      <a:pt x="4490" y="42623"/>
                      <a:pt x="3862" y="40300"/>
                      <a:pt x="2943" y="38109"/>
                    </a:cubicBezTo>
                    <a:cubicBezTo>
                      <a:pt x="2378" y="36758"/>
                      <a:pt x="2211" y="35238"/>
                      <a:pt x="1900" y="33787"/>
                    </a:cubicBezTo>
                    <a:cubicBezTo>
                      <a:pt x="1407" y="31482"/>
                      <a:pt x="1281" y="29161"/>
                      <a:pt x="1715" y="26830"/>
                    </a:cubicBezTo>
                    <a:cubicBezTo>
                      <a:pt x="1765" y="26564"/>
                      <a:pt x="1564" y="26309"/>
                      <a:pt x="1721" y="26053"/>
                    </a:cubicBezTo>
                    <a:lnTo>
                      <a:pt x="1721" y="26053"/>
                    </a:lnTo>
                    <a:cubicBezTo>
                      <a:pt x="3165" y="26462"/>
                      <a:pt x="4587" y="26944"/>
                      <a:pt x="5981" y="27501"/>
                    </a:cubicBezTo>
                    <a:cubicBezTo>
                      <a:pt x="7345" y="28045"/>
                      <a:pt x="8720" y="28571"/>
                      <a:pt x="10106" y="29060"/>
                    </a:cubicBezTo>
                    <a:cubicBezTo>
                      <a:pt x="10230" y="29103"/>
                      <a:pt x="10353" y="29124"/>
                      <a:pt x="10473" y="29124"/>
                    </a:cubicBezTo>
                    <a:cubicBezTo>
                      <a:pt x="11177" y="29124"/>
                      <a:pt x="11772" y="28415"/>
                      <a:pt x="11817" y="27474"/>
                    </a:cubicBezTo>
                    <a:cubicBezTo>
                      <a:pt x="11835" y="27128"/>
                      <a:pt x="11387" y="26633"/>
                      <a:pt x="12139" y="26480"/>
                    </a:cubicBezTo>
                    <a:cubicBezTo>
                      <a:pt x="12259" y="26457"/>
                      <a:pt x="12035" y="26105"/>
                      <a:pt x="12118" y="25846"/>
                    </a:cubicBezTo>
                    <a:cubicBezTo>
                      <a:pt x="12471" y="24737"/>
                      <a:pt x="12637" y="23551"/>
                      <a:pt x="13115" y="22504"/>
                    </a:cubicBezTo>
                    <a:cubicBezTo>
                      <a:pt x="13435" y="21804"/>
                      <a:pt x="13815" y="21075"/>
                      <a:pt x="14057" y="20375"/>
                    </a:cubicBezTo>
                    <a:cubicBezTo>
                      <a:pt x="14330" y="19597"/>
                      <a:pt x="14809" y="18979"/>
                      <a:pt x="15181" y="18299"/>
                    </a:cubicBezTo>
                    <a:cubicBezTo>
                      <a:pt x="15794" y="17176"/>
                      <a:pt x="16601" y="16153"/>
                      <a:pt x="17394" y="15138"/>
                    </a:cubicBezTo>
                    <a:cubicBezTo>
                      <a:pt x="17584" y="14896"/>
                      <a:pt x="17732" y="14630"/>
                      <a:pt x="17920" y="14396"/>
                    </a:cubicBezTo>
                    <a:cubicBezTo>
                      <a:pt x="19110" y="12903"/>
                      <a:pt x="20031" y="11130"/>
                      <a:pt x="21711" y="10120"/>
                    </a:cubicBezTo>
                    <a:cubicBezTo>
                      <a:pt x="22455" y="9674"/>
                      <a:pt x="22898" y="9006"/>
                      <a:pt x="23523" y="8493"/>
                    </a:cubicBezTo>
                    <a:cubicBezTo>
                      <a:pt x="24472" y="7712"/>
                      <a:pt x="25474" y="6999"/>
                      <a:pt x="26521" y="6359"/>
                    </a:cubicBezTo>
                    <a:cubicBezTo>
                      <a:pt x="26871" y="6145"/>
                      <a:pt x="27190" y="5879"/>
                      <a:pt x="27517" y="5631"/>
                    </a:cubicBezTo>
                    <a:cubicBezTo>
                      <a:pt x="27770" y="5436"/>
                      <a:pt x="27981" y="5188"/>
                      <a:pt x="28345" y="5188"/>
                    </a:cubicBezTo>
                    <a:cubicBezTo>
                      <a:pt x="28377" y="5188"/>
                      <a:pt x="28409" y="5190"/>
                      <a:pt x="28442" y="5193"/>
                    </a:cubicBezTo>
                    <a:cubicBezTo>
                      <a:pt x="28449" y="5194"/>
                      <a:pt x="28456" y="5194"/>
                      <a:pt x="28463" y="5194"/>
                    </a:cubicBezTo>
                    <a:cubicBezTo>
                      <a:pt x="28605" y="5194"/>
                      <a:pt x="28795" y="5045"/>
                      <a:pt x="28956" y="4899"/>
                    </a:cubicBezTo>
                    <a:cubicBezTo>
                      <a:pt x="29240" y="4641"/>
                      <a:pt x="29507" y="4254"/>
                      <a:pt x="29931" y="4254"/>
                    </a:cubicBezTo>
                    <a:cubicBezTo>
                      <a:pt x="30051" y="4254"/>
                      <a:pt x="30184" y="4285"/>
                      <a:pt x="30334" y="4360"/>
                    </a:cubicBezTo>
                    <a:cubicBezTo>
                      <a:pt x="30351" y="4368"/>
                      <a:pt x="30367" y="4371"/>
                      <a:pt x="30383" y="4371"/>
                    </a:cubicBezTo>
                    <a:cubicBezTo>
                      <a:pt x="30514" y="4371"/>
                      <a:pt x="30636" y="4135"/>
                      <a:pt x="30820" y="4135"/>
                    </a:cubicBezTo>
                    <a:cubicBezTo>
                      <a:pt x="30844" y="4135"/>
                      <a:pt x="30868" y="4139"/>
                      <a:pt x="30894" y="4148"/>
                    </a:cubicBezTo>
                    <a:cubicBezTo>
                      <a:pt x="31087" y="3464"/>
                      <a:pt x="31703" y="3725"/>
                      <a:pt x="32140" y="3590"/>
                    </a:cubicBezTo>
                    <a:cubicBezTo>
                      <a:pt x="32266" y="3551"/>
                      <a:pt x="32446" y="3548"/>
                      <a:pt x="32507" y="3460"/>
                    </a:cubicBezTo>
                    <a:cubicBezTo>
                      <a:pt x="33142" y="2543"/>
                      <a:pt x="34396" y="3310"/>
                      <a:pt x="35072" y="2507"/>
                    </a:cubicBezTo>
                    <a:cubicBezTo>
                      <a:pt x="35163" y="2398"/>
                      <a:pt x="35263" y="2305"/>
                      <a:pt x="35370" y="2305"/>
                    </a:cubicBezTo>
                    <a:cubicBezTo>
                      <a:pt x="35455" y="2305"/>
                      <a:pt x="35543" y="2364"/>
                      <a:pt x="35632" y="2521"/>
                    </a:cubicBezTo>
                    <a:cubicBezTo>
                      <a:pt x="35638" y="2530"/>
                      <a:pt x="35657" y="2534"/>
                      <a:pt x="35687" y="2534"/>
                    </a:cubicBezTo>
                    <a:cubicBezTo>
                      <a:pt x="36020" y="2534"/>
                      <a:pt x="37719" y="2037"/>
                      <a:pt x="37809" y="1897"/>
                    </a:cubicBezTo>
                    <a:cubicBezTo>
                      <a:pt x="37863" y="1814"/>
                      <a:pt x="37914" y="1746"/>
                      <a:pt x="37992" y="1746"/>
                    </a:cubicBezTo>
                    <a:cubicBezTo>
                      <a:pt x="38010" y="1746"/>
                      <a:pt x="38029" y="1749"/>
                      <a:pt x="38050" y="1757"/>
                    </a:cubicBezTo>
                    <a:cubicBezTo>
                      <a:pt x="38249" y="1832"/>
                      <a:pt x="38451" y="1858"/>
                      <a:pt x="38655" y="1858"/>
                    </a:cubicBezTo>
                    <a:cubicBezTo>
                      <a:pt x="39112" y="1858"/>
                      <a:pt x="39576" y="1726"/>
                      <a:pt x="40034" y="1726"/>
                    </a:cubicBezTo>
                    <a:close/>
                    <a:moveTo>
                      <a:pt x="41650" y="0"/>
                    </a:moveTo>
                    <a:cubicBezTo>
                      <a:pt x="41179" y="0"/>
                      <a:pt x="40707" y="11"/>
                      <a:pt x="40237" y="21"/>
                    </a:cubicBezTo>
                    <a:cubicBezTo>
                      <a:pt x="39263" y="41"/>
                      <a:pt x="38264" y="61"/>
                      <a:pt x="37330" y="295"/>
                    </a:cubicBezTo>
                    <a:cubicBezTo>
                      <a:pt x="36644" y="464"/>
                      <a:pt x="35869" y="648"/>
                      <a:pt x="35259" y="670"/>
                    </a:cubicBezTo>
                    <a:cubicBezTo>
                      <a:pt x="34444" y="698"/>
                      <a:pt x="33657" y="981"/>
                      <a:pt x="33087" y="1250"/>
                    </a:cubicBezTo>
                    <a:cubicBezTo>
                      <a:pt x="32107" y="1715"/>
                      <a:pt x="31043" y="1832"/>
                      <a:pt x="30063" y="2289"/>
                    </a:cubicBezTo>
                    <a:cubicBezTo>
                      <a:pt x="28473" y="3030"/>
                      <a:pt x="26804" y="3642"/>
                      <a:pt x="25389" y="4669"/>
                    </a:cubicBezTo>
                    <a:cubicBezTo>
                      <a:pt x="23592" y="5973"/>
                      <a:pt x="21750" y="7186"/>
                      <a:pt x="20260" y="8953"/>
                    </a:cubicBezTo>
                    <a:cubicBezTo>
                      <a:pt x="19091" y="10336"/>
                      <a:pt x="17945" y="11775"/>
                      <a:pt x="16714" y="13127"/>
                    </a:cubicBezTo>
                    <a:cubicBezTo>
                      <a:pt x="15254" y="14734"/>
                      <a:pt x="14165" y="16669"/>
                      <a:pt x="13046" y="18561"/>
                    </a:cubicBezTo>
                    <a:cubicBezTo>
                      <a:pt x="11919" y="20468"/>
                      <a:pt x="11288" y="22518"/>
                      <a:pt x="10747" y="24625"/>
                    </a:cubicBezTo>
                    <a:cubicBezTo>
                      <a:pt x="10571" y="25314"/>
                      <a:pt x="10396" y="26004"/>
                      <a:pt x="10220" y="26695"/>
                    </a:cubicBezTo>
                    <a:cubicBezTo>
                      <a:pt x="10146" y="26984"/>
                      <a:pt x="10057" y="27130"/>
                      <a:pt x="9804" y="27130"/>
                    </a:cubicBezTo>
                    <a:cubicBezTo>
                      <a:pt x="9726" y="27130"/>
                      <a:pt x="9633" y="27116"/>
                      <a:pt x="9520" y="27089"/>
                    </a:cubicBezTo>
                    <a:cubicBezTo>
                      <a:pt x="8330" y="26796"/>
                      <a:pt x="7273" y="26143"/>
                      <a:pt x="6108" y="25846"/>
                    </a:cubicBezTo>
                    <a:cubicBezTo>
                      <a:pt x="4802" y="25513"/>
                      <a:pt x="3582" y="24953"/>
                      <a:pt x="2285" y="24593"/>
                    </a:cubicBezTo>
                    <a:cubicBezTo>
                      <a:pt x="1923" y="24494"/>
                      <a:pt x="1620" y="24437"/>
                      <a:pt x="1366" y="24437"/>
                    </a:cubicBezTo>
                    <a:cubicBezTo>
                      <a:pt x="728" y="24437"/>
                      <a:pt x="409" y="24795"/>
                      <a:pt x="296" y="25724"/>
                    </a:cubicBezTo>
                    <a:cubicBezTo>
                      <a:pt x="83" y="27467"/>
                      <a:pt x="1" y="29217"/>
                      <a:pt x="83" y="30971"/>
                    </a:cubicBezTo>
                    <a:cubicBezTo>
                      <a:pt x="161" y="32581"/>
                      <a:pt x="346" y="34167"/>
                      <a:pt x="783" y="35732"/>
                    </a:cubicBezTo>
                    <a:cubicBezTo>
                      <a:pt x="1088" y="36822"/>
                      <a:pt x="1193" y="37972"/>
                      <a:pt x="1581" y="39043"/>
                    </a:cubicBezTo>
                    <a:cubicBezTo>
                      <a:pt x="2243" y="40870"/>
                      <a:pt x="2916" y="42691"/>
                      <a:pt x="3638" y="44494"/>
                    </a:cubicBezTo>
                    <a:cubicBezTo>
                      <a:pt x="4025" y="45463"/>
                      <a:pt x="4406" y="46472"/>
                      <a:pt x="5005" y="47308"/>
                    </a:cubicBezTo>
                    <a:cubicBezTo>
                      <a:pt x="5561" y="48086"/>
                      <a:pt x="6065" y="48909"/>
                      <a:pt x="6525" y="49718"/>
                    </a:cubicBezTo>
                    <a:cubicBezTo>
                      <a:pt x="7180" y="50866"/>
                      <a:pt x="7917" y="51941"/>
                      <a:pt x="8689" y="52997"/>
                    </a:cubicBezTo>
                    <a:cubicBezTo>
                      <a:pt x="9335" y="53881"/>
                      <a:pt x="10112" y="54670"/>
                      <a:pt x="10760" y="55553"/>
                    </a:cubicBezTo>
                    <a:cubicBezTo>
                      <a:pt x="11271" y="56252"/>
                      <a:pt x="11887" y="56837"/>
                      <a:pt x="12474" y="57459"/>
                    </a:cubicBezTo>
                    <a:cubicBezTo>
                      <a:pt x="13021" y="58039"/>
                      <a:pt x="13809" y="58403"/>
                      <a:pt x="14100" y="59226"/>
                    </a:cubicBezTo>
                    <a:cubicBezTo>
                      <a:pt x="14135" y="59324"/>
                      <a:pt x="14291" y="59417"/>
                      <a:pt x="14408" y="59442"/>
                    </a:cubicBezTo>
                    <a:cubicBezTo>
                      <a:pt x="14935" y="59559"/>
                      <a:pt x="15257" y="59987"/>
                      <a:pt x="15658" y="60279"/>
                    </a:cubicBezTo>
                    <a:cubicBezTo>
                      <a:pt x="16584" y="60951"/>
                      <a:pt x="17220" y="61950"/>
                      <a:pt x="18264" y="62519"/>
                    </a:cubicBezTo>
                    <a:cubicBezTo>
                      <a:pt x="19454" y="63168"/>
                      <a:pt x="20498" y="64062"/>
                      <a:pt x="21574" y="64871"/>
                    </a:cubicBezTo>
                    <a:cubicBezTo>
                      <a:pt x="22995" y="65938"/>
                      <a:pt x="24577" y="66628"/>
                      <a:pt x="26162" y="67315"/>
                    </a:cubicBezTo>
                    <a:cubicBezTo>
                      <a:pt x="26670" y="67536"/>
                      <a:pt x="27055" y="67884"/>
                      <a:pt x="27528" y="68115"/>
                    </a:cubicBezTo>
                    <a:cubicBezTo>
                      <a:pt x="28680" y="68675"/>
                      <a:pt x="29945" y="68919"/>
                      <a:pt x="31152" y="69311"/>
                    </a:cubicBezTo>
                    <a:cubicBezTo>
                      <a:pt x="32775" y="69838"/>
                      <a:pt x="34396" y="70412"/>
                      <a:pt x="36082" y="70745"/>
                    </a:cubicBezTo>
                    <a:cubicBezTo>
                      <a:pt x="36490" y="70828"/>
                      <a:pt x="36902" y="70884"/>
                      <a:pt x="37317" y="70910"/>
                    </a:cubicBezTo>
                    <a:cubicBezTo>
                      <a:pt x="38025" y="70956"/>
                      <a:pt x="38723" y="71086"/>
                      <a:pt x="39439" y="71086"/>
                    </a:cubicBezTo>
                    <a:cubicBezTo>
                      <a:pt x="39556" y="71086"/>
                      <a:pt x="39673" y="71083"/>
                      <a:pt x="39791" y="71075"/>
                    </a:cubicBezTo>
                    <a:cubicBezTo>
                      <a:pt x="39827" y="71073"/>
                      <a:pt x="39864" y="71072"/>
                      <a:pt x="39901" y="71072"/>
                    </a:cubicBezTo>
                    <a:cubicBezTo>
                      <a:pt x="40342" y="71072"/>
                      <a:pt x="40807" y="71223"/>
                      <a:pt x="41236" y="71223"/>
                    </a:cubicBezTo>
                    <a:cubicBezTo>
                      <a:pt x="41351" y="71223"/>
                      <a:pt x="41464" y="71212"/>
                      <a:pt x="41573" y="71184"/>
                    </a:cubicBezTo>
                    <a:cubicBezTo>
                      <a:pt x="42074" y="71056"/>
                      <a:pt x="42575" y="71006"/>
                      <a:pt x="43070" y="71006"/>
                    </a:cubicBezTo>
                    <a:cubicBezTo>
                      <a:pt x="43529" y="71006"/>
                      <a:pt x="43983" y="71049"/>
                      <a:pt x="44426" y="71111"/>
                    </a:cubicBezTo>
                    <a:cubicBezTo>
                      <a:pt x="44512" y="71123"/>
                      <a:pt x="44586" y="71129"/>
                      <a:pt x="44652" y="71129"/>
                    </a:cubicBezTo>
                    <a:cubicBezTo>
                      <a:pt x="44997" y="71129"/>
                      <a:pt x="45093" y="70967"/>
                      <a:pt x="45203" y="70720"/>
                    </a:cubicBezTo>
                    <a:cubicBezTo>
                      <a:pt x="45214" y="70717"/>
                      <a:pt x="45224" y="70716"/>
                      <a:pt x="45234" y="70716"/>
                    </a:cubicBezTo>
                    <a:cubicBezTo>
                      <a:pt x="45392" y="70716"/>
                      <a:pt x="45341" y="71136"/>
                      <a:pt x="45478" y="71136"/>
                    </a:cubicBezTo>
                    <a:cubicBezTo>
                      <a:pt x="45531" y="71136"/>
                      <a:pt x="45612" y="71073"/>
                      <a:pt x="45744" y="70899"/>
                    </a:cubicBezTo>
                    <a:cubicBezTo>
                      <a:pt x="45840" y="70773"/>
                      <a:pt x="45990" y="70670"/>
                      <a:pt x="46154" y="70670"/>
                    </a:cubicBezTo>
                    <a:cubicBezTo>
                      <a:pt x="46269" y="70670"/>
                      <a:pt x="46391" y="70720"/>
                      <a:pt x="46508" y="70848"/>
                    </a:cubicBezTo>
                    <a:cubicBezTo>
                      <a:pt x="46596" y="70946"/>
                      <a:pt x="46716" y="71015"/>
                      <a:pt x="46834" y="71015"/>
                    </a:cubicBezTo>
                    <a:cubicBezTo>
                      <a:pt x="46893" y="71015"/>
                      <a:pt x="46951" y="70998"/>
                      <a:pt x="47006" y="70960"/>
                    </a:cubicBezTo>
                    <a:cubicBezTo>
                      <a:pt x="47562" y="70563"/>
                      <a:pt x="48253" y="70674"/>
                      <a:pt x="48840" y="70459"/>
                    </a:cubicBezTo>
                    <a:cubicBezTo>
                      <a:pt x="50081" y="70002"/>
                      <a:pt x="51526" y="70129"/>
                      <a:pt x="52598" y="69177"/>
                    </a:cubicBezTo>
                    <a:cubicBezTo>
                      <a:pt x="52607" y="69169"/>
                      <a:pt x="52623" y="69166"/>
                      <a:pt x="52643" y="69166"/>
                    </a:cubicBezTo>
                    <a:cubicBezTo>
                      <a:pt x="52697" y="69166"/>
                      <a:pt x="52778" y="69192"/>
                      <a:pt x="52813" y="69224"/>
                    </a:cubicBezTo>
                    <a:cubicBezTo>
                      <a:pt x="52922" y="69331"/>
                      <a:pt x="53022" y="69371"/>
                      <a:pt x="53116" y="69371"/>
                    </a:cubicBezTo>
                    <a:cubicBezTo>
                      <a:pt x="53315" y="69371"/>
                      <a:pt x="53484" y="69192"/>
                      <a:pt x="53651" y="69093"/>
                    </a:cubicBezTo>
                    <a:cubicBezTo>
                      <a:pt x="53956" y="68913"/>
                      <a:pt x="54207" y="68735"/>
                      <a:pt x="54608" y="68735"/>
                    </a:cubicBezTo>
                    <a:cubicBezTo>
                      <a:pt x="54623" y="68735"/>
                      <a:pt x="54638" y="68735"/>
                      <a:pt x="54653" y="68735"/>
                    </a:cubicBezTo>
                    <a:cubicBezTo>
                      <a:pt x="54715" y="68738"/>
                      <a:pt x="54799" y="68744"/>
                      <a:pt x="54891" y="68744"/>
                    </a:cubicBezTo>
                    <a:cubicBezTo>
                      <a:pt x="55181" y="68744"/>
                      <a:pt x="55546" y="68682"/>
                      <a:pt x="55502" y="68235"/>
                    </a:cubicBezTo>
                    <a:cubicBezTo>
                      <a:pt x="55474" y="67948"/>
                      <a:pt x="55519" y="67887"/>
                      <a:pt x="55645" y="67887"/>
                    </a:cubicBezTo>
                    <a:cubicBezTo>
                      <a:pt x="55703" y="67887"/>
                      <a:pt x="55777" y="67900"/>
                      <a:pt x="55869" y="67909"/>
                    </a:cubicBezTo>
                    <a:cubicBezTo>
                      <a:pt x="55894" y="67912"/>
                      <a:pt x="55918" y="67913"/>
                      <a:pt x="55942" y="67913"/>
                    </a:cubicBezTo>
                    <a:cubicBezTo>
                      <a:pt x="56185" y="67913"/>
                      <a:pt x="56419" y="67793"/>
                      <a:pt x="56657" y="67699"/>
                    </a:cubicBezTo>
                    <a:cubicBezTo>
                      <a:pt x="57036" y="67552"/>
                      <a:pt x="57332" y="67177"/>
                      <a:pt x="57640" y="67110"/>
                    </a:cubicBezTo>
                    <a:cubicBezTo>
                      <a:pt x="58617" y="66898"/>
                      <a:pt x="59216" y="66128"/>
                      <a:pt x="60014" y="65671"/>
                    </a:cubicBezTo>
                    <a:cubicBezTo>
                      <a:pt x="60584" y="65344"/>
                      <a:pt x="61289" y="64994"/>
                      <a:pt x="61473" y="64210"/>
                    </a:cubicBezTo>
                    <a:cubicBezTo>
                      <a:pt x="61511" y="64217"/>
                      <a:pt x="61546" y="64220"/>
                      <a:pt x="61578" y="64220"/>
                    </a:cubicBezTo>
                    <a:cubicBezTo>
                      <a:pt x="62062" y="64220"/>
                      <a:pt x="61849" y="63496"/>
                      <a:pt x="62123" y="63496"/>
                    </a:cubicBezTo>
                    <a:cubicBezTo>
                      <a:pt x="62124" y="63496"/>
                      <a:pt x="62125" y="63496"/>
                      <a:pt x="62126" y="63496"/>
                    </a:cubicBezTo>
                    <a:cubicBezTo>
                      <a:pt x="62138" y="63496"/>
                      <a:pt x="62151" y="63497"/>
                      <a:pt x="62163" y="63497"/>
                    </a:cubicBezTo>
                    <a:cubicBezTo>
                      <a:pt x="63038" y="63497"/>
                      <a:pt x="63382" y="62782"/>
                      <a:pt x="63867" y="62301"/>
                    </a:cubicBezTo>
                    <a:cubicBezTo>
                      <a:pt x="64478" y="61693"/>
                      <a:pt x="65265" y="61205"/>
                      <a:pt x="65650" y="60427"/>
                    </a:cubicBezTo>
                    <a:cubicBezTo>
                      <a:pt x="66021" y="59676"/>
                      <a:pt x="66673" y="59165"/>
                      <a:pt x="67151" y="58521"/>
                    </a:cubicBezTo>
                    <a:cubicBezTo>
                      <a:pt x="67921" y="57484"/>
                      <a:pt x="68943" y="56571"/>
                      <a:pt x="69581" y="55460"/>
                    </a:cubicBezTo>
                    <a:cubicBezTo>
                      <a:pt x="70474" y="53906"/>
                      <a:pt x="71398" y="52363"/>
                      <a:pt x="72034" y="50639"/>
                    </a:cubicBezTo>
                    <a:cubicBezTo>
                      <a:pt x="72543" y="49259"/>
                      <a:pt x="73145" y="47889"/>
                      <a:pt x="73695" y="46512"/>
                    </a:cubicBezTo>
                    <a:cubicBezTo>
                      <a:pt x="74223" y="45193"/>
                      <a:pt x="74893" y="43883"/>
                      <a:pt x="75114" y="42508"/>
                    </a:cubicBezTo>
                    <a:cubicBezTo>
                      <a:pt x="75298" y="41371"/>
                      <a:pt x="75595" y="40249"/>
                      <a:pt x="75798" y="39121"/>
                    </a:cubicBezTo>
                    <a:cubicBezTo>
                      <a:pt x="76074" y="37595"/>
                      <a:pt x="75884" y="36082"/>
                      <a:pt x="76068" y="34577"/>
                    </a:cubicBezTo>
                    <a:cubicBezTo>
                      <a:pt x="76158" y="33828"/>
                      <a:pt x="75867" y="33134"/>
                      <a:pt x="75856" y="32410"/>
                    </a:cubicBezTo>
                    <a:cubicBezTo>
                      <a:pt x="75836" y="31068"/>
                      <a:pt x="75604" y="29744"/>
                      <a:pt x="75298" y="28462"/>
                    </a:cubicBezTo>
                    <a:cubicBezTo>
                      <a:pt x="74988" y="27171"/>
                      <a:pt x="74752" y="25853"/>
                      <a:pt x="74350" y="24589"/>
                    </a:cubicBezTo>
                    <a:cubicBezTo>
                      <a:pt x="73978" y="23413"/>
                      <a:pt x="73481" y="22276"/>
                      <a:pt x="72977" y="21143"/>
                    </a:cubicBezTo>
                    <a:cubicBezTo>
                      <a:pt x="72693" y="20508"/>
                      <a:pt x="72110" y="19995"/>
                      <a:pt x="72188" y="19183"/>
                    </a:cubicBezTo>
                    <a:cubicBezTo>
                      <a:pt x="72213" y="18920"/>
                      <a:pt x="71950" y="18612"/>
                      <a:pt x="71777" y="18352"/>
                    </a:cubicBezTo>
                    <a:cubicBezTo>
                      <a:pt x="71111" y="17357"/>
                      <a:pt x="70304" y="16433"/>
                      <a:pt x="69786" y="15369"/>
                    </a:cubicBezTo>
                    <a:cubicBezTo>
                      <a:pt x="69142" y="14042"/>
                      <a:pt x="68162" y="12954"/>
                      <a:pt x="67334" y="11785"/>
                    </a:cubicBezTo>
                    <a:cubicBezTo>
                      <a:pt x="66396" y="10456"/>
                      <a:pt x="64858" y="9602"/>
                      <a:pt x="63746" y="8361"/>
                    </a:cubicBezTo>
                    <a:cubicBezTo>
                      <a:pt x="63335" y="7903"/>
                      <a:pt x="62765" y="7619"/>
                      <a:pt x="62307" y="7195"/>
                    </a:cubicBezTo>
                    <a:cubicBezTo>
                      <a:pt x="61927" y="6845"/>
                      <a:pt x="61160" y="6578"/>
                      <a:pt x="60819" y="6243"/>
                    </a:cubicBezTo>
                    <a:cubicBezTo>
                      <a:pt x="59636" y="5078"/>
                      <a:pt x="58094" y="4624"/>
                      <a:pt x="56705" y="3936"/>
                    </a:cubicBezTo>
                    <a:cubicBezTo>
                      <a:pt x="55585" y="3381"/>
                      <a:pt x="54488" y="2711"/>
                      <a:pt x="53228" y="2386"/>
                    </a:cubicBezTo>
                    <a:cubicBezTo>
                      <a:pt x="52057" y="2084"/>
                      <a:pt x="50983" y="1455"/>
                      <a:pt x="49785" y="1160"/>
                    </a:cubicBezTo>
                    <a:cubicBezTo>
                      <a:pt x="47813" y="673"/>
                      <a:pt x="45814" y="357"/>
                      <a:pt x="43806" y="111"/>
                    </a:cubicBezTo>
                    <a:cubicBezTo>
                      <a:pt x="43094" y="25"/>
                      <a:pt x="42373" y="0"/>
                      <a:pt x="41650" y="0"/>
                    </a:cubicBez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4" name="Google Shape;911;p33">
              <a:extLst>
                <a:ext uri="{FF2B5EF4-FFF2-40B4-BE49-F238E27FC236}">
                  <a16:creationId xmlns:a16="http://schemas.microsoft.com/office/drawing/2014/main" id="{060BB827-7AAF-4179-8901-F20C627D7401}"/>
                </a:ext>
              </a:extLst>
            </p:cNvPr>
            <p:cNvSpPr/>
            <p:nvPr/>
          </p:nvSpPr>
          <p:spPr>
            <a:xfrm>
              <a:off x="7888121" y="1636634"/>
              <a:ext cx="460505" cy="498447"/>
            </a:xfrm>
            <a:custGeom>
              <a:avLst/>
              <a:gdLst/>
              <a:ahLst/>
              <a:cxnLst/>
              <a:rect l="l" t="t" r="r" b="b"/>
              <a:pathLst>
                <a:path w="35574" h="38505" extrusionOk="0">
                  <a:moveTo>
                    <a:pt x="10474" y="12721"/>
                  </a:moveTo>
                  <a:cubicBezTo>
                    <a:pt x="11164" y="12721"/>
                    <a:pt x="11964" y="12925"/>
                    <a:pt x="12481" y="13413"/>
                  </a:cubicBezTo>
                  <a:cubicBezTo>
                    <a:pt x="12811" y="13722"/>
                    <a:pt x="13154" y="14133"/>
                    <a:pt x="13371" y="14583"/>
                  </a:cubicBezTo>
                  <a:cubicBezTo>
                    <a:pt x="13402" y="14648"/>
                    <a:pt x="13427" y="14763"/>
                    <a:pt x="13394" y="14805"/>
                  </a:cubicBezTo>
                  <a:cubicBezTo>
                    <a:pt x="12700" y="15697"/>
                    <a:pt x="12616" y="16862"/>
                    <a:pt x="12041" y="17809"/>
                  </a:cubicBezTo>
                  <a:cubicBezTo>
                    <a:pt x="11941" y="17973"/>
                    <a:pt x="11871" y="18031"/>
                    <a:pt x="11797" y="18031"/>
                  </a:cubicBezTo>
                  <a:cubicBezTo>
                    <a:pt x="11710" y="18031"/>
                    <a:pt x="11617" y="17952"/>
                    <a:pt x="11462" y="17870"/>
                  </a:cubicBezTo>
                  <a:cubicBezTo>
                    <a:pt x="10774" y="17506"/>
                    <a:pt x="10119" y="17013"/>
                    <a:pt x="9309" y="17013"/>
                  </a:cubicBezTo>
                  <a:cubicBezTo>
                    <a:pt x="9087" y="17013"/>
                    <a:pt x="8854" y="17050"/>
                    <a:pt x="8606" y="17137"/>
                  </a:cubicBezTo>
                  <a:cubicBezTo>
                    <a:pt x="8555" y="17154"/>
                    <a:pt x="8497" y="17161"/>
                    <a:pt x="8433" y="17161"/>
                  </a:cubicBezTo>
                  <a:cubicBezTo>
                    <a:pt x="8186" y="17161"/>
                    <a:pt x="7852" y="17059"/>
                    <a:pt x="7549" y="17059"/>
                  </a:cubicBezTo>
                  <a:cubicBezTo>
                    <a:pt x="7529" y="17059"/>
                    <a:pt x="7510" y="17060"/>
                    <a:pt x="7490" y="17061"/>
                  </a:cubicBezTo>
                  <a:cubicBezTo>
                    <a:pt x="7249" y="17073"/>
                    <a:pt x="7072" y="17135"/>
                    <a:pt x="6853" y="17193"/>
                  </a:cubicBezTo>
                  <a:cubicBezTo>
                    <a:pt x="5859" y="17459"/>
                    <a:pt x="4941" y="17901"/>
                    <a:pt x="4073" y="18416"/>
                  </a:cubicBezTo>
                  <a:cubicBezTo>
                    <a:pt x="3558" y="18721"/>
                    <a:pt x="3240" y="19307"/>
                    <a:pt x="2657" y="19584"/>
                  </a:cubicBezTo>
                  <a:cubicBezTo>
                    <a:pt x="2434" y="19690"/>
                    <a:pt x="2236" y="19792"/>
                    <a:pt x="1905" y="19792"/>
                  </a:cubicBezTo>
                  <a:cubicBezTo>
                    <a:pt x="1877" y="19792"/>
                    <a:pt x="1847" y="19791"/>
                    <a:pt x="1816" y="19789"/>
                  </a:cubicBezTo>
                  <a:cubicBezTo>
                    <a:pt x="2525" y="18616"/>
                    <a:pt x="3253" y="17588"/>
                    <a:pt x="4060" y="16617"/>
                  </a:cubicBezTo>
                  <a:cubicBezTo>
                    <a:pt x="4547" y="16033"/>
                    <a:pt x="4868" y="15329"/>
                    <a:pt x="5415" y="14785"/>
                  </a:cubicBezTo>
                  <a:cubicBezTo>
                    <a:pt x="6129" y="14077"/>
                    <a:pt x="6923" y="13550"/>
                    <a:pt x="7845" y="13108"/>
                  </a:cubicBezTo>
                  <a:cubicBezTo>
                    <a:pt x="8716" y="12693"/>
                    <a:pt x="9592" y="12727"/>
                    <a:pt x="10451" y="12721"/>
                  </a:cubicBezTo>
                  <a:cubicBezTo>
                    <a:pt x="10459" y="12721"/>
                    <a:pt x="10466" y="12721"/>
                    <a:pt x="10474" y="12721"/>
                  </a:cubicBezTo>
                  <a:close/>
                  <a:moveTo>
                    <a:pt x="33953" y="1062"/>
                  </a:moveTo>
                  <a:cubicBezTo>
                    <a:pt x="34174" y="1062"/>
                    <a:pt x="34372" y="1586"/>
                    <a:pt x="34372" y="1923"/>
                  </a:cubicBezTo>
                  <a:cubicBezTo>
                    <a:pt x="34378" y="4081"/>
                    <a:pt x="34082" y="6189"/>
                    <a:pt x="33609" y="8304"/>
                  </a:cubicBezTo>
                  <a:cubicBezTo>
                    <a:pt x="33306" y="9662"/>
                    <a:pt x="32716" y="10876"/>
                    <a:pt x="32251" y="12147"/>
                  </a:cubicBezTo>
                  <a:cubicBezTo>
                    <a:pt x="31911" y="13077"/>
                    <a:pt x="31203" y="13870"/>
                    <a:pt x="30804" y="14788"/>
                  </a:cubicBezTo>
                  <a:cubicBezTo>
                    <a:pt x="30406" y="15711"/>
                    <a:pt x="29597" y="16375"/>
                    <a:pt x="29311" y="17349"/>
                  </a:cubicBezTo>
                  <a:cubicBezTo>
                    <a:pt x="29296" y="17397"/>
                    <a:pt x="29263" y="17467"/>
                    <a:pt x="29224" y="17479"/>
                  </a:cubicBezTo>
                  <a:cubicBezTo>
                    <a:pt x="28410" y="17758"/>
                    <a:pt x="28340" y="18663"/>
                    <a:pt x="27804" y="19161"/>
                  </a:cubicBezTo>
                  <a:cubicBezTo>
                    <a:pt x="27163" y="19755"/>
                    <a:pt x="26754" y="20520"/>
                    <a:pt x="26352" y="21245"/>
                  </a:cubicBezTo>
                  <a:cubicBezTo>
                    <a:pt x="26054" y="21784"/>
                    <a:pt x="25596" y="21966"/>
                    <a:pt x="25187" y="22081"/>
                  </a:cubicBezTo>
                  <a:cubicBezTo>
                    <a:pt x="24692" y="22221"/>
                    <a:pt x="24822" y="22753"/>
                    <a:pt x="24318" y="22967"/>
                  </a:cubicBezTo>
                  <a:cubicBezTo>
                    <a:pt x="23762" y="23207"/>
                    <a:pt x="23877" y="23489"/>
                    <a:pt x="23300" y="23909"/>
                  </a:cubicBezTo>
                  <a:cubicBezTo>
                    <a:pt x="23169" y="24004"/>
                    <a:pt x="22630" y="24080"/>
                    <a:pt x="23056" y="24475"/>
                  </a:cubicBezTo>
                  <a:cubicBezTo>
                    <a:pt x="23037" y="24494"/>
                    <a:pt x="23019" y="24511"/>
                    <a:pt x="22998" y="24528"/>
                  </a:cubicBezTo>
                  <a:cubicBezTo>
                    <a:pt x="22352" y="24997"/>
                    <a:pt x="21665" y="25876"/>
                    <a:pt x="21064" y="25876"/>
                  </a:cubicBezTo>
                  <a:cubicBezTo>
                    <a:pt x="21045" y="25876"/>
                    <a:pt x="21026" y="25875"/>
                    <a:pt x="21007" y="25873"/>
                  </a:cubicBezTo>
                  <a:cubicBezTo>
                    <a:pt x="20139" y="25788"/>
                    <a:pt x="19322" y="25005"/>
                    <a:pt x="18540" y="24444"/>
                  </a:cubicBezTo>
                  <a:cubicBezTo>
                    <a:pt x="18444" y="24375"/>
                    <a:pt x="18372" y="23842"/>
                    <a:pt x="18722" y="23478"/>
                  </a:cubicBezTo>
                  <a:cubicBezTo>
                    <a:pt x="19542" y="22627"/>
                    <a:pt x="20250" y="21681"/>
                    <a:pt x="20628" y="20511"/>
                  </a:cubicBezTo>
                  <a:cubicBezTo>
                    <a:pt x="21001" y="19357"/>
                    <a:pt x="20586" y="18321"/>
                    <a:pt x="19534" y="17705"/>
                  </a:cubicBezTo>
                  <a:cubicBezTo>
                    <a:pt x="19263" y="17546"/>
                    <a:pt x="18865" y="17443"/>
                    <a:pt x="18733" y="17246"/>
                  </a:cubicBezTo>
                  <a:cubicBezTo>
                    <a:pt x="18580" y="17018"/>
                    <a:pt x="18408" y="16945"/>
                    <a:pt x="18242" y="16945"/>
                  </a:cubicBezTo>
                  <a:cubicBezTo>
                    <a:pt x="18030" y="16945"/>
                    <a:pt x="17830" y="17064"/>
                    <a:pt x="17694" y="17132"/>
                  </a:cubicBezTo>
                  <a:cubicBezTo>
                    <a:pt x="16536" y="17714"/>
                    <a:pt x="15662" y="18674"/>
                    <a:pt x="14827" y="19632"/>
                  </a:cubicBezTo>
                  <a:cubicBezTo>
                    <a:pt x="14478" y="20032"/>
                    <a:pt x="14159" y="20446"/>
                    <a:pt x="13596" y="20874"/>
                  </a:cubicBezTo>
                  <a:cubicBezTo>
                    <a:pt x="13570" y="20357"/>
                    <a:pt x="13235" y="20077"/>
                    <a:pt x="12960" y="19875"/>
                  </a:cubicBezTo>
                  <a:cubicBezTo>
                    <a:pt x="12193" y="19309"/>
                    <a:pt x="12551" y="18812"/>
                    <a:pt x="12937" y="18290"/>
                  </a:cubicBezTo>
                  <a:cubicBezTo>
                    <a:pt x="13240" y="17878"/>
                    <a:pt x="13318" y="17363"/>
                    <a:pt x="13476" y="16911"/>
                  </a:cubicBezTo>
                  <a:cubicBezTo>
                    <a:pt x="13966" y="15504"/>
                    <a:pt x="14869" y="14312"/>
                    <a:pt x="15412" y="12956"/>
                  </a:cubicBezTo>
                  <a:cubicBezTo>
                    <a:pt x="15804" y="11971"/>
                    <a:pt x="16421" y="11073"/>
                    <a:pt x="17039" y="10369"/>
                  </a:cubicBezTo>
                  <a:cubicBezTo>
                    <a:pt x="18062" y="9202"/>
                    <a:pt x="18748" y="7701"/>
                    <a:pt x="20172" y="6875"/>
                  </a:cubicBezTo>
                  <a:cubicBezTo>
                    <a:pt x="20620" y="6616"/>
                    <a:pt x="20785" y="6061"/>
                    <a:pt x="21231" y="5692"/>
                  </a:cubicBezTo>
                  <a:cubicBezTo>
                    <a:pt x="22396" y="4728"/>
                    <a:pt x="23600" y="3812"/>
                    <a:pt x="24896" y="3074"/>
                  </a:cubicBezTo>
                  <a:cubicBezTo>
                    <a:pt x="26956" y="1905"/>
                    <a:pt x="29198" y="1225"/>
                    <a:pt x="31609" y="1164"/>
                  </a:cubicBezTo>
                  <a:cubicBezTo>
                    <a:pt x="31729" y="1161"/>
                    <a:pt x="31849" y="1160"/>
                    <a:pt x="31969" y="1160"/>
                  </a:cubicBezTo>
                  <a:cubicBezTo>
                    <a:pt x="32164" y="1160"/>
                    <a:pt x="32360" y="1163"/>
                    <a:pt x="32557" y="1163"/>
                  </a:cubicBezTo>
                  <a:cubicBezTo>
                    <a:pt x="33012" y="1163"/>
                    <a:pt x="33470" y="1150"/>
                    <a:pt x="33928" y="1064"/>
                  </a:cubicBezTo>
                  <a:cubicBezTo>
                    <a:pt x="33937" y="1063"/>
                    <a:pt x="33945" y="1062"/>
                    <a:pt x="33953" y="1062"/>
                  </a:cubicBezTo>
                  <a:close/>
                  <a:moveTo>
                    <a:pt x="17792" y="18540"/>
                  </a:moveTo>
                  <a:cubicBezTo>
                    <a:pt x="18296" y="18540"/>
                    <a:pt x="19133" y="18874"/>
                    <a:pt x="19357" y="19218"/>
                  </a:cubicBezTo>
                  <a:cubicBezTo>
                    <a:pt x="19704" y="19757"/>
                    <a:pt x="19487" y="20177"/>
                    <a:pt x="19209" y="20741"/>
                  </a:cubicBezTo>
                  <a:cubicBezTo>
                    <a:pt x="18635" y="21913"/>
                    <a:pt x="17790" y="22841"/>
                    <a:pt x="16902" y="23719"/>
                  </a:cubicBezTo>
                  <a:cubicBezTo>
                    <a:pt x="15710" y="24898"/>
                    <a:pt x="14620" y="26219"/>
                    <a:pt x="13039" y="26945"/>
                  </a:cubicBezTo>
                  <a:cubicBezTo>
                    <a:pt x="12898" y="27011"/>
                    <a:pt x="12848" y="27284"/>
                    <a:pt x="12679" y="27284"/>
                  </a:cubicBezTo>
                  <a:cubicBezTo>
                    <a:pt x="12623" y="27284"/>
                    <a:pt x="12554" y="27254"/>
                    <a:pt x="12465" y="27179"/>
                  </a:cubicBezTo>
                  <a:cubicBezTo>
                    <a:pt x="12297" y="27037"/>
                    <a:pt x="12266" y="26875"/>
                    <a:pt x="12310" y="26670"/>
                  </a:cubicBezTo>
                  <a:lnTo>
                    <a:pt x="12310" y="26668"/>
                  </a:lnTo>
                  <a:cubicBezTo>
                    <a:pt x="12486" y="26237"/>
                    <a:pt x="12663" y="25805"/>
                    <a:pt x="12839" y="25374"/>
                  </a:cubicBezTo>
                  <a:cubicBezTo>
                    <a:pt x="13504" y="23716"/>
                    <a:pt x="14259" y="22101"/>
                    <a:pt x="15303" y="20643"/>
                  </a:cubicBezTo>
                  <a:cubicBezTo>
                    <a:pt x="15897" y="19814"/>
                    <a:pt x="16592" y="19068"/>
                    <a:pt x="17518" y="18592"/>
                  </a:cubicBezTo>
                  <a:cubicBezTo>
                    <a:pt x="17586" y="18556"/>
                    <a:pt x="17681" y="18540"/>
                    <a:pt x="17792" y="18540"/>
                  </a:cubicBezTo>
                  <a:close/>
                  <a:moveTo>
                    <a:pt x="26340" y="22991"/>
                  </a:moveTo>
                  <a:cubicBezTo>
                    <a:pt x="26395" y="22991"/>
                    <a:pt x="26460" y="23007"/>
                    <a:pt x="26537" y="23044"/>
                  </a:cubicBezTo>
                  <a:cubicBezTo>
                    <a:pt x="26839" y="23187"/>
                    <a:pt x="27152" y="23233"/>
                    <a:pt x="27295" y="23657"/>
                  </a:cubicBezTo>
                  <a:cubicBezTo>
                    <a:pt x="27468" y="24170"/>
                    <a:pt x="27808" y="24627"/>
                    <a:pt x="28087" y="25103"/>
                  </a:cubicBezTo>
                  <a:cubicBezTo>
                    <a:pt x="28362" y="25573"/>
                    <a:pt x="28331" y="26390"/>
                    <a:pt x="28502" y="26970"/>
                  </a:cubicBezTo>
                  <a:cubicBezTo>
                    <a:pt x="28764" y="27849"/>
                    <a:pt x="28222" y="28582"/>
                    <a:pt x="28314" y="29423"/>
                  </a:cubicBezTo>
                  <a:cubicBezTo>
                    <a:pt x="28361" y="29849"/>
                    <a:pt x="28096" y="30438"/>
                    <a:pt x="27852" y="30851"/>
                  </a:cubicBezTo>
                  <a:cubicBezTo>
                    <a:pt x="27096" y="32133"/>
                    <a:pt x="26480" y="33507"/>
                    <a:pt x="25277" y="34509"/>
                  </a:cubicBezTo>
                  <a:cubicBezTo>
                    <a:pt x="24758" y="34941"/>
                    <a:pt x="24171" y="35168"/>
                    <a:pt x="23625" y="35527"/>
                  </a:cubicBezTo>
                  <a:cubicBezTo>
                    <a:pt x="23684" y="34981"/>
                    <a:pt x="23796" y="34563"/>
                    <a:pt x="23714" y="34031"/>
                  </a:cubicBezTo>
                  <a:cubicBezTo>
                    <a:pt x="23653" y="33630"/>
                    <a:pt x="23885" y="33066"/>
                    <a:pt x="23866" y="32547"/>
                  </a:cubicBezTo>
                  <a:cubicBezTo>
                    <a:pt x="23857" y="32284"/>
                    <a:pt x="23636" y="31419"/>
                    <a:pt x="23689" y="31018"/>
                  </a:cubicBezTo>
                  <a:cubicBezTo>
                    <a:pt x="23768" y="30411"/>
                    <a:pt x="23487" y="29966"/>
                    <a:pt x="23359" y="29445"/>
                  </a:cubicBezTo>
                  <a:cubicBezTo>
                    <a:pt x="23137" y="28524"/>
                    <a:pt x="22543" y="27818"/>
                    <a:pt x="22130" y="27007"/>
                  </a:cubicBezTo>
                  <a:cubicBezTo>
                    <a:pt x="22057" y="26861"/>
                    <a:pt x="21906" y="26804"/>
                    <a:pt x="22098" y="26645"/>
                  </a:cubicBezTo>
                  <a:cubicBezTo>
                    <a:pt x="23059" y="25848"/>
                    <a:pt x="24000" y="25022"/>
                    <a:pt x="24982" y="24254"/>
                  </a:cubicBezTo>
                  <a:cubicBezTo>
                    <a:pt x="25318" y="23991"/>
                    <a:pt x="25634" y="23723"/>
                    <a:pt x="25912" y="23405"/>
                  </a:cubicBezTo>
                  <a:cubicBezTo>
                    <a:pt x="26045" y="23255"/>
                    <a:pt x="26114" y="22991"/>
                    <a:pt x="26340" y="22991"/>
                  </a:cubicBezTo>
                  <a:close/>
                  <a:moveTo>
                    <a:pt x="11744" y="20053"/>
                  </a:moveTo>
                  <a:cubicBezTo>
                    <a:pt x="11845" y="20053"/>
                    <a:pt x="11936" y="20123"/>
                    <a:pt x="12025" y="20292"/>
                  </a:cubicBezTo>
                  <a:cubicBezTo>
                    <a:pt x="12149" y="20527"/>
                    <a:pt x="12364" y="20660"/>
                    <a:pt x="12565" y="20827"/>
                  </a:cubicBezTo>
                  <a:cubicBezTo>
                    <a:pt x="13226" y="21373"/>
                    <a:pt x="13400" y="22107"/>
                    <a:pt x="12949" y="22820"/>
                  </a:cubicBezTo>
                  <a:cubicBezTo>
                    <a:pt x="11977" y="24360"/>
                    <a:pt x="11593" y="26096"/>
                    <a:pt x="11151" y="27818"/>
                  </a:cubicBezTo>
                  <a:cubicBezTo>
                    <a:pt x="11014" y="28347"/>
                    <a:pt x="11431" y="28834"/>
                    <a:pt x="11937" y="28834"/>
                  </a:cubicBezTo>
                  <a:cubicBezTo>
                    <a:pt x="12024" y="28834"/>
                    <a:pt x="12114" y="28820"/>
                    <a:pt x="12204" y="28789"/>
                  </a:cubicBezTo>
                  <a:cubicBezTo>
                    <a:pt x="13450" y="28361"/>
                    <a:pt x="14564" y="27714"/>
                    <a:pt x="15446" y="26704"/>
                  </a:cubicBezTo>
                  <a:cubicBezTo>
                    <a:pt x="15892" y="26194"/>
                    <a:pt x="16507" y="25862"/>
                    <a:pt x="16935" y="25315"/>
                  </a:cubicBezTo>
                  <a:cubicBezTo>
                    <a:pt x="16992" y="25241"/>
                    <a:pt x="17079" y="25213"/>
                    <a:pt x="17177" y="25213"/>
                  </a:cubicBezTo>
                  <a:cubicBezTo>
                    <a:pt x="17347" y="25213"/>
                    <a:pt x="17551" y="25295"/>
                    <a:pt x="17695" y="25354"/>
                  </a:cubicBezTo>
                  <a:cubicBezTo>
                    <a:pt x="18302" y="25596"/>
                    <a:pt x="18783" y="26066"/>
                    <a:pt x="19217" y="26524"/>
                  </a:cubicBezTo>
                  <a:cubicBezTo>
                    <a:pt x="19515" y="26838"/>
                    <a:pt x="19982" y="26853"/>
                    <a:pt x="20220" y="27309"/>
                  </a:cubicBezTo>
                  <a:cubicBezTo>
                    <a:pt x="20357" y="27572"/>
                    <a:pt x="20503" y="27681"/>
                    <a:pt x="20408" y="28031"/>
                  </a:cubicBezTo>
                  <a:cubicBezTo>
                    <a:pt x="20186" y="28846"/>
                    <a:pt x="20097" y="29699"/>
                    <a:pt x="19722" y="30472"/>
                  </a:cubicBezTo>
                  <a:cubicBezTo>
                    <a:pt x="19665" y="30592"/>
                    <a:pt x="19606" y="30732"/>
                    <a:pt x="19506" y="30808"/>
                  </a:cubicBezTo>
                  <a:cubicBezTo>
                    <a:pt x="18878" y="31284"/>
                    <a:pt x="18563" y="31971"/>
                    <a:pt x="18150" y="32611"/>
                  </a:cubicBezTo>
                  <a:cubicBezTo>
                    <a:pt x="17809" y="33140"/>
                    <a:pt x="17199" y="33530"/>
                    <a:pt x="16642" y="33874"/>
                  </a:cubicBezTo>
                  <a:cubicBezTo>
                    <a:pt x="16155" y="34171"/>
                    <a:pt x="15645" y="34428"/>
                    <a:pt x="15214" y="34807"/>
                  </a:cubicBezTo>
                  <a:cubicBezTo>
                    <a:pt x="14528" y="35409"/>
                    <a:pt x="13662" y="35650"/>
                    <a:pt x="12837" y="35932"/>
                  </a:cubicBezTo>
                  <a:cubicBezTo>
                    <a:pt x="12619" y="36006"/>
                    <a:pt x="12429" y="36041"/>
                    <a:pt x="12264" y="36041"/>
                  </a:cubicBezTo>
                  <a:cubicBezTo>
                    <a:pt x="11623" y="36041"/>
                    <a:pt x="11362" y="35518"/>
                    <a:pt x="11337" y="34750"/>
                  </a:cubicBezTo>
                  <a:cubicBezTo>
                    <a:pt x="11311" y="33869"/>
                    <a:pt x="11299" y="32992"/>
                    <a:pt x="11087" y="32135"/>
                  </a:cubicBezTo>
                  <a:cubicBezTo>
                    <a:pt x="10986" y="31721"/>
                    <a:pt x="11068" y="31172"/>
                    <a:pt x="10555" y="30977"/>
                  </a:cubicBezTo>
                  <a:cubicBezTo>
                    <a:pt x="10467" y="30944"/>
                    <a:pt x="10386" y="30929"/>
                    <a:pt x="10312" y="30929"/>
                  </a:cubicBezTo>
                  <a:cubicBezTo>
                    <a:pt x="9895" y="30929"/>
                    <a:pt x="9690" y="31401"/>
                    <a:pt x="9458" y="31640"/>
                  </a:cubicBezTo>
                  <a:cubicBezTo>
                    <a:pt x="8489" y="32639"/>
                    <a:pt x="7354" y="33483"/>
                    <a:pt x="6610" y="34698"/>
                  </a:cubicBezTo>
                  <a:cubicBezTo>
                    <a:pt x="6520" y="34843"/>
                    <a:pt x="6385" y="35137"/>
                    <a:pt x="6150" y="35137"/>
                  </a:cubicBezTo>
                  <a:cubicBezTo>
                    <a:pt x="6107" y="35137"/>
                    <a:pt x="6062" y="35127"/>
                    <a:pt x="6013" y="35106"/>
                  </a:cubicBezTo>
                  <a:cubicBezTo>
                    <a:pt x="5720" y="34978"/>
                    <a:pt x="5999" y="34659"/>
                    <a:pt x="5922" y="34459"/>
                  </a:cubicBezTo>
                  <a:cubicBezTo>
                    <a:pt x="5720" y="33927"/>
                    <a:pt x="5633" y="33388"/>
                    <a:pt x="5703" y="32822"/>
                  </a:cubicBezTo>
                  <a:cubicBezTo>
                    <a:pt x="5750" y="31702"/>
                    <a:pt x="5719" y="30562"/>
                    <a:pt x="5677" y="29459"/>
                  </a:cubicBezTo>
                  <a:cubicBezTo>
                    <a:pt x="5631" y="28249"/>
                    <a:pt x="6027" y="27177"/>
                    <a:pt x="6241" y="26076"/>
                  </a:cubicBezTo>
                  <a:cubicBezTo>
                    <a:pt x="6434" y="25080"/>
                    <a:pt x="6962" y="24102"/>
                    <a:pt x="7618" y="23196"/>
                  </a:cubicBezTo>
                  <a:cubicBezTo>
                    <a:pt x="8066" y="22577"/>
                    <a:pt x="8783" y="22233"/>
                    <a:pt x="9085" y="21524"/>
                  </a:cubicBezTo>
                  <a:cubicBezTo>
                    <a:pt x="9147" y="21376"/>
                    <a:pt x="9264" y="21281"/>
                    <a:pt x="9447" y="21249"/>
                  </a:cubicBezTo>
                  <a:cubicBezTo>
                    <a:pt x="10202" y="21113"/>
                    <a:pt x="10838" y="20726"/>
                    <a:pt x="11406" y="20233"/>
                  </a:cubicBezTo>
                  <a:cubicBezTo>
                    <a:pt x="11533" y="20122"/>
                    <a:pt x="11644" y="20053"/>
                    <a:pt x="11744" y="20053"/>
                  </a:cubicBezTo>
                  <a:close/>
                  <a:moveTo>
                    <a:pt x="32040" y="2"/>
                  </a:moveTo>
                  <a:cubicBezTo>
                    <a:pt x="31900" y="2"/>
                    <a:pt x="31761" y="4"/>
                    <a:pt x="31621" y="10"/>
                  </a:cubicBezTo>
                  <a:cubicBezTo>
                    <a:pt x="30714" y="47"/>
                    <a:pt x="29706" y="0"/>
                    <a:pt x="28933" y="378"/>
                  </a:cubicBezTo>
                  <a:cubicBezTo>
                    <a:pt x="27911" y="879"/>
                    <a:pt x="26797" y="1116"/>
                    <a:pt x="25763" y="1474"/>
                  </a:cubicBezTo>
                  <a:cubicBezTo>
                    <a:pt x="24808" y="1803"/>
                    <a:pt x="23996" y="2359"/>
                    <a:pt x="23263" y="2860"/>
                  </a:cubicBezTo>
                  <a:cubicBezTo>
                    <a:pt x="22084" y="3664"/>
                    <a:pt x="20850" y="4453"/>
                    <a:pt x="19865" y="5604"/>
                  </a:cubicBezTo>
                  <a:cubicBezTo>
                    <a:pt x="18988" y="6632"/>
                    <a:pt x="17870" y="7530"/>
                    <a:pt x="17109" y="8628"/>
                  </a:cubicBezTo>
                  <a:cubicBezTo>
                    <a:pt x="16165" y="9986"/>
                    <a:pt x="14962" y="11201"/>
                    <a:pt x="14380" y="12808"/>
                  </a:cubicBezTo>
                  <a:cubicBezTo>
                    <a:pt x="14274" y="13101"/>
                    <a:pt x="14136" y="13254"/>
                    <a:pt x="13967" y="13254"/>
                  </a:cubicBezTo>
                  <a:cubicBezTo>
                    <a:pt x="13825" y="13254"/>
                    <a:pt x="13661" y="13146"/>
                    <a:pt x="13476" y="12921"/>
                  </a:cubicBezTo>
                  <a:cubicBezTo>
                    <a:pt x="12974" y="12310"/>
                    <a:pt x="12364" y="11892"/>
                    <a:pt x="11563" y="11635"/>
                  </a:cubicBezTo>
                  <a:cubicBezTo>
                    <a:pt x="11281" y="11545"/>
                    <a:pt x="11004" y="11517"/>
                    <a:pt x="10731" y="11517"/>
                  </a:cubicBezTo>
                  <a:cubicBezTo>
                    <a:pt x="10307" y="11517"/>
                    <a:pt x="9890" y="11583"/>
                    <a:pt x="9473" y="11583"/>
                  </a:cubicBezTo>
                  <a:cubicBezTo>
                    <a:pt x="9347" y="11583"/>
                    <a:pt x="9221" y="11577"/>
                    <a:pt x="9094" y="11562"/>
                  </a:cubicBezTo>
                  <a:cubicBezTo>
                    <a:pt x="9002" y="11550"/>
                    <a:pt x="8912" y="11545"/>
                    <a:pt x="8823" y="11545"/>
                  </a:cubicBezTo>
                  <a:cubicBezTo>
                    <a:pt x="8065" y="11545"/>
                    <a:pt x="7422" y="11930"/>
                    <a:pt x="6779" y="12263"/>
                  </a:cubicBezTo>
                  <a:cubicBezTo>
                    <a:pt x="5803" y="12772"/>
                    <a:pt x="5020" y="13483"/>
                    <a:pt x="4337" y="14401"/>
                  </a:cubicBezTo>
                  <a:cubicBezTo>
                    <a:pt x="3586" y="15413"/>
                    <a:pt x="2778" y="16395"/>
                    <a:pt x="2058" y="17431"/>
                  </a:cubicBezTo>
                  <a:cubicBezTo>
                    <a:pt x="1357" y="18444"/>
                    <a:pt x="773" y="19568"/>
                    <a:pt x="442" y="20746"/>
                  </a:cubicBezTo>
                  <a:cubicBezTo>
                    <a:pt x="286" y="21300"/>
                    <a:pt x="0" y="21919"/>
                    <a:pt x="167" y="22575"/>
                  </a:cubicBezTo>
                  <a:cubicBezTo>
                    <a:pt x="239" y="22858"/>
                    <a:pt x="390" y="23056"/>
                    <a:pt x="561" y="23056"/>
                  </a:cubicBezTo>
                  <a:cubicBezTo>
                    <a:pt x="641" y="23056"/>
                    <a:pt x="726" y="23012"/>
                    <a:pt x="809" y="22913"/>
                  </a:cubicBezTo>
                  <a:cubicBezTo>
                    <a:pt x="1738" y="21795"/>
                    <a:pt x="2915" y="20944"/>
                    <a:pt x="3902" y="19908"/>
                  </a:cubicBezTo>
                  <a:cubicBezTo>
                    <a:pt x="4664" y="19108"/>
                    <a:pt x="5832" y="19116"/>
                    <a:pt x="6499" y="18271"/>
                  </a:cubicBezTo>
                  <a:cubicBezTo>
                    <a:pt x="6717" y="18363"/>
                    <a:pt x="6931" y="18399"/>
                    <a:pt x="7142" y="18399"/>
                  </a:cubicBezTo>
                  <a:cubicBezTo>
                    <a:pt x="7640" y="18399"/>
                    <a:pt x="8119" y="18195"/>
                    <a:pt x="8584" y="18046"/>
                  </a:cubicBezTo>
                  <a:cubicBezTo>
                    <a:pt x="8717" y="18003"/>
                    <a:pt x="8843" y="17984"/>
                    <a:pt x="8963" y="17984"/>
                  </a:cubicBezTo>
                  <a:cubicBezTo>
                    <a:pt x="9555" y="17984"/>
                    <a:pt x="10010" y="18429"/>
                    <a:pt x="10569" y="18523"/>
                  </a:cubicBezTo>
                  <a:cubicBezTo>
                    <a:pt x="10961" y="18590"/>
                    <a:pt x="10711" y="19136"/>
                    <a:pt x="10751" y="19461"/>
                  </a:cubicBezTo>
                  <a:cubicBezTo>
                    <a:pt x="10775" y="19658"/>
                    <a:pt x="10719" y="19715"/>
                    <a:pt x="10638" y="19715"/>
                  </a:cubicBezTo>
                  <a:cubicBezTo>
                    <a:pt x="10527" y="19715"/>
                    <a:pt x="10371" y="19607"/>
                    <a:pt x="10317" y="19607"/>
                  </a:cubicBezTo>
                  <a:cubicBezTo>
                    <a:pt x="10316" y="19607"/>
                    <a:pt x="10316" y="19607"/>
                    <a:pt x="10315" y="19607"/>
                  </a:cubicBezTo>
                  <a:cubicBezTo>
                    <a:pt x="9236" y="19649"/>
                    <a:pt x="8464" y="20324"/>
                    <a:pt x="7803" y="20997"/>
                  </a:cubicBezTo>
                  <a:cubicBezTo>
                    <a:pt x="6725" y="22092"/>
                    <a:pt x="5818" y="23330"/>
                    <a:pt x="5341" y="24861"/>
                  </a:cubicBezTo>
                  <a:cubicBezTo>
                    <a:pt x="4882" y="26337"/>
                    <a:pt x="4466" y="27799"/>
                    <a:pt x="4479" y="29358"/>
                  </a:cubicBezTo>
                  <a:cubicBezTo>
                    <a:pt x="4488" y="30369"/>
                    <a:pt x="4393" y="31393"/>
                    <a:pt x="4522" y="32388"/>
                  </a:cubicBezTo>
                  <a:cubicBezTo>
                    <a:pt x="4616" y="33094"/>
                    <a:pt x="4446" y="33815"/>
                    <a:pt x="4664" y="34495"/>
                  </a:cubicBezTo>
                  <a:cubicBezTo>
                    <a:pt x="4838" y="35041"/>
                    <a:pt x="4970" y="35594"/>
                    <a:pt x="4966" y="36162"/>
                  </a:cubicBezTo>
                  <a:cubicBezTo>
                    <a:pt x="4961" y="36725"/>
                    <a:pt x="5527" y="36898"/>
                    <a:pt x="5703" y="37337"/>
                  </a:cubicBezTo>
                  <a:cubicBezTo>
                    <a:pt x="5716" y="37368"/>
                    <a:pt x="5736" y="37383"/>
                    <a:pt x="5762" y="37383"/>
                  </a:cubicBezTo>
                  <a:cubicBezTo>
                    <a:pt x="5818" y="37383"/>
                    <a:pt x="5898" y="37308"/>
                    <a:pt x="5971" y="37181"/>
                  </a:cubicBezTo>
                  <a:cubicBezTo>
                    <a:pt x="6184" y="36809"/>
                    <a:pt x="6251" y="36350"/>
                    <a:pt x="6619" y="36055"/>
                  </a:cubicBezTo>
                  <a:cubicBezTo>
                    <a:pt x="7766" y="35140"/>
                    <a:pt x="8670" y="33998"/>
                    <a:pt x="9556" y="32846"/>
                  </a:cubicBezTo>
                  <a:cubicBezTo>
                    <a:pt x="9675" y="32689"/>
                    <a:pt x="9817" y="32627"/>
                    <a:pt x="9960" y="32627"/>
                  </a:cubicBezTo>
                  <a:cubicBezTo>
                    <a:pt x="10010" y="32627"/>
                    <a:pt x="10059" y="32634"/>
                    <a:pt x="10109" y="32648"/>
                  </a:cubicBezTo>
                  <a:cubicBezTo>
                    <a:pt x="10325" y="32707"/>
                    <a:pt x="10161" y="32903"/>
                    <a:pt x="10172" y="33043"/>
                  </a:cubicBezTo>
                  <a:cubicBezTo>
                    <a:pt x="10244" y="33977"/>
                    <a:pt x="10451" y="34896"/>
                    <a:pt x="10421" y="35840"/>
                  </a:cubicBezTo>
                  <a:cubicBezTo>
                    <a:pt x="10410" y="36187"/>
                    <a:pt x="10583" y="36439"/>
                    <a:pt x="10854" y="36674"/>
                  </a:cubicBezTo>
                  <a:cubicBezTo>
                    <a:pt x="11150" y="36931"/>
                    <a:pt x="11698" y="37069"/>
                    <a:pt x="12237" y="37069"/>
                  </a:cubicBezTo>
                  <a:cubicBezTo>
                    <a:pt x="12684" y="37069"/>
                    <a:pt x="13126" y="36974"/>
                    <a:pt x="13413" y="36772"/>
                  </a:cubicBezTo>
                  <a:cubicBezTo>
                    <a:pt x="13509" y="36705"/>
                    <a:pt x="13642" y="36648"/>
                    <a:pt x="13757" y="36648"/>
                  </a:cubicBezTo>
                  <a:cubicBezTo>
                    <a:pt x="13767" y="36648"/>
                    <a:pt x="13776" y="36648"/>
                    <a:pt x="13786" y="36649"/>
                  </a:cubicBezTo>
                  <a:cubicBezTo>
                    <a:pt x="13847" y="36655"/>
                    <a:pt x="13906" y="36658"/>
                    <a:pt x="13964" y="36658"/>
                  </a:cubicBezTo>
                  <a:cubicBezTo>
                    <a:pt x="14649" y="36658"/>
                    <a:pt x="15164" y="36253"/>
                    <a:pt x="15689" y="35871"/>
                  </a:cubicBezTo>
                  <a:cubicBezTo>
                    <a:pt x="15839" y="35762"/>
                    <a:pt x="15962" y="35549"/>
                    <a:pt x="16118" y="35527"/>
                  </a:cubicBezTo>
                  <a:cubicBezTo>
                    <a:pt x="17124" y="35384"/>
                    <a:pt x="17743" y="34627"/>
                    <a:pt x="18495" y="34082"/>
                  </a:cubicBezTo>
                  <a:cubicBezTo>
                    <a:pt x="18946" y="33756"/>
                    <a:pt x="19164" y="33245"/>
                    <a:pt x="19486" y="32816"/>
                  </a:cubicBezTo>
                  <a:cubicBezTo>
                    <a:pt x="19956" y="32191"/>
                    <a:pt x="20410" y="31586"/>
                    <a:pt x="20774" y="30876"/>
                  </a:cubicBezTo>
                  <a:cubicBezTo>
                    <a:pt x="21172" y="30103"/>
                    <a:pt x="21468" y="29303"/>
                    <a:pt x="21897" y="28504"/>
                  </a:cubicBezTo>
                  <a:cubicBezTo>
                    <a:pt x="22096" y="29260"/>
                    <a:pt x="22373" y="30008"/>
                    <a:pt x="22460" y="30777"/>
                  </a:cubicBezTo>
                  <a:cubicBezTo>
                    <a:pt x="22505" y="31180"/>
                    <a:pt x="23109" y="31278"/>
                    <a:pt x="22869" y="31724"/>
                  </a:cubicBezTo>
                  <a:cubicBezTo>
                    <a:pt x="22597" y="32236"/>
                    <a:pt x="22770" y="32720"/>
                    <a:pt x="22827" y="33241"/>
                  </a:cubicBezTo>
                  <a:cubicBezTo>
                    <a:pt x="22858" y="33519"/>
                    <a:pt x="23109" y="33791"/>
                    <a:pt x="22983" y="34026"/>
                  </a:cubicBezTo>
                  <a:cubicBezTo>
                    <a:pt x="22432" y="35056"/>
                    <a:pt x="22301" y="36321"/>
                    <a:pt x="21203" y="37057"/>
                  </a:cubicBezTo>
                  <a:cubicBezTo>
                    <a:pt x="20850" y="37293"/>
                    <a:pt x="20649" y="37864"/>
                    <a:pt x="20906" y="38256"/>
                  </a:cubicBezTo>
                  <a:cubicBezTo>
                    <a:pt x="21025" y="38438"/>
                    <a:pt x="21183" y="38504"/>
                    <a:pt x="21355" y="38504"/>
                  </a:cubicBezTo>
                  <a:cubicBezTo>
                    <a:pt x="21587" y="38504"/>
                    <a:pt x="21843" y="38383"/>
                    <a:pt x="22059" y="38267"/>
                  </a:cubicBezTo>
                  <a:cubicBezTo>
                    <a:pt x="22241" y="38169"/>
                    <a:pt x="22407" y="38054"/>
                    <a:pt x="22603" y="37964"/>
                  </a:cubicBezTo>
                  <a:cubicBezTo>
                    <a:pt x="23383" y="37610"/>
                    <a:pt x="24150" y="37046"/>
                    <a:pt x="24643" y="36484"/>
                  </a:cubicBezTo>
                  <a:cubicBezTo>
                    <a:pt x="25358" y="35664"/>
                    <a:pt x="26702" y="35445"/>
                    <a:pt x="26905" y="34165"/>
                  </a:cubicBezTo>
                  <a:cubicBezTo>
                    <a:pt x="27813" y="34068"/>
                    <a:pt x="27895" y="33200"/>
                    <a:pt x="28179" y="32626"/>
                  </a:cubicBezTo>
                  <a:cubicBezTo>
                    <a:pt x="28340" y="32298"/>
                    <a:pt x="28804" y="32385"/>
                    <a:pt x="28683" y="32286"/>
                  </a:cubicBezTo>
                  <a:cubicBezTo>
                    <a:pt x="28303" y="31973"/>
                    <a:pt x="28882" y="31764"/>
                    <a:pt x="28692" y="31525"/>
                  </a:cubicBezTo>
                  <a:cubicBezTo>
                    <a:pt x="29151" y="31377"/>
                    <a:pt x="28437" y="30870"/>
                    <a:pt x="28925" y="30744"/>
                  </a:cubicBezTo>
                  <a:cubicBezTo>
                    <a:pt x="29375" y="30626"/>
                    <a:pt x="29670" y="30486"/>
                    <a:pt x="29313" y="29947"/>
                  </a:cubicBezTo>
                  <a:cubicBezTo>
                    <a:pt x="29277" y="29893"/>
                    <a:pt x="29012" y="29361"/>
                    <a:pt x="29437" y="29216"/>
                  </a:cubicBezTo>
                  <a:cubicBezTo>
                    <a:pt x="29758" y="29106"/>
                    <a:pt x="29818" y="29092"/>
                    <a:pt x="29772" y="28826"/>
                  </a:cubicBezTo>
                  <a:cubicBezTo>
                    <a:pt x="29737" y="28631"/>
                    <a:pt x="29641" y="28434"/>
                    <a:pt x="29661" y="28247"/>
                  </a:cubicBezTo>
                  <a:cubicBezTo>
                    <a:pt x="29748" y="27371"/>
                    <a:pt x="29966" y="26567"/>
                    <a:pt x="29565" y="25631"/>
                  </a:cubicBezTo>
                  <a:cubicBezTo>
                    <a:pt x="29129" y="24610"/>
                    <a:pt x="28678" y="23636"/>
                    <a:pt x="28032" y="22736"/>
                  </a:cubicBezTo>
                  <a:cubicBezTo>
                    <a:pt x="27689" y="22253"/>
                    <a:pt x="27119" y="21721"/>
                    <a:pt x="27796" y="21095"/>
                  </a:cubicBezTo>
                  <a:cubicBezTo>
                    <a:pt x="28188" y="20730"/>
                    <a:pt x="28546" y="20385"/>
                    <a:pt x="28781" y="19875"/>
                  </a:cubicBezTo>
                  <a:cubicBezTo>
                    <a:pt x="29179" y="19013"/>
                    <a:pt x="30019" y="18417"/>
                    <a:pt x="30475" y="17640"/>
                  </a:cubicBezTo>
                  <a:cubicBezTo>
                    <a:pt x="31508" y="15879"/>
                    <a:pt x="32660" y="14188"/>
                    <a:pt x="33479" y="12284"/>
                  </a:cubicBezTo>
                  <a:cubicBezTo>
                    <a:pt x="34252" y="10481"/>
                    <a:pt x="34883" y="8642"/>
                    <a:pt x="35162" y="6738"/>
                  </a:cubicBezTo>
                  <a:cubicBezTo>
                    <a:pt x="35457" y="4720"/>
                    <a:pt x="35574" y="2651"/>
                    <a:pt x="35068" y="613"/>
                  </a:cubicBezTo>
                  <a:cubicBezTo>
                    <a:pt x="34970" y="218"/>
                    <a:pt x="34788" y="102"/>
                    <a:pt x="34415" y="94"/>
                  </a:cubicBezTo>
                  <a:cubicBezTo>
                    <a:pt x="33623" y="79"/>
                    <a:pt x="32830" y="2"/>
                    <a:pt x="32040" y="2"/>
                  </a:cubicBez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sp>
        <p:nvSpPr>
          <p:cNvPr id="24" name="תיבת טקסט 23">
            <a:extLst>
              <a:ext uri="{FF2B5EF4-FFF2-40B4-BE49-F238E27FC236}">
                <a16:creationId xmlns:a16="http://schemas.microsoft.com/office/drawing/2014/main" id="{B13ED238-D4BA-417E-A223-CA243BACF1AB}"/>
              </a:ext>
            </a:extLst>
          </p:cNvPr>
          <p:cNvSpPr txBox="1"/>
          <p:nvPr/>
        </p:nvSpPr>
        <p:spPr>
          <a:xfrm>
            <a:off x="5030115" y="1655520"/>
            <a:ext cx="1679755" cy="1169551"/>
          </a:xfrm>
          <a:prstGeom prst="rect">
            <a:avLst/>
          </a:prstGeom>
          <a:noFill/>
        </p:spPr>
        <p:txBody>
          <a:bodyPr wrap="square">
            <a:spAutoFit/>
          </a:bodyPr>
          <a:lstStyle/>
          <a:p>
            <a:pPr algn="ctr"/>
            <a:r>
              <a:rPr lang="en-US" sz="1400" dirty="0">
                <a:ln w="0"/>
                <a:solidFill>
                  <a:schemeClr val="tx2">
                    <a:lumMod val="75000"/>
                  </a:schemeClr>
                </a:solidFill>
                <a:latin typeface="Gill Sans Ultra Bold Condensed" panose="020B0A06020104020203" pitchFamily="34" charset="0"/>
              </a:rPr>
              <a:t>The website consist 100 books per page, therefore we add new 100 rows per time unit</a:t>
            </a:r>
            <a:endParaRPr lang="he-IL" sz="1400" dirty="0">
              <a:ln w="0"/>
              <a:solidFill>
                <a:schemeClr val="tx2">
                  <a:lumMod val="75000"/>
                </a:schemeClr>
              </a:solidFill>
              <a:latin typeface="Gill Sans Ultra Bold Condensed" panose="020B0A06020104020203" pitchFamily="34" charset="0"/>
            </a:endParaRPr>
          </a:p>
        </p:txBody>
      </p:sp>
      <p:grpSp>
        <p:nvGrpSpPr>
          <p:cNvPr id="30" name="Google Shape;951;p33">
            <a:extLst>
              <a:ext uri="{FF2B5EF4-FFF2-40B4-BE49-F238E27FC236}">
                <a16:creationId xmlns:a16="http://schemas.microsoft.com/office/drawing/2014/main" id="{F9B227CD-4C5A-42FF-88BD-B7AE4E113F26}"/>
              </a:ext>
            </a:extLst>
          </p:cNvPr>
          <p:cNvGrpSpPr/>
          <p:nvPr/>
        </p:nvGrpSpPr>
        <p:grpSpPr>
          <a:xfrm>
            <a:off x="143556" y="2419044"/>
            <a:ext cx="2595984" cy="2464819"/>
            <a:chOff x="2723427" y="2251097"/>
            <a:chExt cx="1402655" cy="1498881"/>
          </a:xfrm>
        </p:grpSpPr>
        <p:grpSp>
          <p:nvGrpSpPr>
            <p:cNvPr id="31" name="Google Shape;952;p33">
              <a:extLst>
                <a:ext uri="{FF2B5EF4-FFF2-40B4-BE49-F238E27FC236}">
                  <a16:creationId xmlns:a16="http://schemas.microsoft.com/office/drawing/2014/main" id="{97F45E2A-B9A2-4FCB-B06D-9DBA8181B6DD}"/>
                </a:ext>
              </a:extLst>
            </p:cNvPr>
            <p:cNvGrpSpPr/>
            <p:nvPr/>
          </p:nvGrpSpPr>
          <p:grpSpPr>
            <a:xfrm>
              <a:off x="3053463" y="2251097"/>
              <a:ext cx="1072619" cy="1114337"/>
              <a:chOff x="3050313" y="2279597"/>
              <a:chExt cx="1072619" cy="1114337"/>
            </a:xfrm>
          </p:grpSpPr>
          <p:sp>
            <p:nvSpPr>
              <p:cNvPr id="40" name="Google Shape;953;p33">
                <a:extLst>
                  <a:ext uri="{FF2B5EF4-FFF2-40B4-BE49-F238E27FC236}">
                    <a16:creationId xmlns:a16="http://schemas.microsoft.com/office/drawing/2014/main" id="{B24A22CB-2BB0-40CE-8BF5-55532C0D1E30}"/>
                  </a:ext>
                </a:extLst>
              </p:cNvPr>
              <p:cNvSpPr/>
              <p:nvPr/>
            </p:nvSpPr>
            <p:spPr>
              <a:xfrm>
                <a:off x="3050313" y="2279597"/>
                <a:ext cx="1072619" cy="1114337"/>
              </a:xfrm>
              <a:custGeom>
                <a:avLst/>
                <a:gdLst/>
                <a:ahLst/>
                <a:cxnLst/>
                <a:rect l="l" t="t" r="r" b="b"/>
                <a:pathLst>
                  <a:path w="71326" h="73802" extrusionOk="0">
                    <a:moveTo>
                      <a:pt x="43237" y="0"/>
                    </a:moveTo>
                    <a:cubicBezTo>
                      <a:pt x="41868" y="0"/>
                      <a:pt x="40497" y="154"/>
                      <a:pt x="39144" y="270"/>
                    </a:cubicBezTo>
                    <a:cubicBezTo>
                      <a:pt x="37706" y="393"/>
                      <a:pt x="36234" y="617"/>
                      <a:pt x="34798" y="1045"/>
                    </a:cubicBezTo>
                    <a:cubicBezTo>
                      <a:pt x="33851" y="1326"/>
                      <a:pt x="32841" y="1563"/>
                      <a:pt x="31842" y="1752"/>
                    </a:cubicBezTo>
                    <a:cubicBezTo>
                      <a:pt x="29554" y="2186"/>
                      <a:pt x="27449" y="3210"/>
                      <a:pt x="25295" y="4045"/>
                    </a:cubicBezTo>
                    <a:cubicBezTo>
                      <a:pt x="24909" y="4195"/>
                      <a:pt x="24445" y="4431"/>
                      <a:pt x="24050" y="4618"/>
                    </a:cubicBezTo>
                    <a:cubicBezTo>
                      <a:pt x="23370" y="4937"/>
                      <a:pt x="22736" y="5369"/>
                      <a:pt x="22106" y="5729"/>
                    </a:cubicBezTo>
                    <a:cubicBezTo>
                      <a:pt x="21653" y="5987"/>
                      <a:pt x="21007" y="5981"/>
                      <a:pt x="20662" y="6545"/>
                    </a:cubicBezTo>
                    <a:cubicBezTo>
                      <a:pt x="20458" y="6878"/>
                      <a:pt x="19979" y="7043"/>
                      <a:pt x="19621" y="7283"/>
                    </a:cubicBezTo>
                    <a:cubicBezTo>
                      <a:pt x="18601" y="7967"/>
                      <a:pt x="17486" y="8473"/>
                      <a:pt x="16543" y="9325"/>
                    </a:cubicBezTo>
                    <a:cubicBezTo>
                      <a:pt x="15627" y="10153"/>
                      <a:pt x="14489" y="10745"/>
                      <a:pt x="13573" y="11607"/>
                    </a:cubicBezTo>
                    <a:cubicBezTo>
                      <a:pt x="12943" y="12200"/>
                      <a:pt x="12193" y="12621"/>
                      <a:pt x="11587" y="13286"/>
                    </a:cubicBezTo>
                    <a:cubicBezTo>
                      <a:pt x="11159" y="13752"/>
                      <a:pt x="10842" y="14289"/>
                      <a:pt x="10420" y="14742"/>
                    </a:cubicBezTo>
                    <a:cubicBezTo>
                      <a:pt x="9877" y="15325"/>
                      <a:pt x="9264" y="15845"/>
                      <a:pt x="8684" y="16395"/>
                    </a:cubicBezTo>
                    <a:cubicBezTo>
                      <a:pt x="8003" y="17041"/>
                      <a:pt x="7645" y="17920"/>
                      <a:pt x="7075" y="18646"/>
                    </a:cubicBezTo>
                    <a:cubicBezTo>
                      <a:pt x="6170" y="19801"/>
                      <a:pt x="5266" y="21000"/>
                      <a:pt x="4560" y="22243"/>
                    </a:cubicBezTo>
                    <a:cubicBezTo>
                      <a:pt x="3703" y="23752"/>
                      <a:pt x="2631" y="25199"/>
                      <a:pt x="2360" y="27062"/>
                    </a:cubicBezTo>
                    <a:cubicBezTo>
                      <a:pt x="2217" y="28050"/>
                      <a:pt x="1606" y="28983"/>
                      <a:pt x="1494" y="30066"/>
                    </a:cubicBezTo>
                    <a:cubicBezTo>
                      <a:pt x="1461" y="30374"/>
                      <a:pt x="1366" y="30886"/>
                      <a:pt x="1089" y="31228"/>
                    </a:cubicBezTo>
                    <a:cubicBezTo>
                      <a:pt x="761" y="31636"/>
                      <a:pt x="442" y="32065"/>
                      <a:pt x="1091" y="32480"/>
                    </a:cubicBezTo>
                    <a:cubicBezTo>
                      <a:pt x="1022" y="32552"/>
                      <a:pt x="960" y="32572"/>
                      <a:pt x="898" y="32572"/>
                    </a:cubicBezTo>
                    <a:cubicBezTo>
                      <a:pt x="810" y="32572"/>
                      <a:pt x="725" y="32531"/>
                      <a:pt x="628" y="32531"/>
                    </a:cubicBezTo>
                    <a:cubicBezTo>
                      <a:pt x="600" y="32531"/>
                      <a:pt x="570" y="32534"/>
                      <a:pt x="539" y="32544"/>
                    </a:cubicBezTo>
                    <a:cubicBezTo>
                      <a:pt x="878" y="33222"/>
                      <a:pt x="876" y="33221"/>
                      <a:pt x="430" y="33754"/>
                    </a:cubicBezTo>
                    <a:cubicBezTo>
                      <a:pt x="346" y="33854"/>
                      <a:pt x="231" y="33950"/>
                      <a:pt x="279" y="34104"/>
                    </a:cubicBezTo>
                    <a:cubicBezTo>
                      <a:pt x="495" y="34790"/>
                      <a:pt x="335" y="35469"/>
                      <a:pt x="232" y="36147"/>
                    </a:cubicBezTo>
                    <a:cubicBezTo>
                      <a:pt x="8" y="37640"/>
                      <a:pt x="270" y="39154"/>
                      <a:pt x="58" y="40649"/>
                    </a:cubicBezTo>
                    <a:cubicBezTo>
                      <a:pt x="49" y="40728"/>
                      <a:pt x="58" y="40809"/>
                      <a:pt x="88" y="40884"/>
                    </a:cubicBezTo>
                    <a:cubicBezTo>
                      <a:pt x="246" y="41307"/>
                      <a:pt x="357" y="41699"/>
                      <a:pt x="145" y="42173"/>
                    </a:cubicBezTo>
                    <a:cubicBezTo>
                      <a:pt x="69" y="42344"/>
                      <a:pt x="0" y="42942"/>
                      <a:pt x="207" y="42951"/>
                    </a:cubicBezTo>
                    <a:cubicBezTo>
                      <a:pt x="982" y="42992"/>
                      <a:pt x="526" y="43438"/>
                      <a:pt x="543" y="43734"/>
                    </a:cubicBezTo>
                    <a:cubicBezTo>
                      <a:pt x="595" y="44603"/>
                      <a:pt x="735" y="45457"/>
                      <a:pt x="993" y="46294"/>
                    </a:cubicBezTo>
                    <a:cubicBezTo>
                      <a:pt x="1278" y="47220"/>
                      <a:pt x="1474" y="48180"/>
                      <a:pt x="1839" y="49071"/>
                    </a:cubicBezTo>
                    <a:cubicBezTo>
                      <a:pt x="2160" y="49850"/>
                      <a:pt x="2763" y="50434"/>
                      <a:pt x="2962" y="51367"/>
                    </a:cubicBezTo>
                    <a:cubicBezTo>
                      <a:pt x="3208" y="52510"/>
                      <a:pt x="3914" y="53595"/>
                      <a:pt x="4588" y="54593"/>
                    </a:cubicBezTo>
                    <a:cubicBezTo>
                      <a:pt x="5470" y="55902"/>
                      <a:pt x="6402" y="57174"/>
                      <a:pt x="7236" y="58518"/>
                    </a:cubicBezTo>
                    <a:cubicBezTo>
                      <a:pt x="8239" y="60134"/>
                      <a:pt x="9620" y="61443"/>
                      <a:pt x="10943" y="62782"/>
                    </a:cubicBezTo>
                    <a:cubicBezTo>
                      <a:pt x="11215" y="63057"/>
                      <a:pt x="11384" y="63481"/>
                      <a:pt x="11778" y="63641"/>
                    </a:cubicBezTo>
                    <a:cubicBezTo>
                      <a:pt x="13038" y="64156"/>
                      <a:pt x="13794" y="65326"/>
                      <a:pt x="14922" y="66047"/>
                    </a:cubicBezTo>
                    <a:cubicBezTo>
                      <a:pt x="15995" y="66735"/>
                      <a:pt x="16977" y="67623"/>
                      <a:pt x="17980" y="68446"/>
                    </a:cubicBezTo>
                    <a:cubicBezTo>
                      <a:pt x="18817" y="69135"/>
                      <a:pt x="19836" y="69488"/>
                      <a:pt x="20731" y="70061"/>
                    </a:cubicBezTo>
                    <a:cubicBezTo>
                      <a:pt x="21782" y="70731"/>
                      <a:pt x="22860" y="71316"/>
                      <a:pt x="24058" y="71672"/>
                    </a:cubicBezTo>
                    <a:cubicBezTo>
                      <a:pt x="24617" y="71837"/>
                      <a:pt x="25208" y="71946"/>
                      <a:pt x="25715" y="72212"/>
                    </a:cubicBezTo>
                    <a:cubicBezTo>
                      <a:pt x="27252" y="73018"/>
                      <a:pt x="28975" y="73004"/>
                      <a:pt x="30609" y="73354"/>
                    </a:cubicBezTo>
                    <a:cubicBezTo>
                      <a:pt x="32046" y="73664"/>
                      <a:pt x="33564" y="73589"/>
                      <a:pt x="35044" y="73723"/>
                    </a:cubicBezTo>
                    <a:cubicBezTo>
                      <a:pt x="35633" y="73776"/>
                      <a:pt x="36221" y="73801"/>
                      <a:pt x="36808" y="73801"/>
                    </a:cubicBezTo>
                    <a:cubicBezTo>
                      <a:pt x="38145" y="73801"/>
                      <a:pt x="39475" y="73673"/>
                      <a:pt x="40790" y="73463"/>
                    </a:cubicBezTo>
                    <a:cubicBezTo>
                      <a:pt x="41185" y="73400"/>
                      <a:pt x="41599" y="73276"/>
                      <a:pt x="42001" y="73276"/>
                    </a:cubicBezTo>
                    <a:cubicBezTo>
                      <a:pt x="42059" y="73276"/>
                      <a:pt x="42116" y="73278"/>
                      <a:pt x="42173" y="73284"/>
                    </a:cubicBezTo>
                    <a:cubicBezTo>
                      <a:pt x="42246" y="73291"/>
                      <a:pt x="42318" y="73295"/>
                      <a:pt x="42389" y="73295"/>
                    </a:cubicBezTo>
                    <a:cubicBezTo>
                      <a:pt x="42800" y="73295"/>
                      <a:pt x="43170" y="73180"/>
                      <a:pt x="43561" y="73065"/>
                    </a:cubicBezTo>
                    <a:cubicBezTo>
                      <a:pt x="44424" y="72810"/>
                      <a:pt x="45291" y="72559"/>
                      <a:pt x="46149" y="72299"/>
                    </a:cubicBezTo>
                    <a:cubicBezTo>
                      <a:pt x="46885" y="72077"/>
                      <a:pt x="47668" y="71985"/>
                      <a:pt x="48389" y="71649"/>
                    </a:cubicBezTo>
                    <a:cubicBezTo>
                      <a:pt x="48960" y="71383"/>
                      <a:pt x="49581" y="71226"/>
                      <a:pt x="50160" y="70979"/>
                    </a:cubicBezTo>
                    <a:cubicBezTo>
                      <a:pt x="50507" y="70831"/>
                      <a:pt x="51045" y="70826"/>
                      <a:pt x="51462" y="70571"/>
                    </a:cubicBezTo>
                    <a:cubicBezTo>
                      <a:pt x="52339" y="70033"/>
                      <a:pt x="53260" y="69580"/>
                      <a:pt x="54106" y="68972"/>
                    </a:cubicBezTo>
                    <a:cubicBezTo>
                      <a:pt x="54573" y="68636"/>
                      <a:pt x="55189" y="68471"/>
                      <a:pt x="55665" y="68079"/>
                    </a:cubicBezTo>
                    <a:cubicBezTo>
                      <a:pt x="56057" y="67757"/>
                      <a:pt x="56485" y="67342"/>
                      <a:pt x="56880" y="67183"/>
                    </a:cubicBezTo>
                    <a:cubicBezTo>
                      <a:pt x="57812" y="66806"/>
                      <a:pt x="58266" y="65873"/>
                      <a:pt x="59157" y="65514"/>
                    </a:cubicBezTo>
                    <a:cubicBezTo>
                      <a:pt x="59363" y="65431"/>
                      <a:pt x="59486" y="65276"/>
                      <a:pt x="59624" y="65105"/>
                    </a:cubicBezTo>
                    <a:cubicBezTo>
                      <a:pt x="60320" y="64254"/>
                      <a:pt x="60957" y="63325"/>
                      <a:pt x="61783" y="62620"/>
                    </a:cubicBezTo>
                    <a:cubicBezTo>
                      <a:pt x="62449" y="62053"/>
                      <a:pt x="63141" y="61441"/>
                      <a:pt x="63583" y="60774"/>
                    </a:cubicBezTo>
                    <a:cubicBezTo>
                      <a:pt x="64475" y="59428"/>
                      <a:pt x="65620" y="58282"/>
                      <a:pt x="66400" y="56832"/>
                    </a:cubicBezTo>
                    <a:cubicBezTo>
                      <a:pt x="67071" y="55586"/>
                      <a:pt x="67631" y="54273"/>
                      <a:pt x="68384" y="53081"/>
                    </a:cubicBezTo>
                    <a:cubicBezTo>
                      <a:pt x="69073" y="51988"/>
                      <a:pt x="69355" y="50743"/>
                      <a:pt x="69745" y="49578"/>
                    </a:cubicBezTo>
                    <a:cubicBezTo>
                      <a:pt x="70240" y="48102"/>
                      <a:pt x="70692" y="46557"/>
                      <a:pt x="70759" y="44938"/>
                    </a:cubicBezTo>
                    <a:cubicBezTo>
                      <a:pt x="70781" y="44432"/>
                      <a:pt x="70692" y="43777"/>
                      <a:pt x="70896" y="43412"/>
                    </a:cubicBezTo>
                    <a:cubicBezTo>
                      <a:pt x="71326" y="42642"/>
                      <a:pt x="71100" y="41803"/>
                      <a:pt x="71014" y="41181"/>
                    </a:cubicBezTo>
                    <a:cubicBezTo>
                      <a:pt x="70868" y="40128"/>
                      <a:pt x="71033" y="39095"/>
                      <a:pt x="70923" y="38051"/>
                    </a:cubicBezTo>
                    <a:cubicBezTo>
                      <a:pt x="70686" y="35823"/>
                      <a:pt x="70285" y="33660"/>
                      <a:pt x="69574" y="31539"/>
                    </a:cubicBezTo>
                    <a:cubicBezTo>
                      <a:pt x="69008" y="29848"/>
                      <a:pt x="68303" y="28263"/>
                      <a:pt x="67394" y="26701"/>
                    </a:cubicBezTo>
                    <a:cubicBezTo>
                      <a:pt x="66480" y="25127"/>
                      <a:pt x="65375" y="23680"/>
                      <a:pt x="64478" y="22095"/>
                    </a:cubicBezTo>
                    <a:cubicBezTo>
                      <a:pt x="63624" y="20583"/>
                      <a:pt x="62468" y="19216"/>
                      <a:pt x="61298" y="17915"/>
                    </a:cubicBezTo>
                    <a:cubicBezTo>
                      <a:pt x="59554" y="15974"/>
                      <a:pt x="57577" y="14291"/>
                      <a:pt x="55265" y="13015"/>
                    </a:cubicBezTo>
                    <a:cubicBezTo>
                      <a:pt x="54589" y="12640"/>
                      <a:pt x="53848" y="12345"/>
                      <a:pt x="53259" y="11809"/>
                    </a:cubicBezTo>
                    <a:cubicBezTo>
                      <a:pt x="53039" y="11612"/>
                      <a:pt x="52935" y="11484"/>
                      <a:pt x="53156" y="11176"/>
                    </a:cubicBezTo>
                    <a:cubicBezTo>
                      <a:pt x="53811" y="10268"/>
                      <a:pt x="54562" y="9422"/>
                      <a:pt x="55189" y="8516"/>
                    </a:cubicBezTo>
                    <a:cubicBezTo>
                      <a:pt x="56040" y="7284"/>
                      <a:pt x="56978" y="6113"/>
                      <a:pt x="57793" y="4851"/>
                    </a:cubicBezTo>
                    <a:cubicBezTo>
                      <a:pt x="58447" y="3838"/>
                      <a:pt x="58419" y="3317"/>
                      <a:pt x="57323" y="2774"/>
                    </a:cubicBezTo>
                    <a:cubicBezTo>
                      <a:pt x="56325" y="2280"/>
                      <a:pt x="55309" y="1742"/>
                      <a:pt x="54239" y="1489"/>
                    </a:cubicBezTo>
                    <a:cubicBezTo>
                      <a:pt x="52423" y="1060"/>
                      <a:pt x="50665" y="429"/>
                      <a:pt x="48747" y="327"/>
                    </a:cubicBezTo>
                    <a:cubicBezTo>
                      <a:pt x="47030" y="237"/>
                      <a:pt x="45311" y="40"/>
                      <a:pt x="43584" y="4"/>
                    </a:cubicBezTo>
                    <a:cubicBezTo>
                      <a:pt x="43469" y="2"/>
                      <a:pt x="43353" y="0"/>
                      <a:pt x="43237" y="0"/>
                    </a:cubicBezTo>
                    <a:close/>
                  </a:path>
                </a:pathLst>
              </a:custGeom>
              <a:solidFill>
                <a:srgbClr val="A6DFD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1" name="Google Shape;954;p33">
                <a:extLst>
                  <a:ext uri="{FF2B5EF4-FFF2-40B4-BE49-F238E27FC236}">
                    <a16:creationId xmlns:a16="http://schemas.microsoft.com/office/drawing/2014/main" id="{9262E5FD-330F-4269-85AE-EEFA6B8D3B92}"/>
                  </a:ext>
                </a:extLst>
              </p:cNvPr>
              <p:cNvSpPr/>
              <p:nvPr/>
            </p:nvSpPr>
            <p:spPr>
              <a:xfrm>
                <a:off x="3050314" y="2279598"/>
                <a:ext cx="1072618" cy="1114336"/>
              </a:xfrm>
              <a:custGeom>
                <a:avLst/>
                <a:gdLst/>
                <a:ahLst/>
                <a:cxnLst/>
                <a:rect l="l" t="t" r="r" b="b"/>
                <a:pathLst>
                  <a:path w="71326" h="73802" extrusionOk="0">
                    <a:moveTo>
                      <a:pt x="45467" y="1554"/>
                    </a:moveTo>
                    <a:cubicBezTo>
                      <a:pt x="46650" y="1554"/>
                      <a:pt x="47855" y="1751"/>
                      <a:pt x="49044" y="1854"/>
                    </a:cubicBezTo>
                    <a:cubicBezTo>
                      <a:pt x="51397" y="2056"/>
                      <a:pt x="53657" y="2614"/>
                      <a:pt x="55768" y="3708"/>
                    </a:cubicBezTo>
                    <a:cubicBezTo>
                      <a:pt x="55973" y="3814"/>
                      <a:pt x="56220" y="3837"/>
                      <a:pt x="56521" y="3918"/>
                    </a:cubicBezTo>
                    <a:cubicBezTo>
                      <a:pt x="55681" y="5169"/>
                      <a:pt x="54892" y="6376"/>
                      <a:pt x="53952" y="7475"/>
                    </a:cubicBezTo>
                    <a:cubicBezTo>
                      <a:pt x="52965" y="8625"/>
                      <a:pt x="52198" y="9941"/>
                      <a:pt x="51188" y="11081"/>
                    </a:cubicBezTo>
                    <a:cubicBezTo>
                      <a:pt x="50628" y="11713"/>
                      <a:pt x="51283" y="12964"/>
                      <a:pt x="52249" y="13206"/>
                    </a:cubicBezTo>
                    <a:cubicBezTo>
                      <a:pt x="52582" y="13292"/>
                      <a:pt x="53114" y="13073"/>
                      <a:pt x="52982" y="13760"/>
                    </a:cubicBezTo>
                    <a:cubicBezTo>
                      <a:pt x="53518" y="13760"/>
                      <a:pt x="53870" y="14140"/>
                      <a:pt x="54253" y="14420"/>
                    </a:cubicBezTo>
                    <a:cubicBezTo>
                      <a:pt x="55247" y="15145"/>
                      <a:pt x="56412" y="15594"/>
                      <a:pt x="57286" y="16543"/>
                    </a:cubicBezTo>
                    <a:cubicBezTo>
                      <a:pt x="57686" y="16977"/>
                      <a:pt x="58347" y="17308"/>
                      <a:pt x="58739" y="17755"/>
                    </a:cubicBezTo>
                    <a:cubicBezTo>
                      <a:pt x="59346" y="18449"/>
                      <a:pt x="60200" y="18953"/>
                      <a:pt x="60534" y="19875"/>
                    </a:cubicBezTo>
                    <a:cubicBezTo>
                      <a:pt x="60632" y="20144"/>
                      <a:pt x="60889" y="20253"/>
                      <a:pt x="61062" y="20443"/>
                    </a:cubicBezTo>
                    <a:cubicBezTo>
                      <a:pt x="62031" y="21515"/>
                      <a:pt x="62907" y="22666"/>
                      <a:pt x="63681" y="23884"/>
                    </a:cubicBezTo>
                    <a:cubicBezTo>
                      <a:pt x="64476" y="25136"/>
                      <a:pt x="65677" y="26199"/>
                      <a:pt x="65921" y="27767"/>
                    </a:cubicBezTo>
                    <a:cubicBezTo>
                      <a:pt x="66029" y="28465"/>
                      <a:pt x="66397" y="28993"/>
                      <a:pt x="66743" y="29584"/>
                    </a:cubicBezTo>
                    <a:cubicBezTo>
                      <a:pt x="67202" y="30363"/>
                      <a:pt x="67398" y="31295"/>
                      <a:pt x="67717" y="32158"/>
                    </a:cubicBezTo>
                    <a:cubicBezTo>
                      <a:pt x="68043" y="33040"/>
                      <a:pt x="68261" y="33960"/>
                      <a:pt x="68527" y="34857"/>
                    </a:cubicBezTo>
                    <a:cubicBezTo>
                      <a:pt x="68767" y="35666"/>
                      <a:pt x="69221" y="36598"/>
                      <a:pt x="69050" y="37335"/>
                    </a:cubicBezTo>
                    <a:cubicBezTo>
                      <a:pt x="68821" y="38319"/>
                      <a:pt x="69499" y="39233"/>
                      <a:pt x="69011" y="40146"/>
                    </a:cubicBezTo>
                    <a:cubicBezTo>
                      <a:pt x="69659" y="40702"/>
                      <a:pt x="68941" y="41343"/>
                      <a:pt x="69064" y="41770"/>
                    </a:cubicBezTo>
                    <a:cubicBezTo>
                      <a:pt x="69339" y="42730"/>
                      <a:pt x="68893" y="43553"/>
                      <a:pt x="68936" y="44418"/>
                    </a:cubicBezTo>
                    <a:cubicBezTo>
                      <a:pt x="68975" y="45230"/>
                      <a:pt x="68955" y="46050"/>
                      <a:pt x="68770" y="46794"/>
                    </a:cubicBezTo>
                    <a:cubicBezTo>
                      <a:pt x="68656" y="47251"/>
                      <a:pt x="68676" y="47823"/>
                      <a:pt x="68280" y="48240"/>
                    </a:cubicBezTo>
                    <a:cubicBezTo>
                      <a:pt x="68045" y="48486"/>
                      <a:pt x="68011" y="48827"/>
                      <a:pt x="68082" y="49233"/>
                    </a:cubicBezTo>
                    <a:cubicBezTo>
                      <a:pt x="68185" y="49821"/>
                      <a:pt x="67679" y="50303"/>
                      <a:pt x="67485" y="50852"/>
                    </a:cubicBezTo>
                    <a:cubicBezTo>
                      <a:pt x="66968" y="52303"/>
                      <a:pt x="66279" y="53696"/>
                      <a:pt x="65654" y="55108"/>
                    </a:cubicBezTo>
                    <a:cubicBezTo>
                      <a:pt x="65095" y="56370"/>
                      <a:pt x="64378" y="57504"/>
                      <a:pt x="63523" y="58616"/>
                    </a:cubicBezTo>
                    <a:cubicBezTo>
                      <a:pt x="62569" y="59854"/>
                      <a:pt x="61522" y="61018"/>
                      <a:pt x="60508" y="62188"/>
                    </a:cubicBezTo>
                    <a:cubicBezTo>
                      <a:pt x="59733" y="63082"/>
                      <a:pt x="58727" y="63848"/>
                      <a:pt x="57798" y="64638"/>
                    </a:cubicBezTo>
                    <a:cubicBezTo>
                      <a:pt x="56331" y="65884"/>
                      <a:pt x="54610" y="66702"/>
                      <a:pt x="53092" y="67846"/>
                    </a:cubicBezTo>
                    <a:cubicBezTo>
                      <a:pt x="52195" y="68522"/>
                      <a:pt x="51040" y="68879"/>
                      <a:pt x="50003" y="69381"/>
                    </a:cubicBezTo>
                    <a:cubicBezTo>
                      <a:pt x="48436" y="70139"/>
                      <a:pt x="46747" y="70583"/>
                      <a:pt x="45081" y="71066"/>
                    </a:cubicBezTo>
                    <a:cubicBezTo>
                      <a:pt x="43186" y="71613"/>
                      <a:pt x="41240" y="71826"/>
                      <a:pt x="39267" y="71826"/>
                    </a:cubicBezTo>
                    <a:cubicBezTo>
                      <a:pt x="39170" y="71826"/>
                      <a:pt x="39072" y="71826"/>
                      <a:pt x="38975" y="71825"/>
                    </a:cubicBezTo>
                    <a:cubicBezTo>
                      <a:pt x="38966" y="71825"/>
                      <a:pt x="38957" y="71825"/>
                      <a:pt x="38948" y="71825"/>
                    </a:cubicBezTo>
                    <a:cubicBezTo>
                      <a:pt x="38300" y="71825"/>
                      <a:pt x="37632" y="72055"/>
                      <a:pt x="36997" y="72055"/>
                    </a:cubicBezTo>
                    <a:cubicBezTo>
                      <a:pt x="36882" y="72055"/>
                      <a:pt x="36769" y="72048"/>
                      <a:pt x="36657" y="72030"/>
                    </a:cubicBezTo>
                    <a:cubicBezTo>
                      <a:pt x="36287" y="71972"/>
                      <a:pt x="35918" y="71954"/>
                      <a:pt x="35550" y="71954"/>
                    </a:cubicBezTo>
                    <a:cubicBezTo>
                      <a:pt x="34891" y="71954"/>
                      <a:pt x="34232" y="72013"/>
                      <a:pt x="33565" y="72013"/>
                    </a:cubicBezTo>
                    <a:cubicBezTo>
                      <a:pt x="33207" y="72013"/>
                      <a:pt x="32846" y="71996"/>
                      <a:pt x="32482" y="71943"/>
                    </a:cubicBezTo>
                    <a:cubicBezTo>
                      <a:pt x="30682" y="71682"/>
                      <a:pt x="28960" y="71187"/>
                      <a:pt x="27230" y="70734"/>
                    </a:cubicBezTo>
                    <a:cubicBezTo>
                      <a:pt x="26734" y="70605"/>
                      <a:pt x="26085" y="70226"/>
                      <a:pt x="25607" y="70079"/>
                    </a:cubicBezTo>
                    <a:cubicBezTo>
                      <a:pt x="24869" y="69855"/>
                      <a:pt x="24200" y="69479"/>
                      <a:pt x="23524" y="69185"/>
                    </a:cubicBezTo>
                    <a:cubicBezTo>
                      <a:pt x="21890" y="68476"/>
                      <a:pt x="20365" y="67514"/>
                      <a:pt x="18901" y="66491"/>
                    </a:cubicBezTo>
                    <a:cubicBezTo>
                      <a:pt x="18439" y="66166"/>
                      <a:pt x="17951" y="65879"/>
                      <a:pt x="17442" y="65634"/>
                    </a:cubicBezTo>
                    <a:cubicBezTo>
                      <a:pt x="16562" y="65204"/>
                      <a:pt x="15625" y="64737"/>
                      <a:pt x="15127" y="63776"/>
                    </a:cubicBezTo>
                    <a:cubicBezTo>
                      <a:pt x="15073" y="63672"/>
                      <a:pt x="14937" y="63572"/>
                      <a:pt x="14821" y="63543"/>
                    </a:cubicBezTo>
                    <a:cubicBezTo>
                      <a:pt x="13985" y="63330"/>
                      <a:pt x="13601" y="62491"/>
                      <a:pt x="12869" y="62149"/>
                    </a:cubicBezTo>
                    <a:cubicBezTo>
                      <a:pt x="12646" y="62045"/>
                      <a:pt x="12663" y="61861"/>
                      <a:pt x="12615" y="61690"/>
                    </a:cubicBezTo>
                    <a:cubicBezTo>
                      <a:pt x="12548" y="61450"/>
                      <a:pt x="12441" y="61217"/>
                      <a:pt x="12207" y="61124"/>
                    </a:cubicBezTo>
                    <a:cubicBezTo>
                      <a:pt x="11493" y="60839"/>
                      <a:pt x="11094" y="60246"/>
                      <a:pt x="10608" y="59696"/>
                    </a:cubicBezTo>
                    <a:cubicBezTo>
                      <a:pt x="9420" y="58345"/>
                      <a:pt x="8612" y="56732"/>
                      <a:pt x="7467" y="55363"/>
                    </a:cubicBezTo>
                    <a:cubicBezTo>
                      <a:pt x="7166" y="55001"/>
                      <a:pt x="7245" y="54553"/>
                      <a:pt x="7069" y="54164"/>
                    </a:cubicBezTo>
                    <a:cubicBezTo>
                      <a:pt x="6856" y="53690"/>
                      <a:pt x="5991" y="53842"/>
                      <a:pt x="6116" y="52926"/>
                    </a:cubicBezTo>
                    <a:cubicBezTo>
                      <a:pt x="6170" y="52512"/>
                      <a:pt x="5535" y="51874"/>
                      <a:pt x="5269" y="51306"/>
                    </a:cubicBezTo>
                    <a:cubicBezTo>
                      <a:pt x="4781" y="50263"/>
                      <a:pt x="4224" y="49242"/>
                      <a:pt x="3835" y="48161"/>
                    </a:cubicBezTo>
                    <a:cubicBezTo>
                      <a:pt x="3418" y="47007"/>
                      <a:pt x="3107" y="45815"/>
                      <a:pt x="2833" y="44608"/>
                    </a:cubicBezTo>
                    <a:cubicBezTo>
                      <a:pt x="2566" y="43430"/>
                      <a:pt x="2385" y="42232"/>
                      <a:pt x="2234" y="41055"/>
                    </a:cubicBezTo>
                    <a:cubicBezTo>
                      <a:pt x="2155" y="40431"/>
                      <a:pt x="2205" y="39716"/>
                      <a:pt x="2172" y="39042"/>
                    </a:cubicBezTo>
                    <a:cubicBezTo>
                      <a:pt x="2127" y="38056"/>
                      <a:pt x="2194" y="37074"/>
                      <a:pt x="2325" y="36100"/>
                    </a:cubicBezTo>
                    <a:cubicBezTo>
                      <a:pt x="2525" y="34616"/>
                      <a:pt x="2752" y="33137"/>
                      <a:pt x="3007" y="31661"/>
                    </a:cubicBezTo>
                    <a:cubicBezTo>
                      <a:pt x="3116" y="31023"/>
                      <a:pt x="3404" y="30410"/>
                      <a:pt x="3466" y="29770"/>
                    </a:cubicBezTo>
                    <a:cubicBezTo>
                      <a:pt x="3525" y="29145"/>
                      <a:pt x="3819" y="28594"/>
                      <a:pt x="4026" y="28058"/>
                    </a:cubicBezTo>
                    <a:cubicBezTo>
                      <a:pt x="4411" y="27058"/>
                      <a:pt x="4891" y="26068"/>
                      <a:pt x="5327" y="25085"/>
                    </a:cubicBezTo>
                    <a:cubicBezTo>
                      <a:pt x="6182" y="23150"/>
                      <a:pt x="7478" y="21513"/>
                      <a:pt x="8603" y="19769"/>
                    </a:cubicBezTo>
                    <a:cubicBezTo>
                      <a:pt x="9595" y="18231"/>
                      <a:pt x="10835" y="16856"/>
                      <a:pt x="12150" y="15543"/>
                    </a:cubicBezTo>
                    <a:cubicBezTo>
                      <a:pt x="12749" y="14947"/>
                      <a:pt x="13653" y="14515"/>
                      <a:pt x="13875" y="13527"/>
                    </a:cubicBezTo>
                    <a:cubicBezTo>
                      <a:pt x="13945" y="13217"/>
                      <a:pt x="14427" y="13228"/>
                      <a:pt x="14699" y="13020"/>
                    </a:cubicBezTo>
                    <a:cubicBezTo>
                      <a:pt x="15669" y="12276"/>
                      <a:pt x="16566" y="11455"/>
                      <a:pt x="17490" y="10660"/>
                    </a:cubicBezTo>
                    <a:cubicBezTo>
                      <a:pt x="18140" y="10100"/>
                      <a:pt x="19194" y="10047"/>
                      <a:pt x="19548" y="9081"/>
                    </a:cubicBezTo>
                    <a:cubicBezTo>
                      <a:pt x="19638" y="9099"/>
                      <a:pt x="19722" y="9108"/>
                      <a:pt x="19802" y="9108"/>
                    </a:cubicBezTo>
                    <a:cubicBezTo>
                      <a:pt x="20809" y="9108"/>
                      <a:pt x="21113" y="7759"/>
                      <a:pt x="22030" y="7745"/>
                    </a:cubicBezTo>
                    <a:cubicBezTo>
                      <a:pt x="22985" y="7729"/>
                      <a:pt x="23375" y="6807"/>
                      <a:pt x="24211" y="6667"/>
                    </a:cubicBezTo>
                    <a:cubicBezTo>
                      <a:pt x="24711" y="6583"/>
                      <a:pt x="24920" y="5979"/>
                      <a:pt x="25579" y="5979"/>
                    </a:cubicBezTo>
                    <a:cubicBezTo>
                      <a:pt x="25617" y="5979"/>
                      <a:pt x="25656" y="5981"/>
                      <a:pt x="25698" y="5985"/>
                    </a:cubicBezTo>
                    <a:cubicBezTo>
                      <a:pt x="25717" y="5987"/>
                      <a:pt x="25738" y="5988"/>
                      <a:pt x="25759" y="5988"/>
                    </a:cubicBezTo>
                    <a:cubicBezTo>
                      <a:pt x="26189" y="5988"/>
                      <a:pt x="26832" y="5556"/>
                      <a:pt x="27278" y="5273"/>
                    </a:cubicBezTo>
                    <a:cubicBezTo>
                      <a:pt x="28941" y="4218"/>
                      <a:pt x="30853" y="3960"/>
                      <a:pt x="32651" y="3352"/>
                    </a:cubicBezTo>
                    <a:cubicBezTo>
                      <a:pt x="34297" y="2795"/>
                      <a:pt x="36069" y="2815"/>
                      <a:pt x="37726" y="2348"/>
                    </a:cubicBezTo>
                    <a:cubicBezTo>
                      <a:pt x="39974" y="1717"/>
                      <a:pt x="42288" y="1829"/>
                      <a:pt x="44567" y="1597"/>
                    </a:cubicBezTo>
                    <a:cubicBezTo>
                      <a:pt x="44865" y="1567"/>
                      <a:pt x="45165" y="1554"/>
                      <a:pt x="45467" y="1554"/>
                    </a:cubicBezTo>
                    <a:close/>
                    <a:moveTo>
                      <a:pt x="43237" y="0"/>
                    </a:moveTo>
                    <a:cubicBezTo>
                      <a:pt x="41868" y="0"/>
                      <a:pt x="40497" y="154"/>
                      <a:pt x="39144" y="270"/>
                    </a:cubicBezTo>
                    <a:cubicBezTo>
                      <a:pt x="37706" y="393"/>
                      <a:pt x="36234" y="617"/>
                      <a:pt x="34798" y="1045"/>
                    </a:cubicBezTo>
                    <a:cubicBezTo>
                      <a:pt x="33851" y="1326"/>
                      <a:pt x="32841" y="1563"/>
                      <a:pt x="31842" y="1752"/>
                    </a:cubicBezTo>
                    <a:cubicBezTo>
                      <a:pt x="29554" y="2186"/>
                      <a:pt x="27449" y="3210"/>
                      <a:pt x="25295" y="4045"/>
                    </a:cubicBezTo>
                    <a:cubicBezTo>
                      <a:pt x="24909" y="4195"/>
                      <a:pt x="24445" y="4431"/>
                      <a:pt x="24050" y="4618"/>
                    </a:cubicBezTo>
                    <a:cubicBezTo>
                      <a:pt x="23370" y="4937"/>
                      <a:pt x="22736" y="5369"/>
                      <a:pt x="22106" y="5729"/>
                    </a:cubicBezTo>
                    <a:cubicBezTo>
                      <a:pt x="21653" y="5987"/>
                      <a:pt x="21007" y="5981"/>
                      <a:pt x="20662" y="6545"/>
                    </a:cubicBezTo>
                    <a:cubicBezTo>
                      <a:pt x="20458" y="6878"/>
                      <a:pt x="19979" y="7043"/>
                      <a:pt x="19621" y="7283"/>
                    </a:cubicBezTo>
                    <a:cubicBezTo>
                      <a:pt x="18601" y="7967"/>
                      <a:pt x="17486" y="8473"/>
                      <a:pt x="16543" y="9325"/>
                    </a:cubicBezTo>
                    <a:cubicBezTo>
                      <a:pt x="15627" y="10153"/>
                      <a:pt x="14489" y="10745"/>
                      <a:pt x="13573" y="11607"/>
                    </a:cubicBezTo>
                    <a:cubicBezTo>
                      <a:pt x="12943" y="12200"/>
                      <a:pt x="12193" y="12621"/>
                      <a:pt x="11587" y="13286"/>
                    </a:cubicBezTo>
                    <a:cubicBezTo>
                      <a:pt x="11159" y="13752"/>
                      <a:pt x="10842" y="14289"/>
                      <a:pt x="10420" y="14742"/>
                    </a:cubicBezTo>
                    <a:cubicBezTo>
                      <a:pt x="9877" y="15325"/>
                      <a:pt x="9264" y="15845"/>
                      <a:pt x="8684" y="16395"/>
                    </a:cubicBezTo>
                    <a:cubicBezTo>
                      <a:pt x="8003" y="17041"/>
                      <a:pt x="7645" y="17920"/>
                      <a:pt x="7075" y="18646"/>
                    </a:cubicBezTo>
                    <a:cubicBezTo>
                      <a:pt x="6170" y="19801"/>
                      <a:pt x="5266" y="21000"/>
                      <a:pt x="4560" y="22243"/>
                    </a:cubicBezTo>
                    <a:cubicBezTo>
                      <a:pt x="3703" y="23752"/>
                      <a:pt x="2631" y="25199"/>
                      <a:pt x="2360" y="27062"/>
                    </a:cubicBezTo>
                    <a:cubicBezTo>
                      <a:pt x="2217" y="28050"/>
                      <a:pt x="1606" y="28983"/>
                      <a:pt x="1494" y="30066"/>
                    </a:cubicBezTo>
                    <a:cubicBezTo>
                      <a:pt x="1461" y="30374"/>
                      <a:pt x="1366" y="30886"/>
                      <a:pt x="1089" y="31228"/>
                    </a:cubicBezTo>
                    <a:cubicBezTo>
                      <a:pt x="761" y="31636"/>
                      <a:pt x="442" y="32065"/>
                      <a:pt x="1091" y="32480"/>
                    </a:cubicBezTo>
                    <a:cubicBezTo>
                      <a:pt x="1022" y="32552"/>
                      <a:pt x="960" y="32572"/>
                      <a:pt x="898" y="32572"/>
                    </a:cubicBezTo>
                    <a:cubicBezTo>
                      <a:pt x="810" y="32572"/>
                      <a:pt x="725" y="32531"/>
                      <a:pt x="628" y="32531"/>
                    </a:cubicBezTo>
                    <a:cubicBezTo>
                      <a:pt x="600" y="32531"/>
                      <a:pt x="570" y="32534"/>
                      <a:pt x="539" y="32544"/>
                    </a:cubicBezTo>
                    <a:cubicBezTo>
                      <a:pt x="878" y="33222"/>
                      <a:pt x="876" y="33221"/>
                      <a:pt x="430" y="33754"/>
                    </a:cubicBezTo>
                    <a:cubicBezTo>
                      <a:pt x="346" y="33854"/>
                      <a:pt x="231" y="33950"/>
                      <a:pt x="279" y="34104"/>
                    </a:cubicBezTo>
                    <a:cubicBezTo>
                      <a:pt x="495" y="34790"/>
                      <a:pt x="335" y="35469"/>
                      <a:pt x="232" y="36147"/>
                    </a:cubicBezTo>
                    <a:cubicBezTo>
                      <a:pt x="8" y="37640"/>
                      <a:pt x="270" y="39154"/>
                      <a:pt x="58" y="40649"/>
                    </a:cubicBezTo>
                    <a:cubicBezTo>
                      <a:pt x="49" y="40728"/>
                      <a:pt x="58" y="40809"/>
                      <a:pt x="88" y="40884"/>
                    </a:cubicBezTo>
                    <a:cubicBezTo>
                      <a:pt x="246" y="41307"/>
                      <a:pt x="357" y="41699"/>
                      <a:pt x="145" y="42173"/>
                    </a:cubicBezTo>
                    <a:cubicBezTo>
                      <a:pt x="69" y="42344"/>
                      <a:pt x="0" y="42942"/>
                      <a:pt x="207" y="42951"/>
                    </a:cubicBezTo>
                    <a:cubicBezTo>
                      <a:pt x="982" y="42992"/>
                      <a:pt x="526" y="43438"/>
                      <a:pt x="543" y="43734"/>
                    </a:cubicBezTo>
                    <a:cubicBezTo>
                      <a:pt x="595" y="44603"/>
                      <a:pt x="735" y="45457"/>
                      <a:pt x="993" y="46294"/>
                    </a:cubicBezTo>
                    <a:cubicBezTo>
                      <a:pt x="1278" y="47220"/>
                      <a:pt x="1474" y="48180"/>
                      <a:pt x="1839" y="49071"/>
                    </a:cubicBezTo>
                    <a:cubicBezTo>
                      <a:pt x="2160" y="49850"/>
                      <a:pt x="2763" y="50434"/>
                      <a:pt x="2962" y="51367"/>
                    </a:cubicBezTo>
                    <a:cubicBezTo>
                      <a:pt x="3208" y="52510"/>
                      <a:pt x="3914" y="53595"/>
                      <a:pt x="4588" y="54593"/>
                    </a:cubicBezTo>
                    <a:cubicBezTo>
                      <a:pt x="5470" y="55902"/>
                      <a:pt x="6402" y="57174"/>
                      <a:pt x="7236" y="58518"/>
                    </a:cubicBezTo>
                    <a:cubicBezTo>
                      <a:pt x="8239" y="60134"/>
                      <a:pt x="9620" y="61443"/>
                      <a:pt x="10943" y="62782"/>
                    </a:cubicBezTo>
                    <a:cubicBezTo>
                      <a:pt x="11215" y="63057"/>
                      <a:pt x="11384" y="63481"/>
                      <a:pt x="11778" y="63641"/>
                    </a:cubicBezTo>
                    <a:cubicBezTo>
                      <a:pt x="13038" y="64156"/>
                      <a:pt x="13794" y="65326"/>
                      <a:pt x="14922" y="66047"/>
                    </a:cubicBezTo>
                    <a:cubicBezTo>
                      <a:pt x="15995" y="66735"/>
                      <a:pt x="16977" y="67623"/>
                      <a:pt x="17980" y="68446"/>
                    </a:cubicBezTo>
                    <a:cubicBezTo>
                      <a:pt x="18817" y="69135"/>
                      <a:pt x="19836" y="69488"/>
                      <a:pt x="20731" y="70061"/>
                    </a:cubicBezTo>
                    <a:cubicBezTo>
                      <a:pt x="21782" y="70731"/>
                      <a:pt x="22860" y="71316"/>
                      <a:pt x="24058" y="71672"/>
                    </a:cubicBezTo>
                    <a:cubicBezTo>
                      <a:pt x="24617" y="71837"/>
                      <a:pt x="25208" y="71946"/>
                      <a:pt x="25715" y="72212"/>
                    </a:cubicBezTo>
                    <a:cubicBezTo>
                      <a:pt x="27252" y="73018"/>
                      <a:pt x="28975" y="73004"/>
                      <a:pt x="30609" y="73354"/>
                    </a:cubicBezTo>
                    <a:cubicBezTo>
                      <a:pt x="32046" y="73664"/>
                      <a:pt x="33564" y="73589"/>
                      <a:pt x="35044" y="73723"/>
                    </a:cubicBezTo>
                    <a:cubicBezTo>
                      <a:pt x="35633" y="73776"/>
                      <a:pt x="36221" y="73801"/>
                      <a:pt x="36808" y="73801"/>
                    </a:cubicBezTo>
                    <a:cubicBezTo>
                      <a:pt x="38145" y="73801"/>
                      <a:pt x="39475" y="73673"/>
                      <a:pt x="40790" y="73463"/>
                    </a:cubicBezTo>
                    <a:cubicBezTo>
                      <a:pt x="41185" y="73400"/>
                      <a:pt x="41599" y="73276"/>
                      <a:pt x="42001" y="73276"/>
                    </a:cubicBezTo>
                    <a:cubicBezTo>
                      <a:pt x="42059" y="73276"/>
                      <a:pt x="42116" y="73278"/>
                      <a:pt x="42173" y="73284"/>
                    </a:cubicBezTo>
                    <a:cubicBezTo>
                      <a:pt x="42246" y="73291"/>
                      <a:pt x="42318" y="73295"/>
                      <a:pt x="42389" y="73295"/>
                    </a:cubicBezTo>
                    <a:cubicBezTo>
                      <a:pt x="42800" y="73295"/>
                      <a:pt x="43170" y="73180"/>
                      <a:pt x="43561" y="73065"/>
                    </a:cubicBezTo>
                    <a:cubicBezTo>
                      <a:pt x="44424" y="72810"/>
                      <a:pt x="45291" y="72559"/>
                      <a:pt x="46149" y="72299"/>
                    </a:cubicBezTo>
                    <a:cubicBezTo>
                      <a:pt x="46885" y="72077"/>
                      <a:pt x="47668" y="71985"/>
                      <a:pt x="48389" y="71649"/>
                    </a:cubicBezTo>
                    <a:cubicBezTo>
                      <a:pt x="48960" y="71383"/>
                      <a:pt x="49581" y="71226"/>
                      <a:pt x="50160" y="70979"/>
                    </a:cubicBezTo>
                    <a:cubicBezTo>
                      <a:pt x="50507" y="70831"/>
                      <a:pt x="51045" y="70826"/>
                      <a:pt x="51462" y="70571"/>
                    </a:cubicBezTo>
                    <a:cubicBezTo>
                      <a:pt x="52339" y="70033"/>
                      <a:pt x="53260" y="69580"/>
                      <a:pt x="54106" y="68972"/>
                    </a:cubicBezTo>
                    <a:cubicBezTo>
                      <a:pt x="54573" y="68636"/>
                      <a:pt x="55189" y="68471"/>
                      <a:pt x="55665" y="68079"/>
                    </a:cubicBezTo>
                    <a:cubicBezTo>
                      <a:pt x="56057" y="67757"/>
                      <a:pt x="56485" y="67342"/>
                      <a:pt x="56880" y="67183"/>
                    </a:cubicBezTo>
                    <a:cubicBezTo>
                      <a:pt x="57812" y="66806"/>
                      <a:pt x="58266" y="65873"/>
                      <a:pt x="59157" y="65514"/>
                    </a:cubicBezTo>
                    <a:cubicBezTo>
                      <a:pt x="59363" y="65431"/>
                      <a:pt x="59486" y="65276"/>
                      <a:pt x="59624" y="65105"/>
                    </a:cubicBezTo>
                    <a:cubicBezTo>
                      <a:pt x="60320" y="64254"/>
                      <a:pt x="60957" y="63325"/>
                      <a:pt x="61783" y="62620"/>
                    </a:cubicBezTo>
                    <a:cubicBezTo>
                      <a:pt x="62449" y="62053"/>
                      <a:pt x="63141" y="61441"/>
                      <a:pt x="63583" y="60774"/>
                    </a:cubicBezTo>
                    <a:cubicBezTo>
                      <a:pt x="64475" y="59428"/>
                      <a:pt x="65620" y="58282"/>
                      <a:pt x="66400" y="56832"/>
                    </a:cubicBezTo>
                    <a:cubicBezTo>
                      <a:pt x="67071" y="55586"/>
                      <a:pt x="67631" y="54273"/>
                      <a:pt x="68384" y="53081"/>
                    </a:cubicBezTo>
                    <a:cubicBezTo>
                      <a:pt x="69073" y="51988"/>
                      <a:pt x="69355" y="50743"/>
                      <a:pt x="69745" y="49578"/>
                    </a:cubicBezTo>
                    <a:cubicBezTo>
                      <a:pt x="70240" y="48102"/>
                      <a:pt x="70692" y="46557"/>
                      <a:pt x="70759" y="44938"/>
                    </a:cubicBezTo>
                    <a:cubicBezTo>
                      <a:pt x="70781" y="44432"/>
                      <a:pt x="70692" y="43777"/>
                      <a:pt x="70896" y="43412"/>
                    </a:cubicBezTo>
                    <a:cubicBezTo>
                      <a:pt x="71326" y="42642"/>
                      <a:pt x="71100" y="41803"/>
                      <a:pt x="71014" y="41181"/>
                    </a:cubicBezTo>
                    <a:cubicBezTo>
                      <a:pt x="70868" y="40128"/>
                      <a:pt x="71033" y="39095"/>
                      <a:pt x="70923" y="38051"/>
                    </a:cubicBezTo>
                    <a:cubicBezTo>
                      <a:pt x="70686" y="35823"/>
                      <a:pt x="70285" y="33660"/>
                      <a:pt x="69574" y="31539"/>
                    </a:cubicBezTo>
                    <a:cubicBezTo>
                      <a:pt x="69008" y="29848"/>
                      <a:pt x="68303" y="28263"/>
                      <a:pt x="67394" y="26701"/>
                    </a:cubicBezTo>
                    <a:cubicBezTo>
                      <a:pt x="66480" y="25127"/>
                      <a:pt x="65375" y="23680"/>
                      <a:pt x="64478" y="22095"/>
                    </a:cubicBezTo>
                    <a:cubicBezTo>
                      <a:pt x="63624" y="20583"/>
                      <a:pt x="62468" y="19216"/>
                      <a:pt x="61298" y="17915"/>
                    </a:cubicBezTo>
                    <a:cubicBezTo>
                      <a:pt x="59554" y="15974"/>
                      <a:pt x="57577" y="14291"/>
                      <a:pt x="55265" y="13015"/>
                    </a:cubicBezTo>
                    <a:cubicBezTo>
                      <a:pt x="54589" y="12640"/>
                      <a:pt x="53848" y="12345"/>
                      <a:pt x="53259" y="11809"/>
                    </a:cubicBezTo>
                    <a:cubicBezTo>
                      <a:pt x="53039" y="11612"/>
                      <a:pt x="52935" y="11484"/>
                      <a:pt x="53156" y="11176"/>
                    </a:cubicBezTo>
                    <a:cubicBezTo>
                      <a:pt x="53811" y="10268"/>
                      <a:pt x="54562" y="9422"/>
                      <a:pt x="55189" y="8516"/>
                    </a:cubicBezTo>
                    <a:cubicBezTo>
                      <a:pt x="56040" y="7284"/>
                      <a:pt x="56978" y="6113"/>
                      <a:pt x="57793" y="4851"/>
                    </a:cubicBezTo>
                    <a:cubicBezTo>
                      <a:pt x="58447" y="3838"/>
                      <a:pt x="58419" y="3317"/>
                      <a:pt x="57323" y="2774"/>
                    </a:cubicBezTo>
                    <a:cubicBezTo>
                      <a:pt x="56325" y="2280"/>
                      <a:pt x="55309" y="1742"/>
                      <a:pt x="54239" y="1489"/>
                    </a:cubicBezTo>
                    <a:cubicBezTo>
                      <a:pt x="52423" y="1060"/>
                      <a:pt x="50665" y="429"/>
                      <a:pt x="48747" y="327"/>
                    </a:cubicBezTo>
                    <a:cubicBezTo>
                      <a:pt x="47030" y="237"/>
                      <a:pt x="45311" y="40"/>
                      <a:pt x="43584" y="4"/>
                    </a:cubicBezTo>
                    <a:cubicBezTo>
                      <a:pt x="43469" y="2"/>
                      <a:pt x="43353" y="0"/>
                      <a:pt x="43237" y="0"/>
                    </a:cubicBez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grpSp>
          <p:nvGrpSpPr>
            <p:cNvPr id="32" name="Google Shape;955;p33">
              <a:extLst>
                <a:ext uri="{FF2B5EF4-FFF2-40B4-BE49-F238E27FC236}">
                  <a16:creationId xmlns:a16="http://schemas.microsoft.com/office/drawing/2014/main" id="{E748D7C9-58A4-4F45-9834-7582E383EDD5}"/>
                </a:ext>
              </a:extLst>
            </p:cNvPr>
            <p:cNvGrpSpPr/>
            <p:nvPr/>
          </p:nvGrpSpPr>
          <p:grpSpPr>
            <a:xfrm>
              <a:off x="2723427" y="3086850"/>
              <a:ext cx="537187" cy="663128"/>
              <a:chOff x="2723427" y="3086850"/>
              <a:chExt cx="537187" cy="663128"/>
            </a:xfrm>
          </p:grpSpPr>
          <p:sp>
            <p:nvSpPr>
              <p:cNvPr id="33" name="Google Shape;956;p33">
                <a:extLst>
                  <a:ext uri="{FF2B5EF4-FFF2-40B4-BE49-F238E27FC236}">
                    <a16:creationId xmlns:a16="http://schemas.microsoft.com/office/drawing/2014/main" id="{DC39E031-D367-4A37-8E1F-50B14D52A99C}"/>
                  </a:ext>
                </a:extLst>
              </p:cNvPr>
              <p:cNvSpPr/>
              <p:nvPr/>
            </p:nvSpPr>
            <p:spPr>
              <a:xfrm>
                <a:off x="2805936" y="3272573"/>
                <a:ext cx="315871" cy="477405"/>
              </a:xfrm>
              <a:custGeom>
                <a:avLst/>
                <a:gdLst/>
                <a:ahLst/>
                <a:cxnLst/>
                <a:rect l="l" t="t" r="r" b="b"/>
                <a:pathLst>
                  <a:path w="25104" h="37942" extrusionOk="0">
                    <a:moveTo>
                      <a:pt x="12374" y="11363"/>
                    </a:moveTo>
                    <a:cubicBezTo>
                      <a:pt x="12484" y="11363"/>
                      <a:pt x="12593" y="11368"/>
                      <a:pt x="12702" y="11380"/>
                    </a:cubicBezTo>
                    <a:cubicBezTo>
                      <a:pt x="12807" y="11391"/>
                      <a:pt x="12914" y="11393"/>
                      <a:pt x="13021" y="11393"/>
                    </a:cubicBezTo>
                    <a:cubicBezTo>
                      <a:pt x="13095" y="11393"/>
                      <a:pt x="13170" y="11392"/>
                      <a:pt x="13244" y="11392"/>
                    </a:cubicBezTo>
                    <a:cubicBezTo>
                      <a:pt x="13602" y="11392"/>
                      <a:pt x="13963" y="11417"/>
                      <a:pt x="14287" y="11707"/>
                    </a:cubicBezTo>
                    <a:cubicBezTo>
                      <a:pt x="14737" y="12108"/>
                      <a:pt x="14539" y="12567"/>
                      <a:pt x="14458" y="12946"/>
                    </a:cubicBezTo>
                    <a:cubicBezTo>
                      <a:pt x="14003" y="15074"/>
                      <a:pt x="13581" y="17209"/>
                      <a:pt x="13522" y="19391"/>
                    </a:cubicBezTo>
                    <a:cubicBezTo>
                      <a:pt x="13478" y="21037"/>
                      <a:pt x="13250" y="22669"/>
                      <a:pt x="13463" y="24340"/>
                    </a:cubicBezTo>
                    <a:cubicBezTo>
                      <a:pt x="13548" y="25016"/>
                      <a:pt x="13771" y="25695"/>
                      <a:pt x="13758" y="26402"/>
                    </a:cubicBezTo>
                    <a:cubicBezTo>
                      <a:pt x="13752" y="26685"/>
                      <a:pt x="13782" y="26752"/>
                      <a:pt x="13494" y="26762"/>
                    </a:cubicBezTo>
                    <a:cubicBezTo>
                      <a:pt x="12881" y="26780"/>
                      <a:pt x="12268" y="26734"/>
                      <a:pt x="11654" y="26871"/>
                    </a:cubicBezTo>
                    <a:cubicBezTo>
                      <a:pt x="11610" y="26880"/>
                      <a:pt x="11547" y="26889"/>
                      <a:pt x="11477" y="26889"/>
                    </a:cubicBezTo>
                    <a:cubicBezTo>
                      <a:pt x="11318" y="26889"/>
                      <a:pt x="11121" y="26842"/>
                      <a:pt x="11033" y="26643"/>
                    </a:cubicBezTo>
                    <a:cubicBezTo>
                      <a:pt x="10921" y="26388"/>
                      <a:pt x="11010" y="26328"/>
                      <a:pt x="11160" y="26328"/>
                    </a:cubicBezTo>
                    <a:cubicBezTo>
                      <a:pt x="11210" y="26328"/>
                      <a:pt x="11267" y="26335"/>
                      <a:pt x="11325" y="26343"/>
                    </a:cubicBezTo>
                    <a:cubicBezTo>
                      <a:pt x="11322" y="26216"/>
                      <a:pt x="11350" y="26076"/>
                      <a:pt x="11310" y="25961"/>
                    </a:cubicBezTo>
                    <a:cubicBezTo>
                      <a:pt x="11193" y="25632"/>
                      <a:pt x="11277" y="25212"/>
                      <a:pt x="11216" y="24995"/>
                    </a:cubicBezTo>
                    <a:cubicBezTo>
                      <a:pt x="10826" y="23571"/>
                      <a:pt x="11434" y="22016"/>
                      <a:pt x="10723" y="20698"/>
                    </a:cubicBezTo>
                    <a:cubicBezTo>
                      <a:pt x="10275" y="19867"/>
                      <a:pt x="10754" y="19024"/>
                      <a:pt x="10408" y="18242"/>
                    </a:cubicBezTo>
                    <a:cubicBezTo>
                      <a:pt x="10103" y="17557"/>
                      <a:pt x="10319" y="16726"/>
                      <a:pt x="9680" y="15904"/>
                    </a:cubicBezTo>
                    <a:lnTo>
                      <a:pt x="9680" y="15904"/>
                    </a:lnTo>
                    <a:lnTo>
                      <a:pt x="10170" y="16176"/>
                    </a:lnTo>
                    <a:cubicBezTo>
                      <a:pt x="9787" y="15728"/>
                      <a:pt x="9628" y="15074"/>
                      <a:pt x="9540" y="14630"/>
                    </a:cubicBezTo>
                    <a:cubicBezTo>
                      <a:pt x="9373" y="13780"/>
                      <a:pt x="9032" y="12805"/>
                      <a:pt x="9454" y="11940"/>
                    </a:cubicBezTo>
                    <a:cubicBezTo>
                      <a:pt x="9626" y="11588"/>
                      <a:pt x="9946" y="11538"/>
                      <a:pt x="10287" y="11538"/>
                    </a:cubicBezTo>
                    <a:cubicBezTo>
                      <a:pt x="10423" y="11538"/>
                      <a:pt x="10563" y="11546"/>
                      <a:pt x="10698" y="11546"/>
                    </a:cubicBezTo>
                    <a:cubicBezTo>
                      <a:pt x="10794" y="11546"/>
                      <a:pt x="10888" y="11542"/>
                      <a:pt x="10977" y="11528"/>
                    </a:cubicBezTo>
                    <a:cubicBezTo>
                      <a:pt x="11438" y="11455"/>
                      <a:pt x="11911" y="11363"/>
                      <a:pt x="12374" y="11363"/>
                    </a:cubicBezTo>
                    <a:close/>
                    <a:moveTo>
                      <a:pt x="11873" y="1316"/>
                    </a:moveTo>
                    <a:cubicBezTo>
                      <a:pt x="13102" y="1316"/>
                      <a:pt x="14303" y="1559"/>
                      <a:pt x="15504" y="1959"/>
                    </a:cubicBezTo>
                    <a:cubicBezTo>
                      <a:pt x="17422" y="2598"/>
                      <a:pt x="19032" y="3745"/>
                      <a:pt x="20309" y="5343"/>
                    </a:cubicBezTo>
                    <a:cubicBezTo>
                      <a:pt x="20790" y="5943"/>
                      <a:pt x="21062" y="6683"/>
                      <a:pt x="21723" y="7181"/>
                    </a:cubicBezTo>
                    <a:cubicBezTo>
                      <a:pt x="21994" y="7385"/>
                      <a:pt x="22126" y="8057"/>
                      <a:pt x="22118" y="8343"/>
                    </a:cubicBezTo>
                    <a:cubicBezTo>
                      <a:pt x="22096" y="9087"/>
                      <a:pt x="22569" y="9591"/>
                      <a:pt x="22758" y="10207"/>
                    </a:cubicBezTo>
                    <a:cubicBezTo>
                      <a:pt x="23055" y="11179"/>
                      <a:pt x="23066" y="12198"/>
                      <a:pt x="23369" y="13136"/>
                    </a:cubicBezTo>
                    <a:cubicBezTo>
                      <a:pt x="23607" y="13875"/>
                      <a:pt x="23476" y="14633"/>
                      <a:pt x="23492" y="15312"/>
                    </a:cubicBezTo>
                    <a:cubicBezTo>
                      <a:pt x="23506" y="15991"/>
                      <a:pt x="23201" y="16896"/>
                      <a:pt x="22759" y="17573"/>
                    </a:cubicBezTo>
                    <a:cubicBezTo>
                      <a:pt x="22460" y="18029"/>
                      <a:pt x="22198" y="18505"/>
                      <a:pt x="21902" y="18959"/>
                    </a:cubicBezTo>
                    <a:cubicBezTo>
                      <a:pt x="21358" y="19796"/>
                      <a:pt x="20802" y="20626"/>
                      <a:pt x="20281" y="21477"/>
                    </a:cubicBezTo>
                    <a:cubicBezTo>
                      <a:pt x="19772" y="22305"/>
                      <a:pt x="19088" y="23073"/>
                      <a:pt x="18878" y="24022"/>
                    </a:cubicBezTo>
                    <a:cubicBezTo>
                      <a:pt x="18702" y="24809"/>
                      <a:pt x="18394" y="25509"/>
                      <a:pt x="18074" y="26227"/>
                    </a:cubicBezTo>
                    <a:cubicBezTo>
                      <a:pt x="17971" y="26457"/>
                      <a:pt x="17920" y="26494"/>
                      <a:pt x="17657" y="26517"/>
                    </a:cubicBezTo>
                    <a:cubicBezTo>
                      <a:pt x="17418" y="26539"/>
                      <a:pt x="17180" y="26546"/>
                      <a:pt x="16940" y="26546"/>
                    </a:cubicBezTo>
                    <a:cubicBezTo>
                      <a:pt x="16595" y="26546"/>
                      <a:pt x="16248" y="26532"/>
                      <a:pt x="15899" y="26532"/>
                    </a:cubicBezTo>
                    <a:cubicBezTo>
                      <a:pt x="15483" y="26532"/>
                      <a:pt x="15063" y="26551"/>
                      <a:pt x="14639" y="26634"/>
                    </a:cubicBezTo>
                    <a:cubicBezTo>
                      <a:pt x="15347" y="25931"/>
                      <a:pt x="14969" y="25072"/>
                      <a:pt x="14832" y="24452"/>
                    </a:cubicBezTo>
                    <a:cubicBezTo>
                      <a:pt x="14656" y="23649"/>
                      <a:pt x="14696" y="22884"/>
                      <a:pt x="14717" y="22112"/>
                    </a:cubicBezTo>
                    <a:cubicBezTo>
                      <a:pt x="14734" y="21438"/>
                      <a:pt x="14899" y="20695"/>
                      <a:pt x="14869" y="20093"/>
                    </a:cubicBezTo>
                    <a:cubicBezTo>
                      <a:pt x="14811" y="18881"/>
                      <a:pt x="15129" y="17742"/>
                      <a:pt x="15166" y="16563"/>
                    </a:cubicBezTo>
                    <a:cubicBezTo>
                      <a:pt x="15208" y="15202"/>
                      <a:pt x="15784" y="13906"/>
                      <a:pt x="15821" y="12531"/>
                    </a:cubicBezTo>
                    <a:cubicBezTo>
                      <a:pt x="16549" y="12119"/>
                      <a:pt x="15787" y="11269"/>
                      <a:pt x="16362" y="10754"/>
                    </a:cubicBezTo>
                    <a:cubicBezTo>
                      <a:pt x="16630" y="10515"/>
                      <a:pt x="16204" y="10392"/>
                      <a:pt x="16003" y="10355"/>
                    </a:cubicBezTo>
                    <a:cubicBezTo>
                      <a:pt x="15546" y="10271"/>
                      <a:pt x="15078" y="10172"/>
                      <a:pt x="14616" y="10172"/>
                    </a:cubicBezTo>
                    <a:cubicBezTo>
                      <a:pt x="14595" y="10172"/>
                      <a:pt x="14575" y="10172"/>
                      <a:pt x="14555" y="10173"/>
                    </a:cubicBezTo>
                    <a:cubicBezTo>
                      <a:pt x="13292" y="10196"/>
                      <a:pt x="12024" y="10117"/>
                      <a:pt x="10770" y="10390"/>
                    </a:cubicBezTo>
                    <a:cubicBezTo>
                      <a:pt x="10536" y="10442"/>
                      <a:pt x="10300" y="10456"/>
                      <a:pt x="10062" y="10456"/>
                    </a:cubicBezTo>
                    <a:cubicBezTo>
                      <a:pt x="9757" y="10456"/>
                      <a:pt x="9450" y="10432"/>
                      <a:pt x="9142" y="10432"/>
                    </a:cubicBezTo>
                    <a:cubicBezTo>
                      <a:pt x="8863" y="10432"/>
                      <a:pt x="8582" y="10452"/>
                      <a:pt x="8303" y="10526"/>
                    </a:cubicBezTo>
                    <a:cubicBezTo>
                      <a:pt x="7646" y="10702"/>
                      <a:pt x="7418" y="10979"/>
                      <a:pt x="7648" y="11633"/>
                    </a:cubicBezTo>
                    <a:cubicBezTo>
                      <a:pt x="8167" y="13105"/>
                      <a:pt x="8444" y="14633"/>
                      <a:pt x="8743" y="16162"/>
                    </a:cubicBezTo>
                    <a:cubicBezTo>
                      <a:pt x="9054" y="17755"/>
                      <a:pt x="9493" y="19324"/>
                      <a:pt x="9698" y="20938"/>
                    </a:cubicBezTo>
                    <a:cubicBezTo>
                      <a:pt x="9922" y="22708"/>
                      <a:pt x="10059" y="24491"/>
                      <a:pt x="10263" y="26265"/>
                    </a:cubicBezTo>
                    <a:cubicBezTo>
                      <a:pt x="10314" y="26701"/>
                      <a:pt x="10140" y="26891"/>
                      <a:pt x="9819" y="26891"/>
                    </a:cubicBezTo>
                    <a:cubicBezTo>
                      <a:pt x="9778" y="26891"/>
                      <a:pt x="9734" y="26888"/>
                      <a:pt x="9687" y="26882"/>
                    </a:cubicBezTo>
                    <a:cubicBezTo>
                      <a:pt x="9461" y="26851"/>
                      <a:pt x="9237" y="26840"/>
                      <a:pt x="9013" y="26840"/>
                    </a:cubicBezTo>
                    <a:cubicBezTo>
                      <a:pt x="8559" y="26840"/>
                      <a:pt x="8107" y="26887"/>
                      <a:pt x="7654" y="26916"/>
                    </a:cubicBezTo>
                    <a:cubicBezTo>
                      <a:pt x="7637" y="26917"/>
                      <a:pt x="7620" y="26917"/>
                      <a:pt x="7604" y="26917"/>
                    </a:cubicBezTo>
                    <a:cubicBezTo>
                      <a:pt x="7320" y="26917"/>
                      <a:pt x="7078" y="26756"/>
                      <a:pt x="7088" y="26475"/>
                    </a:cubicBezTo>
                    <a:cubicBezTo>
                      <a:pt x="7114" y="25772"/>
                      <a:pt x="6827" y="25158"/>
                      <a:pt x="6574" y="24551"/>
                    </a:cubicBezTo>
                    <a:cubicBezTo>
                      <a:pt x="6125" y="23475"/>
                      <a:pt x="5745" y="22344"/>
                      <a:pt x="4894" y="21484"/>
                    </a:cubicBezTo>
                    <a:cubicBezTo>
                      <a:pt x="4748" y="21334"/>
                      <a:pt x="4807" y="21200"/>
                      <a:pt x="4798" y="21025"/>
                    </a:cubicBezTo>
                    <a:cubicBezTo>
                      <a:pt x="4773" y="20528"/>
                      <a:pt x="4333" y="20199"/>
                      <a:pt x="4100" y="19789"/>
                    </a:cubicBezTo>
                    <a:cubicBezTo>
                      <a:pt x="3504" y="18741"/>
                      <a:pt x="3011" y="17626"/>
                      <a:pt x="2545" y="16518"/>
                    </a:cubicBezTo>
                    <a:cubicBezTo>
                      <a:pt x="2223" y="15748"/>
                      <a:pt x="2057" y="14850"/>
                      <a:pt x="1807" y="14046"/>
                    </a:cubicBezTo>
                    <a:cubicBezTo>
                      <a:pt x="1430" y="12831"/>
                      <a:pt x="1273" y="11672"/>
                      <a:pt x="1407" y="10437"/>
                    </a:cubicBezTo>
                    <a:cubicBezTo>
                      <a:pt x="1693" y="7791"/>
                      <a:pt x="2822" y="5517"/>
                      <a:pt x="4849" y="3855"/>
                    </a:cubicBezTo>
                    <a:cubicBezTo>
                      <a:pt x="6100" y="2829"/>
                      <a:pt x="7629" y="2180"/>
                      <a:pt x="9258" y="1698"/>
                    </a:cubicBezTo>
                    <a:cubicBezTo>
                      <a:pt x="10149" y="1434"/>
                      <a:pt x="11018" y="1316"/>
                      <a:pt x="11873" y="1316"/>
                    </a:cubicBezTo>
                    <a:close/>
                    <a:moveTo>
                      <a:pt x="17809" y="27426"/>
                    </a:moveTo>
                    <a:cubicBezTo>
                      <a:pt x="17916" y="27426"/>
                      <a:pt x="17996" y="27527"/>
                      <a:pt x="17968" y="27670"/>
                    </a:cubicBezTo>
                    <a:cubicBezTo>
                      <a:pt x="17954" y="27742"/>
                      <a:pt x="17839" y="27820"/>
                      <a:pt x="17854" y="27869"/>
                    </a:cubicBezTo>
                    <a:cubicBezTo>
                      <a:pt x="17969" y="28250"/>
                      <a:pt x="18022" y="28843"/>
                      <a:pt x="17815" y="28954"/>
                    </a:cubicBezTo>
                    <a:cubicBezTo>
                      <a:pt x="17677" y="29028"/>
                      <a:pt x="17510" y="29050"/>
                      <a:pt x="17332" y="29050"/>
                    </a:cubicBezTo>
                    <a:cubicBezTo>
                      <a:pt x="17073" y="29050"/>
                      <a:pt x="16789" y="29003"/>
                      <a:pt x="16530" y="29003"/>
                    </a:cubicBezTo>
                    <a:cubicBezTo>
                      <a:pt x="16426" y="28997"/>
                      <a:pt x="16322" y="28994"/>
                      <a:pt x="16218" y="28994"/>
                    </a:cubicBezTo>
                    <a:cubicBezTo>
                      <a:pt x="15253" y="28994"/>
                      <a:pt x="14304" y="29240"/>
                      <a:pt x="13340" y="29240"/>
                    </a:cubicBezTo>
                    <a:cubicBezTo>
                      <a:pt x="13206" y="29240"/>
                      <a:pt x="13073" y="29235"/>
                      <a:pt x="12939" y="29224"/>
                    </a:cubicBezTo>
                    <a:cubicBezTo>
                      <a:pt x="11272" y="29094"/>
                      <a:pt x="9605" y="28989"/>
                      <a:pt x="7937" y="28873"/>
                    </a:cubicBezTo>
                    <a:cubicBezTo>
                      <a:pt x="7904" y="28870"/>
                      <a:pt x="7868" y="28870"/>
                      <a:pt x="7833" y="28870"/>
                    </a:cubicBezTo>
                    <a:cubicBezTo>
                      <a:pt x="7814" y="28870"/>
                      <a:pt x="7795" y="28870"/>
                      <a:pt x="7776" y="28870"/>
                    </a:cubicBezTo>
                    <a:cubicBezTo>
                      <a:pt x="7561" y="28870"/>
                      <a:pt x="7350" y="28856"/>
                      <a:pt x="7390" y="28513"/>
                    </a:cubicBezTo>
                    <a:cubicBezTo>
                      <a:pt x="7429" y="28187"/>
                      <a:pt x="7593" y="27961"/>
                      <a:pt x="7956" y="27841"/>
                    </a:cubicBezTo>
                    <a:cubicBezTo>
                      <a:pt x="8175" y="27770"/>
                      <a:pt x="8394" y="27747"/>
                      <a:pt x="8611" y="27747"/>
                    </a:cubicBezTo>
                    <a:cubicBezTo>
                      <a:pt x="8951" y="27747"/>
                      <a:pt x="9289" y="27803"/>
                      <a:pt x="9622" y="27813"/>
                    </a:cubicBezTo>
                    <a:cubicBezTo>
                      <a:pt x="10381" y="27837"/>
                      <a:pt x="11140" y="27859"/>
                      <a:pt x="11898" y="27859"/>
                    </a:cubicBezTo>
                    <a:cubicBezTo>
                      <a:pt x="13007" y="27859"/>
                      <a:pt x="14114" y="27812"/>
                      <a:pt x="15214" y="27655"/>
                    </a:cubicBezTo>
                    <a:cubicBezTo>
                      <a:pt x="15454" y="27620"/>
                      <a:pt x="15696" y="27613"/>
                      <a:pt x="15938" y="27613"/>
                    </a:cubicBezTo>
                    <a:cubicBezTo>
                      <a:pt x="16115" y="27613"/>
                      <a:pt x="16292" y="27617"/>
                      <a:pt x="16469" y="27617"/>
                    </a:cubicBezTo>
                    <a:cubicBezTo>
                      <a:pt x="16898" y="27617"/>
                      <a:pt x="17326" y="27594"/>
                      <a:pt x="17742" y="27438"/>
                    </a:cubicBezTo>
                    <a:cubicBezTo>
                      <a:pt x="17765" y="27430"/>
                      <a:pt x="17787" y="27426"/>
                      <a:pt x="17809" y="27426"/>
                    </a:cubicBezTo>
                    <a:close/>
                    <a:moveTo>
                      <a:pt x="17336" y="29586"/>
                    </a:moveTo>
                    <a:cubicBezTo>
                      <a:pt x="17613" y="29586"/>
                      <a:pt x="17601" y="29747"/>
                      <a:pt x="17587" y="30360"/>
                    </a:cubicBezTo>
                    <a:cubicBezTo>
                      <a:pt x="17584" y="30536"/>
                      <a:pt x="17601" y="30724"/>
                      <a:pt x="17658" y="30887"/>
                    </a:cubicBezTo>
                    <a:cubicBezTo>
                      <a:pt x="17782" y="31233"/>
                      <a:pt x="17667" y="31318"/>
                      <a:pt x="17365" y="31318"/>
                    </a:cubicBezTo>
                    <a:cubicBezTo>
                      <a:pt x="17345" y="31318"/>
                      <a:pt x="17325" y="31317"/>
                      <a:pt x="17304" y="31317"/>
                    </a:cubicBezTo>
                    <a:cubicBezTo>
                      <a:pt x="17223" y="31314"/>
                      <a:pt x="17142" y="31313"/>
                      <a:pt x="17061" y="31313"/>
                    </a:cubicBezTo>
                    <a:cubicBezTo>
                      <a:pt x="16015" y="31313"/>
                      <a:pt x="14967" y="31513"/>
                      <a:pt x="13938" y="31513"/>
                    </a:cubicBezTo>
                    <a:cubicBezTo>
                      <a:pt x="13847" y="31513"/>
                      <a:pt x="13756" y="31511"/>
                      <a:pt x="13665" y="31508"/>
                    </a:cubicBezTo>
                    <a:cubicBezTo>
                      <a:pt x="13506" y="31502"/>
                      <a:pt x="13347" y="31499"/>
                      <a:pt x="13188" y="31499"/>
                    </a:cubicBezTo>
                    <a:cubicBezTo>
                      <a:pt x="12035" y="31499"/>
                      <a:pt x="10890" y="31640"/>
                      <a:pt x="9742" y="31640"/>
                    </a:cubicBezTo>
                    <a:cubicBezTo>
                      <a:pt x="9429" y="31640"/>
                      <a:pt x="9115" y="31630"/>
                      <a:pt x="8801" y="31603"/>
                    </a:cubicBezTo>
                    <a:cubicBezTo>
                      <a:pt x="8130" y="31545"/>
                      <a:pt x="7712" y="31166"/>
                      <a:pt x="7709" y="30615"/>
                    </a:cubicBezTo>
                    <a:cubicBezTo>
                      <a:pt x="7591" y="29970"/>
                      <a:pt x="7874" y="29710"/>
                      <a:pt x="8381" y="29710"/>
                    </a:cubicBezTo>
                    <a:cubicBezTo>
                      <a:pt x="8437" y="29710"/>
                      <a:pt x="8495" y="29713"/>
                      <a:pt x="8556" y="29719"/>
                    </a:cubicBezTo>
                    <a:cubicBezTo>
                      <a:pt x="9918" y="29854"/>
                      <a:pt x="11286" y="29926"/>
                      <a:pt x="12640" y="30052"/>
                    </a:cubicBezTo>
                    <a:cubicBezTo>
                      <a:pt x="12867" y="30073"/>
                      <a:pt x="13092" y="30082"/>
                      <a:pt x="13314" y="30082"/>
                    </a:cubicBezTo>
                    <a:cubicBezTo>
                      <a:pt x="14480" y="30082"/>
                      <a:pt x="15582" y="29825"/>
                      <a:pt x="16712" y="29664"/>
                    </a:cubicBezTo>
                    <a:cubicBezTo>
                      <a:pt x="17006" y="29623"/>
                      <a:pt x="17204" y="29586"/>
                      <a:pt x="17336" y="29586"/>
                    </a:cubicBezTo>
                    <a:close/>
                    <a:moveTo>
                      <a:pt x="17494" y="31925"/>
                    </a:moveTo>
                    <a:cubicBezTo>
                      <a:pt x="17779" y="31925"/>
                      <a:pt x="17592" y="32390"/>
                      <a:pt x="17588" y="32752"/>
                    </a:cubicBezTo>
                    <a:lnTo>
                      <a:pt x="17587" y="32752"/>
                    </a:lnTo>
                    <a:cubicBezTo>
                      <a:pt x="17682" y="33109"/>
                      <a:pt x="17716" y="33659"/>
                      <a:pt x="17419" y="33904"/>
                    </a:cubicBezTo>
                    <a:cubicBezTo>
                      <a:pt x="17350" y="33960"/>
                      <a:pt x="17254" y="33979"/>
                      <a:pt x="17143" y="33979"/>
                    </a:cubicBezTo>
                    <a:cubicBezTo>
                      <a:pt x="16909" y="33979"/>
                      <a:pt x="16606" y="33894"/>
                      <a:pt x="16347" y="33894"/>
                    </a:cubicBezTo>
                    <a:cubicBezTo>
                      <a:pt x="16314" y="33894"/>
                      <a:pt x="16282" y="33896"/>
                      <a:pt x="16250" y="33899"/>
                    </a:cubicBezTo>
                    <a:cubicBezTo>
                      <a:pt x="15691" y="33955"/>
                      <a:pt x="15133" y="33978"/>
                      <a:pt x="14577" y="33978"/>
                    </a:cubicBezTo>
                    <a:cubicBezTo>
                      <a:pt x="12615" y="33978"/>
                      <a:pt x="10671" y="33687"/>
                      <a:pt x="8721" y="33505"/>
                    </a:cubicBezTo>
                    <a:cubicBezTo>
                      <a:pt x="8460" y="33480"/>
                      <a:pt x="8118" y="33555"/>
                      <a:pt x="8147" y="33057"/>
                    </a:cubicBezTo>
                    <a:cubicBezTo>
                      <a:pt x="8171" y="32663"/>
                      <a:pt x="8361" y="32614"/>
                      <a:pt x="8605" y="32614"/>
                    </a:cubicBezTo>
                    <a:cubicBezTo>
                      <a:pt x="8664" y="32614"/>
                      <a:pt x="8727" y="32617"/>
                      <a:pt x="8791" y="32619"/>
                    </a:cubicBezTo>
                    <a:cubicBezTo>
                      <a:pt x="9918" y="32647"/>
                      <a:pt x="11047" y="32692"/>
                      <a:pt x="12174" y="32692"/>
                    </a:cubicBezTo>
                    <a:cubicBezTo>
                      <a:pt x="12354" y="32692"/>
                      <a:pt x="12533" y="32691"/>
                      <a:pt x="12713" y="32689"/>
                    </a:cubicBezTo>
                    <a:cubicBezTo>
                      <a:pt x="13889" y="32671"/>
                      <a:pt x="15062" y="32566"/>
                      <a:pt x="16236" y="32502"/>
                    </a:cubicBezTo>
                    <a:cubicBezTo>
                      <a:pt x="16538" y="32486"/>
                      <a:pt x="16761" y="32251"/>
                      <a:pt x="16986" y="32124"/>
                    </a:cubicBezTo>
                    <a:cubicBezTo>
                      <a:pt x="17233" y="31983"/>
                      <a:pt x="17393" y="31925"/>
                      <a:pt x="17494" y="31925"/>
                    </a:cubicBezTo>
                    <a:close/>
                    <a:moveTo>
                      <a:pt x="11410" y="34923"/>
                    </a:moveTo>
                    <a:cubicBezTo>
                      <a:pt x="11492" y="34923"/>
                      <a:pt x="11570" y="35105"/>
                      <a:pt x="11654" y="35109"/>
                    </a:cubicBezTo>
                    <a:cubicBezTo>
                      <a:pt x="12411" y="35151"/>
                      <a:pt x="13161" y="35376"/>
                      <a:pt x="13927" y="35376"/>
                    </a:cubicBezTo>
                    <a:cubicBezTo>
                      <a:pt x="14242" y="35376"/>
                      <a:pt x="14559" y="35338"/>
                      <a:pt x="14881" y="35234"/>
                    </a:cubicBezTo>
                    <a:lnTo>
                      <a:pt x="14881" y="35234"/>
                    </a:lnTo>
                    <a:cubicBezTo>
                      <a:pt x="14541" y="35472"/>
                      <a:pt x="14500" y="35896"/>
                      <a:pt x="14119" y="36120"/>
                    </a:cubicBezTo>
                    <a:cubicBezTo>
                      <a:pt x="13703" y="36366"/>
                      <a:pt x="13276" y="36490"/>
                      <a:pt x="12864" y="36490"/>
                    </a:cubicBezTo>
                    <a:cubicBezTo>
                      <a:pt x="12260" y="36490"/>
                      <a:pt x="11686" y="36225"/>
                      <a:pt x="11221" y="35694"/>
                    </a:cubicBezTo>
                    <a:cubicBezTo>
                      <a:pt x="10941" y="35374"/>
                      <a:pt x="11230" y="35266"/>
                      <a:pt x="11293" y="35083"/>
                    </a:cubicBezTo>
                    <a:cubicBezTo>
                      <a:pt x="11333" y="34963"/>
                      <a:pt x="11372" y="34923"/>
                      <a:pt x="11410" y="34923"/>
                    </a:cubicBezTo>
                    <a:close/>
                    <a:moveTo>
                      <a:pt x="11219" y="60"/>
                    </a:moveTo>
                    <a:cubicBezTo>
                      <a:pt x="10143" y="60"/>
                      <a:pt x="9112" y="387"/>
                      <a:pt x="8144" y="743"/>
                    </a:cubicBezTo>
                    <a:cubicBezTo>
                      <a:pt x="6865" y="1212"/>
                      <a:pt x="5635" y="1799"/>
                      <a:pt x="4496" y="2681"/>
                    </a:cubicBezTo>
                    <a:cubicBezTo>
                      <a:pt x="3186" y="3695"/>
                      <a:pt x="2136" y="4809"/>
                      <a:pt x="1572" y="6313"/>
                    </a:cubicBezTo>
                    <a:cubicBezTo>
                      <a:pt x="1366" y="6861"/>
                      <a:pt x="943" y="7234"/>
                      <a:pt x="777" y="7822"/>
                    </a:cubicBezTo>
                    <a:cubicBezTo>
                      <a:pt x="540" y="8653"/>
                      <a:pt x="585" y="9502"/>
                      <a:pt x="371" y="10319"/>
                    </a:cubicBezTo>
                    <a:cubicBezTo>
                      <a:pt x="324" y="10495"/>
                      <a:pt x="41" y="10551"/>
                      <a:pt x="126" y="10786"/>
                    </a:cubicBezTo>
                    <a:cubicBezTo>
                      <a:pt x="343" y="11385"/>
                      <a:pt x="288" y="12043"/>
                      <a:pt x="480" y="12626"/>
                    </a:cubicBezTo>
                    <a:cubicBezTo>
                      <a:pt x="646" y="13139"/>
                      <a:pt x="0" y="13715"/>
                      <a:pt x="652" y="14135"/>
                    </a:cubicBezTo>
                    <a:cubicBezTo>
                      <a:pt x="307" y="15409"/>
                      <a:pt x="1831" y="16246"/>
                      <a:pt x="1446" y="17529"/>
                    </a:cubicBezTo>
                    <a:cubicBezTo>
                      <a:pt x="2152" y="17864"/>
                      <a:pt x="2082" y="18683"/>
                      <a:pt x="2332" y="19229"/>
                    </a:cubicBezTo>
                    <a:cubicBezTo>
                      <a:pt x="3090" y="20885"/>
                      <a:pt x="4204" y="22317"/>
                      <a:pt x="5056" y="23907"/>
                    </a:cubicBezTo>
                    <a:cubicBezTo>
                      <a:pt x="5775" y="25245"/>
                      <a:pt x="5641" y="26684"/>
                      <a:pt x="6098" y="28033"/>
                    </a:cubicBezTo>
                    <a:cubicBezTo>
                      <a:pt x="6360" y="28806"/>
                      <a:pt x="6480" y="29730"/>
                      <a:pt x="6436" y="30592"/>
                    </a:cubicBezTo>
                    <a:cubicBezTo>
                      <a:pt x="6392" y="31435"/>
                      <a:pt x="6859" y="32174"/>
                      <a:pt x="6704" y="33064"/>
                    </a:cubicBezTo>
                    <a:cubicBezTo>
                      <a:pt x="6529" y="34065"/>
                      <a:pt x="7463" y="34880"/>
                      <a:pt x="8343" y="34891"/>
                    </a:cubicBezTo>
                    <a:cubicBezTo>
                      <a:pt x="8345" y="34891"/>
                      <a:pt x="8346" y="34891"/>
                      <a:pt x="8348" y="34891"/>
                    </a:cubicBezTo>
                    <a:cubicBezTo>
                      <a:pt x="8591" y="34891"/>
                      <a:pt x="8915" y="34721"/>
                      <a:pt x="9185" y="34721"/>
                    </a:cubicBezTo>
                    <a:cubicBezTo>
                      <a:pt x="9460" y="34721"/>
                      <a:pt x="9679" y="34897"/>
                      <a:pt x="9701" y="35605"/>
                    </a:cubicBezTo>
                    <a:cubicBezTo>
                      <a:pt x="9734" y="36682"/>
                      <a:pt x="11630" y="37743"/>
                      <a:pt x="12732" y="37906"/>
                    </a:cubicBezTo>
                    <a:cubicBezTo>
                      <a:pt x="12892" y="37930"/>
                      <a:pt x="13045" y="37941"/>
                      <a:pt x="13191" y="37941"/>
                    </a:cubicBezTo>
                    <a:cubicBezTo>
                      <a:pt x="14529" y="37941"/>
                      <a:pt x="15282" y="36995"/>
                      <a:pt x="15961" y="36018"/>
                    </a:cubicBezTo>
                    <a:cubicBezTo>
                      <a:pt x="16261" y="35585"/>
                      <a:pt x="16493" y="35370"/>
                      <a:pt x="16986" y="35280"/>
                    </a:cubicBezTo>
                    <a:cubicBezTo>
                      <a:pt x="18301" y="35039"/>
                      <a:pt x="18753" y="34684"/>
                      <a:pt x="18845" y="33518"/>
                    </a:cubicBezTo>
                    <a:cubicBezTo>
                      <a:pt x="18897" y="32881"/>
                      <a:pt x="18864" y="32213"/>
                      <a:pt x="18886" y="31562"/>
                    </a:cubicBezTo>
                    <a:cubicBezTo>
                      <a:pt x="18926" y="30452"/>
                      <a:pt x="19136" y="29325"/>
                      <a:pt x="19133" y="28241"/>
                    </a:cubicBezTo>
                    <a:cubicBezTo>
                      <a:pt x="19131" y="27316"/>
                      <a:pt x="19533" y="26497"/>
                      <a:pt x="19466" y="25569"/>
                    </a:cubicBezTo>
                    <a:cubicBezTo>
                      <a:pt x="19404" y="24732"/>
                      <a:pt x="20231" y="24206"/>
                      <a:pt x="20639" y="23528"/>
                    </a:cubicBezTo>
                    <a:cubicBezTo>
                      <a:pt x="21681" y="21787"/>
                      <a:pt x="22957" y="20202"/>
                      <a:pt x="23837" y="18346"/>
                    </a:cubicBezTo>
                    <a:cubicBezTo>
                      <a:pt x="24589" y="16761"/>
                      <a:pt x="25103" y="15194"/>
                      <a:pt x="24883" y="13438"/>
                    </a:cubicBezTo>
                    <a:cubicBezTo>
                      <a:pt x="24828" y="13009"/>
                      <a:pt x="24579" y="12531"/>
                      <a:pt x="24699" y="12169"/>
                    </a:cubicBezTo>
                    <a:cubicBezTo>
                      <a:pt x="24956" y="11389"/>
                      <a:pt x="24528" y="10753"/>
                      <a:pt x="24282" y="10168"/>
                    </a:cubicBezTo>
                    <a:cubicBezTo>
                      <a:pt x="24183" y="9930"/>
                      <a:pt x="24407" y="9286"/>
                      <a:pt x="23806" y="9258"/>
                    </a:cubicBezTo>
                    <a:cubicBezTo>
                      <a:pt x="24022" y="8359"/>
                      <a:pt x="23391" y="7723"/>
                      <a:pt x="23128" y="6967"/>
                    </a:cubicBezTo>
                    <a:cubicBezTo>
                      <a:pt x="22992" y="6576"/>
                      <a:pt x="22772" y="6251"/>
                      <a:pt x="22579" y="5909"/>
                    </a:cubicBezTo>
                    <a:cubicBezTo>
                      <a:pt x="21997" y="4876"/>
                      <a:pt x="21193" y="3970"/>
                      <a:pt x="20286" y="3270"/>
                    </a:cubicBezTo>
                    <a:cubicBezTo>
                      <a:pt x="19589" y="2731"/>
                      <a:pt x="18831" y="2191"/>
                      <a:pt x="18055" y="1715"/>
                    </a:cubicBezTo>
                    <a:cubicBezTo>
                      <a:pt x="17112" y="1136"/>
                      <a:pt x="16118" y="803"/>
                      <a:pt x="15126" y="431"/>
                    </a:cubicBezTo>
                    <a:cubicBezTo>
                      <a:pt x="13979" y="1"/>
                      <a:pt x="12736" y="251"/>
                      <a:pt x="11548" y="71"/>
                    </a:cubicBezTo>
                    <a:cubicBezTo>
                      <a:pt x="11438" y="64"/>
                      <a:pt x="11328" y="60"/>
                      <a:pt x="11219" y="60"/>
                    </a:cubicBez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5" name="Google Shape;958;p33">
                <a:extLst>
                  <a:ext uri="{FF2B5EF4-FFF2-40B4-BE49-F238E27FC236}">
                    <a16:creationId xmlns:a16="http://schemas.microsoft.com/office/drawing/2014/main" id="{675D4661-0B67-481D-AF89-CAC68943A5D8}"/>
                  </a:ext>
                </a:extLst>
              </p:cNvPr>
              <p:cNvSpPr/>
              <p:nvPr/>
            </p:nvSpPr>
            <p:spPr>
              <a:xfrm>
                <a:off x="3135972" y="3458296"/>
                <a:ext cx="124642" cy="47310"/>
              </a:xfrm>
              <a:custGeom>
                <a:avLst/>
                <a:gdLst/>
                <a:ahLst/>
                <a:cxnLst/>
                <a:rect l="l" t="t" r="r" b="b"/>
                <a:pathLst>
                  <a:path w="9906" h="3760" extrusionOk="0">
                    <a:moveTo>
                      <a:pt x="1238" y="1"/>
                    </a:moveTo>
                    <a:cubicBezTo>
                      <a:pt x="874" y="1"/>
                      <a:pt x="0" y="452"/>
                      <a:pt x="74" y="643"/>
                    </a:cubicBezTo>
                    <a:cubicBezTo>
                      <a:pt x="233" y="1052"/>
                      <a:pt x="589" y="1366"/>
                      <a:pt x="1000" y="1511"/>
                    </a:cubicBezTo>
                    <a:cubicBezTo>
                      <a:pt x="2577" y="2072"/>
                      <a:pt x="4121" y="2738"/>
                      <a:pt x="5774" y="3081"/>
                    </a:cubicBezTo>
                    <a:cubicBezTo>
                      <a:pt x="6801" y="3293"/>
                      <a:pt x="7777" y="3759"/>
                      <a:pt x="8849" y="3759"/>
                    </a:cubicBezTo>
                    <a:cubicBezTo>
                      <a:pt x="8980" y="3759"/>
                      <a:pt x="9112" y="3752"/>
                      <a:pt x="9246" y="3737"/>
                    </a:cubicBezTo>
                    <a:cubicBezTo>
                      <a:pt x="9264" y="3738"/>
                      <a:pt x="9281" y="3739"/>
                      <a:pt x="9298" y="3739"/>
                    </a:cubicBezTo>
                    <a:cubicBezTo>
                      <a:pt x="9537" y="3739"/>
                      <a:pt x="9740" y="3627"/>
                      <a:pt x="9906" y="3438"/>
                    </a:cubicBezTo>
                    <a:cubicBezTo>
                      <a:pt x="9682" y="3333"/>
                      <a:pt x="9716" y="2883"/>
                      <a:pt x="9406" y="2883"/>
                    </a:cubicBezTo>
                    <a:cubicBezTo>
                      <a:pt x="9351" y="2883"/>
                      <a:pt x="9284" y="2898"/>
                      <a:pt x="9203" y="2931"/>
                    </a:cubicBezTo>
                    <a:cubicBezTo>
                      <a:pt x="9146" y="2954"/>
                      <a:pt x="9094" y="2965"/>
                      <a:pt x="9045" y="2965"/>
                    </a:cubicBezTo>
                    <a:cubicBezTo>
                      <a:pt x="8806" y="2965"/>
                      <a:pt x="8644" y="2726"/>
                      <a:pt x="8451" y="2611"/>
                    </a:cubicBezTo>
                    <a:cubicBezTo>
                      <a:pt x="7697" y="2167"/>
                      <a:pt x="6880" y="1574"/>
                      <a:pt x="6081" y="1574"/>
                    </a:cubicBezTo>
                    <a:cubicBezTo>
                      <a:pt x="6051" y="1574"/>
                      <a:pt x="6022" y="1575"/>
                      <a:pt x="5992" y="1576"/>
                    </a:cubicBezTo>
                    <a:cubicBezTo>
                      <a:pt x="5956" y="1578"/>
                      <a:pt x="5920" y="1579"/>
                      <a:pt x="5885" y="1579"/>
                    </a:cubicBezTo>
                    <a:cubicBezTo>
                      <a:pt x="4991" y="1579"/>
                      <a:pt x="4354" y="960"/>
                      <a:pt x="3468" y="960"/>
                    </a:cubicBezTo>
                    <a:cubicBezTo>
                      <a:pt x="3438" y="960"/>
                      <a:pt x="3408" y="960"/>
                      <a:pt x="3377" y="962"/>
                    </a:cubicBezTo>
                    <a:cubicBezTo>
                      <a:pt x="3361" y="963"/>
                      <a:pt x="3344" y="963"/>
                      <a:pt x="3328" y="963"/>
                    </a:cubicBezTo>
                    <a:cubicBezTo>
                      <a:pt x="2682" y="963"/>
                      <a:pt x="2005" y="344"/>
                      <a:pt x="1341" y="19"/>
                    </a:cubicBezTo>
                    <a:cubicBezTo>
                      <a:pt x="1315" y="6"/>
                      <a:pt x="1280" y="1"/>
                      <a:pt x="1238" y="1"/>
                    </a:cubicBez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7" name="Google Shape;960;p33">
                <a:extLst>
                  <a:ext uri="{FF2B5EF4-FFF2-40B4-BE49-F238E27FC236}">
                    <a16:creationId xmlns:a16="http://schemas.microsoft.com/office/drawing/2014/main" id="{38A8C4DA-23E8-45F3-9DA8-E3184F668123}"/>
                  </a:ext>
                </a:extLst>
              </p:cNvPr>
              <p:cNvSpPr/>
              <p:nvPr/>
            </p:nvSpPr>
            <p:spPr>
              <a:xfrm>
                <a:off x="2805936" y="3179712"/>
                <a:ext cx="84240" cy="80264"/>
              </a:xfrm>
              <a:custGeom>
                <a:avLst/>
                <a:gdLst/>
                <a:ahLst/>
                <a:cxnLst/>
                <a:rect l="l" t="t" r="r" b="b"/>
                <a:pathLst>
                  <a:path w="6695" h="6379" extrusionOk="0">
                    <a:moveTo>
                      <a:pt x="1" y="0"/>
                    </a:moveTo>
                    <a:lnTo>
                      <a:pt x="1" y="0"/>
                    </a:lnTo>
                    <a:cubicBezTo>
                      <a:pt x="150" y="1491"/>
                      <a:pt x="1366" y="2267"/>
                      <a:pt x="2225" y="3269"/>
                    </a:cubicBezTo>
                    <a:cubicBezTo>
                      <a:pt x="2818" y="3959"/>
                      <a:pt x="3487" y="4597"/>
                      <a:pt x="4184" y="5185"/>
                    </a:cubicBezTo>
                    <a:cubicBezTo>
                      <a:pt x="4769" y="5679"/>
                      <a:pt x="5293" y="6379"/>
                      <a:pt x="6110" y="6379"/>
                    </a:cubicBezTo>
                    <a:cubicBezTo>
                      <a:pt x="6289" y="6379"/>
                      <a:pt x="6483" y="6345"/>
                      <a:pt x="6694" y="6268"/>
                    </a:cubicBezTo>
                    <a:cubicBezTo>
                      <a:pt x="6519" y="5303"/>
                      <a:pt x="1247" y="363"/>
                      <a:pt x="1" y="0"/>
                    </a:cubicBez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8" name="Google Shape;961;p33">
                <a:extLst>
                  <a:ext uri="{FF2B5EF4-FFF2-40B4-BE49-F238E27FC236}">
                    <a16:creationId xmlns:a16="http://schemas.microsoft.com/office/drawing/2014/main" id="{71FCA208-AE66-4163-B134-B2CE45786C96}"/>
                  </a:ext>
                </a:extLst>
              </p:cNvPr>
              <p:cNvSpPr/>
              <p:nvPr/>
            </p:nvSpPr>
            <p:spPr>
              <a:xfrm>
                <a:off x="2888445" y="3086850"/>
                <a:ext cx="57439" cy="102824"/>
              </a:xfrm>
              <a:custGeom>
                <a:avLst/>
                <a:gdLst/>
                <a:ahLst/>
                <a:cxnLst/>
                <a:rect l="l" t="t" r="r" b="b"/>
                <a:pathLst>
                  <a:path w="4565" h="8172" extrusionOk="0">
                    <a:moveTo>
                      <a:pt x="465" y="1"/>
                    </a:moveTo>
                    <a:cubicBezTo>
                      <a:pt x="452" y="1"/>
                      <a:pt x="440" y="2"/>
                      <a:pt x="426" y="5"/>
                    </a:cubicBezTo>
                    <a:cubicBezTo>
                      <a:pt x="0" y="97"/>
                      <a:pt x="475" y="462"/>
                      <a:pt x="395" y="708"/>
                    </a:cubicBezTo>
                    <a:cubicBezTo>
                      <a:pt x="386" y="733"/>
                      <a:pt x="387" y="761"/>
                      <a:pt x="359" y="1003"/>
                    </a:cubicBezTo>
                    <a:cubicBezTo>
                      <a:pt x="719" y="1761"/>
                      <a:pt x="884" y="2760"/>
                      <a:pt x="1329" y="3737"/>
                    </a:cubicBezTo>
                    <a:cubicBezTo>
                      <a:pt x="1845" y="4866"/>
                      <a:pt x="2503" y="5941"/>
                      <a:pt x="2922" y="7112"/>
                    </a:cubicBezTo>
                    <a:cubicBezTo>
                      <a:pt x="3090" y="7581"/>
                      <a:pt x="3556" y="7697"/>
                      <a:pt x="3773" y="8094"/>
                    </a:cubicBezTo>
                    <a:cubicBezTo>
                      <a:pt x="3803" y="8150"/>
                      <a:pt x="3844" y="8171"/>
                      <a:pt x="3890" y="8171"/>
                    </a:cubicBezTo>
                    <a:cubicBezTo>
                      <a:pt x="4019" y="8171"/>
                      <a:pt x="4193" y="8007"/>
                      <a:pt x="4328" y="7951"/>
                    </a:cubicBezTo>
                    <a:cubicBezTo>
                      <a:pt x="4564" y="7853"/>
                      <a:pt x="4518" y="7655"/>
                      <a:pt x="4434" y="7481"/>
                    </a:cubicBezTo>
                    <a:cubicBezTo>
                      <a:pt x="3751" y="6041"/>
                      <a:pt x="3069" y="4597"/>
                      <a:pt x="2371" y="3163"/>
                    </a:cubicBezTo>
                    <a:cubicBezTo>
                      <a:pt x="1960" y="2318"/>
                      <a:pt x="1592" y="1456"/>
                      <a:pt x="1038" y="680"/>
                    </a:cubicBezTo>
                    <a:cubicBezTo>
                      <a:pt x="858" y="430"/>
                      <a:pt x="692" y="1"/>
                      <a:pt x="465" y="1"/>
                    </a:cubicBez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9" name="Google Shape;962;p33">
                <a:extLst>
                  <a:ext uri="{FF2B5EF4-FFF2-40B4-BE49-F238E27FC236}">
                    <a16:creationId xmlns:a16="http://schemas.microsoft.com/office/drawing/2014/main" id="{994E444E-ED4B-4C28-A079-75939CD95B4C}"/>
                  </a:ext>
                </a:extLst>
              </p:cNvPr>
              <p:cNvSpPr/>
              <p:nvPr/>
            </p:nvSpPr>
            <p:spPr>
              <a:xfrm>
                <a:off x="2723427" y="3272573"/>
                <a:ext cx="96281" cy="36728"/>
              </a:xfrm>
              <a:custGeom>
                <a:avLst/>
                <a:gdLst/>
                <a:ahLst/>
                <a:cxnLst/>
                <a:rect l="l" t="t" r="r" b="b"/>
                <a:pathLst>
                  <a:path w="7652" h="2919" extrusionOk="0">
                    <a:moveTo>
                      <a:pt x="1158" y="0"/>
                    </a:moveTo>
                    <a:cubicBezTo>
                      <a:pt x="927" y="0"/>
                      <a:pt x="700" y="29"/>
                      <a:pt x="550" y="108"/>
                    </a:cubicBezTo>
                    <a:cubicBezTo>
                      <a:pt x="443" y="164"/>
                      <a:pt x="368" y="220"/>
                      <a:pt x="323" y="274"/>
                    </a:cubicBezTo>
                    <a:cubicBezTo>
                      <a:pt x="1" y="652"/>
                      <a:pt x="1073" y="948"/>
                      <a:pt x="1490" y="1165"/>
                    </a:cubicBezTo>
                    <a:cubicBezTo>
                      <a:pt x="2697" y="1796"/>
                      <a:pt x="3986" y="2272"/>
                      <a:pt x="5257" y="2768"/>
                    </a:cubicBezTo>
                    <a:cubicBezTo>
                      <a:pt x="5498" y="2861"/>
                      <a:pt x="5747" y="2919"/>
                      <a:pt x="5992" y="2919"/>
                    </a:cubicBezTo>
                    <a:cubicBezTo>
                      <a:pt x="6302" y="2919"/>
                      <a:pt x="6606" y="2827"/>
                      <a:pt x="6881" y="2601"/>
                    </a:cubicBezTo>
                    <a:cubicBezTo>
                      <a:pt x="7652" y="1970"/>
                      <a:pt x="6113" y="1349"/>
                      <a:pt x="5565" y="1217"/>
                    </a:cubicBezTo>
                    <a:cubicBezTo>
                      <a:pt x="5068" y="1099"/>
                      <a:pt x="4576" y="1179"/>
                      <a:pt x="4126" y="990"/>
                    </a:cubicBezTo>
                    <a:cubicBezTo>
                      <a:pt x="3807" y="855"/>
                      <a:pt x="3604" y="543"/>
                      <a:pt x="3308" y="543"/>
                    </a:cubicBezTo>
                    <a:cubicBezTo>
                      <a:pt x="3206" y="543"/>
                      <a:pt x="3093" y="580"/>
                      <a:pt x="2961" y="672"/>
                    </a:cubicBezTo>
                    <a:cubicBezTo>
                      <a:pt x="2960" y="674"/>
                      <a:pt x="2957" y="674"/>
                      <a:pt x="2954" y="674"/>
                    </a:cubicBezTo>
                    <a:cubicBezTo>
                      <a:pt x="2851" y="674"/>
                      <a:pt x="1997" y="109"/>
                      <a:pt x="1801" y="66"/>
                    </a:cubicBezTo>
                    <a:cubicBezTo>
                      <a:pt x="1637" y="30"/>
                      <a:pt x="1396" y="0"/>
                      <a:pt x="1158" y="0"/>
                    </a:cubicBez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grpSp>
      <p:sp>
        <p:nvSpPr>
          <p:cNvPr id="42" name="Google Shape;959;p33">
            <a:extLst>
              <a:ext uri="{FF2B5EF4-FFF2-40B4-BE49-F238E27FC236}">
                <a16:creationId xmlns:a16="http://schemas.microsoft.com/office/drawing/2014/main" id="{0A68A48C-92E7-41A1-A907-B112AB56F5E0}"/>
              </a:ext>
            </a:extLst>
          </p:cNvPr>
          <p:cNvSpPr/>
          <p:nvPr/>
        </p:nvSpPr>
        <p:spPr>
          <a:xfrm>
            <a:off x="907080" y="4709620"/>
            <a:ext cx="118556" cy="154191"/>
          </a:xfrm>
          <a:custGeom>
            <a:avLst/>
            <a:gdLst/>
            <a:ahLst/>
            <a:cxnLst/>
            <a:rect l="l" t="t" r="r" b="b"/>
            <a:pathLst>
              <a:path w="5091" h="7452" extrusionOk="0">
                <a:moveTo>
                  <a:pt x="991" y="1"/>
                </a:moveTo>
                <a:cubicBezTo>
                  <a:pt x="521" y="1"/>
                  <a:pt x="1" y="536"/>
                  <a:pt x="195" y="804"/>
                </a:cubicBezTo>
                <a:cubicBezTo>
                  <a:pt x="711" y="1515"/>
                  <a:pt x="909" y="2384"/>
                  <a:pt x="1406" y="3098"/>
                </a:cubicBezTo>
                <a:cubicBezTo>
                  <a:pt x="1714" y="3540"/>
                  <a:pt x="2148" y="4053"/>
                  <a:pt x="2189" y="4478"/>
                </a:cubicBezTo>
                <a:cubicBezTo>
                  <a:pt x="2271" y="5318"/>
                  <a:pt x="3408" y="5391"/>
                  <a:pt x="3267" y="6259"/>
                </a:cubicBezTo>
                <a:cubicBezTo>
                  <a:pt x="3269" y="6259"/>
                  <a:pt x="3271" y="6259"/>
                  <a:pt x="3273" y="6259"/>
                </a:cubicBezTo>
                <a:cubicBezTo>
                  <a:pt x="3922" y="6259"/>
                  <a:pt x="4015" y="6952"/>
                  <a:pt x="4455" y="7217"/>
                </a:cubicBezTo>
                <a:cubicBezTo>
                  <a:pt x="4558" y="7278"/>
                  <a:pt x="4622" y="7452"/>
                  <a:pt x="4737" y="7452"/>
                </a:cubicBezTo>
                <a:cubicBezTo>
                  <a:pt x="4778" y="7452"/>
                  <a:pt x="4826" y="7430"/>
                  <a:pt x="4883" y="7373"/>
                </a:cubicBezTo>
                <a:cubicBezTo>
                  <a:pt x="5015" y="7242"/>
                  <a:pt x="5090" y="7053"/>
                  <a:pt x="4992" y="6857"/>
                </a:cubicBezTo>
                <a:cubicBezTo>
                  <a:pt x="4628" y="6113"/>
                  <a:pt x="4252" y="5377"/>
                  <a:pt x="3898" y="4629"/>
                </a:cubicBezTo>
                <a:cubicBezTo>
                  <a:pt x="3645" y="4088"/>
                  <a:pt x="3376" y="3568"/>
                  <a:pt x="3041" y="3059"/>
                </a:cubicBezTo>
                <a:cubicBezTo>
                  <a:pt x="2505" y="2243"/>
                  <a:pt x="2141" y="1309"/>
                  <a:pt x="1730" y="415"/>
                </a:cubicBezTo>
                <a:cubicBezTo>
                  <a:pt x="1562" y="49"/>
                  <a:pt x="1184" y="174"/>
                  <a:pt x="997" y="1"/>
                </a:cubicBezTo>
                <a:cubicBezTo>
                  <a:pt x="995" y="1"/>
                  <a:pt x="993" y="1"/>
                  <a:pt x="991" y="1"/>
                </a:cubicBez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957;p33">
            <a:extLst>
              <a:ext uri="{FF2B5EF4-FFF2-40B4-BE49-F238E27FC236}">
                <a16:creationId xmlns:a16="http://schemas.microsoft.com/office/drawing/2014/main" id="{7EC4A72D-EC07-4F23-AF02-DD4FC304D546}"/>
              </a:ext>
            </a:extLst>
          </p:cNvPr>
          <p:cNvSpPr/>
          <p:nvPr/>
        </p:nvSpPr>
        <p:spPr>
          <a:xfrm>
            <a:off x="907080" y="4556915"/>
            <a:ext cx="186881" cy="144776"/>
          </a:xfrm>
          <a:custGeom>
            <a:avLst/>
            <a:gdLst/>
            <a:ahLst/>
            <a:cxnLst/>
            <a:rect l="l" t="t" r="r" b="b"/>
            <a:pathLst>
              <a:path w="8025" h="6997" extrusionOk="0">
                <a:moveTo>
                  <a:pt x="616" y="1"/>
                </a:moveTo>
                <a:cubicBezTo>
                  <a:pt x="1" y="1"/>
                  <a:pt x="154" y="1119"/>
                  <a:pt x="515" y="1583"/>
                </a:cubicBezTo>
                <a:cubicBezTo>
                  <a:pt x="792" y="1939"/>
                  <a:pt x="928" y="2226"/>
                  <a:pt x="1155" y="2590"/>
                </a:cubicBezTo>
                <a:cubicBezTo>
                  <a:pt x="1617" y="3335"/>
                  <a:pt x="2692" y="3719"/>
                  <a:pt x="3362" y="4332"/>
                </a:cubicBezTo>
                <a:cubicBezTo>
                  <a:pt x="4106" y="5009"/>
                  <a:pt x="4958" y="6082"/>
                  <a:pt x="5884" y="6480"/>
                </a:cubicBezTo>
                <a:cubicBezTo>
                  <a:pt x="6225" y="6627"/>
                  <a:pt x="7059" y="6996"/>
                  <a:pt x="7573" y="6996"/>
                </a:cubicBezTo>
                <a:cubicBezTo>
                  <a:pt x="7833" y="6996"/>
                  <a:pt x="8010" y="6902"/>
                  <a:pt x="8003" y="6639"/>
                </a:cubicBezTo>
                <a:cubicBezTo>
                  <a:pt x="8024" y="6471"/>
                  <a:pt x="7866" y="6273"/>
                  <a:pt x="7737" y="6079"/>
                </a:cubicBezTo>
                <a:cubicBezTo>
                  <a:pt x="7113" y="5147"/>
                  <a:pt x="6217" y="4486"/>
                  <a:pt x="5330" y="3848"/>
                </a:cubicBezTo>
                <a:cubicBezTo>
                  <a:pt x="4989" y="3604"/>
                  <a:pt x="4988" y="3072"/>
                  <a:pt x="4481" y="3021"/>
                </a:cubicBezTo>
                <a:cubicBezTo>
                  <a:pt x="3924" y="2965"/>
                  <a:pt x="3684" y="2431"/>
                  <a:pt x="3292" y="2132"/>
                </a:cubicBezTo>
                <a:cubicBezTo>
                  <a:pt x="2587" y="1596"/>
                  <a:pt x="1660" y="311"/>
                  <a:pt x="836" y="40"/>
                </a:cubicBezTo>
                <a:cubicBezTo>
                  <a:pt x="754" y="13"/>
                  <a:pt x="680" y="1"/>
                  <a:pt x="616" y="1"/>
                </a:cubicBez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6" name="תיבת טקסט 45">
            <a:extLst>
              <a:ext uri="{FF2B5EF4-FFF2-40B4-BE49-F238E27FC236}">
                <a16:creationId xmlns:a16="http://schemas.microsoft.com/office/drawing/2014/main" id="{E7F1B6D2-ABD7-4CAF-9239-BB49DE760BBB}"/>
              </a:ext>
            </a:extLst>
          </p:cNvPr>
          <p:cNvSpPr txBox="1"/>
          <p:nvPr/>
        </p:nvSpPr>
        <p:spPr>
          <a:xfrm>
            <a:off x="907080" y="2877160"/>
            <a:ext cx="1679755" cy="1261884"/>
          </a:xfrm>
          <a:prstGeom prst="rect">
            <a:avLst/>
          </a:prstGeom>
          <a:noFill/>
        </p:spPr>
        <p:txBody>
          <a:bodyPr wrap="square" rtlCol="1">
            <a:spAutoFit/>
          </a:bodyPr>
          <a:lstStyle/>
          <a:p>
            <a:r>
              <a:rPr lang="en-US" sz="1300" dirty="0">
                <a:ln w="0"/>
                <a:solidFill>
                  <a:schemeClr val="tx2">
                    <a:lumMod val="75000"/>
                  </a:schemeClr>
                </a:solidFill>
                <a:latin typeface="Gill Sans Ultra Bold Condensed" panose="020B0A06020104020203" pitchFamily="34" charset="0"/>
              </a:rPr>
              <a:t>The website consist 100 books per page, therefore we add new 100 rows per time unit</a:t>
            </a:r>
            <a:endParaRPr lang="he-IL" sz="1300" dirty="0">
              <a:ln w="0"/>
              <a:solidFill>
                <a:schemeClr val="tx2">
                  <a:lumMod val="75000"/>
                </a:schemeClr>
              </a:solidFill>
              <a:latin typeface="Gill Sans Ultra Bold Condensed" panose="020B0A06020104020203" pitchFamily="34" charset="0"/>
            </a:endParaRPr>
          </a:p>
          <a:p>
            <a:endParaRPr lang="he-IL" sz="1100" dirty="0"/>
          </a:p>
        </p:txBody>
      </p:sp>
    </p:spTree>
    <p:extLst>
      <p:ext uri="{BB962C8B-B14F-4D97-AF65-F5344CB8AC3E}">
        <p14:creationId xmlns:p14="http://schemas.microsoft.com/office/powerpoint/2010/main" val="687902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תמונה 10">
            <a:extLst>
              <a:ext uri="{FF2B5EF4-FFF2-40B4-BE49-F238E27FC236}">
                <a16:creationId xmlns:a16="http://schemas.microsoft.com/office/drawing/2014/main" id="{AD8796EC-B102-43C6-8059-AFA461EEAD2C}"/>
              </a:ext>
            </a:extLst>
          </p:cNvPr>
          <p:cNvPicPr>
            <a:picLocks noChangeAspect="1"/>
          </p:cNvPicPr>
          <p:nvPr/>
        </p:nvPicPr>
        <p:blipFill>
          <a:blip r:embed="rId2"/>
          <a:stretch>
            <a:fillRect/>
          </a:stretch>
        </p:blipFill>
        <p:spPr>
          <a:xfrm>
            <a:off x="0" y="1197405"/>
            <a:ext cx="9144000" cy="3946095"/>
          </a:xfrm>
          <a:prstGeom prst="rect">
            <a:avLst/>
          </a:prstGeom>
        </p:spPr>
      </p:pic>
      <p:sp>
        <p:nvSpPr>
          <p:cNvPr id="2" name="כותרת 1">
            <a:extLst>
              <a:ext uri="{FF2B5EF4-FFF2-40B4-BE49-F238E27FC236}">
                <a16:creationId xmlns:a16="http://schemas.microsoft.com/office/drawing/2014/main" id="{F8BBC26D-A4F2-405A-A101-A900CE485217}"/>
              </a:ext>
            </a:extLst>
          </p:cNvPr>
          <p:cNvSpPr>
            <a:spLocks noGrp="1"/>
          </p:cNvSpPr>
          <p:nvPr>
            <p:ph type="title"/>
          </p:nvPr>
        </p:nvSpPr>
        <p:spPr/>
        <p:txBody>
          <a:bodyPr>
            <a:normAutofit fontScale="90000"/>
          </a:bodyPr>
          <a:lstStyle/>
          <a:p>
            <a:r>
              <a:rPr lang="en-US" dirty="0"/>
              <a:t>More Coding</a:t>
            </a:r>
            <a:endParaRPr lang="he-IL" dirty="0"/>
          </a:p>
        </p:txBody>
      </p:sp>
      <p:pic>
        <p:nvPicPr>
          <p:cNvPr id="5" name="תמונה 4">
            <a:extLst>
              <a:ext uri="{FF2B5EF4-FFF2-40B4-BE49-F238E27FC236}">
                <a16:creationId xmlns:a16="http://schemas.microsoft.com/office/drawing/2014/main" id="{7FE70E16-BBC2-4195-BFEB-B5C48A3FC3AC}"/>
              </a:ext>
            </a:extLst>
          </p:cNvPr>
          <p:cNvPicPr>
            <a:picLocks noChangeAspect="1"/>
          </p:cNvPicPr>
          <p:nvPr/>
        </p:nvPicPr>
        <p:blipFill rotWithShape="1">
          <a:blip r:embed="rId3">
            <a:clrChange>
              <a:clrFrom>
                <a:srgbClr val="EAE0DE"/>
              </a:clrFrom>
              <a:clrTo>
                <a:srgbClr val="EAE0DE">
                  <a:alpha val="0"/>
                </a:srgbClr>
              </a:clrTo>
            </a:clrChange>
            <a:extLst>
              <a:ext uri="{BEBA8EAE-BF5A-486C-A8C5-ECC9F3942E4B}">
                <a14:imgProps xmlns:a14="http://schemas.microsoft.com/office/drawing/2010/main">
                  <a14:imgLayer r:embed="rId4">
                    <a14:imgEffect>
                      <a14:colorTemperature colorTemp="7200"/>
                    </a14:imgEffect>
                  </a14:imgLayer>
                </a14:imgProps>
              </a:ext>
            </a:extLst>
          </a:blip>
          <a:srcRect t="2641" r="8937"/>
          <a:stretch/>
        </p:blipFill>
        <p:spPr>
          <a:xfrm>
            <a:off x="49258" y="1269999"/>
            <a:ext cx="8281942" cy="2676095"/>
          </a:xfrm>
          <a:prstGeom prst="rect">
            <a:avLst/>
          </a:prstGeom>
        </p:spPr>
      </p:pic>
      <p:sp>
        <p:nvSpPr>
          <p:cNvPr id="12" name="תיבת טקסט 11">
            <a:extLst>
              <a:ext uri="{FF2B5EF4-FFF2-40B4-BE49-F238E27FC236}">
                <a16:creationId xmlns:a16="http://schemas.microsoft.com/office/drawing/2014/main" id="{7770487D-7F1E-4A0B-B690-58F262F0FD5C}"/>
              </a:ext>
            </a:extLst>
          </p:cNvPr>
          <p:cNvSpPr txBox="1"/>
          <p:nvPr/>
        </p:nvSpPr>
        <p:spPr>
          <a:xfrm>
            <a:off x="6404460" y="2266340"/>
            <a:ext cx="1832460" cy="1323439"/>
          </a:xfrm>
          <a:prstGeom prst="rect">
            <a:avLst/>
          </a:prstGeom>
          <a:noFill/>
        </p:spPr>
        <p:txBody>
          <a:bodyPr wrap="square">
            <a:spAutoFit/>
          </a:bodyPr>
          <a:lstStyle/>
          <a:p>
            <a:pPr algn="ctr"/>
            <a:r>
              <a:rPr lang="en-US" sz="1600" dirty="0">
                <a:ln w="0"/>
                <a:solidFill>
                  <a:schemeClr val="tx2">
                    <a:lumMod val="75000"/>
                  </a:schemeClr>
                </a:solidFill>
                <a:latin typeface="Gill Sans Ultra Bold Condensed" panose="020B0A06020104020203" pitchFamily="34" charset="0"/>
              </a:rPr>
              <a:t>Useful functions to advance sub-links and provide specific book page for each book </a:t>
            </a:r>
            <a:endParaRPr lang="he-IL" sz="1600" dirty="0">
              <a:ln w="0"/>
              <a:solidFill>
                <a:schemeClr val="tx2">
                  <a:lumMod val="75000"/>
                </a:schemeClr>
              </a:solidFill>
              <a:latin typeface="Gill Sans Ultra Bold Condensed" panose="020B0A06020104020203" pitchFamily="34" charset="0"/>
            </a:endParaRPr>
          </a:p>
        </p:txBody>
      </p:sp>
      <p:grpSp>
        <p:nvGrpSpPr>
          <p:cNvPr id="13" name="Google Shape;869;p31">
            <a:extLst>
              <a:ext uri="{FF2B5EF4-FFF2-40B4-BE49-F238E27FC236}">
                <a16:creationId xmlns:a16="http://schemas.microsoft.com/office/drawing/2014/main" id="{4D947928-B3A4-4EF0-B6C1-1AFAF4BF8F20}"/>
              </a:ext>
            </a:extLst>
          </p:cNvPr>
          <p:cNvGrpSpPr/>
          <p:nvPr/>
        </p:nvGrpSpPr>
        <p:grpSpPr>
          <a:xfrm>
            <a:off x="6404461" y="1808225"/>
            <a:ext cx="1832460" cy="2137870"/>
            <a:chOff x="3621450" y="2025923"/>
            <a:chExt cx="1901098" cy="2324526"/>
          </a:xfrm>
        </p:grpSpPr>
        <p:sp>
          <p:nvSpPr>
            <p:cNvPr id="14" name="Google Shape;870;p31">
              <a:extLst>
                <a:ext uri="{FF2B5EF4-FFF2-40B4-BE49-F238E27FC236}">
                  <a16:creationId xmlns:a16="http://schemas.microsoft.com/office/drawing/2014/main" id="{16BD5160-7003-4D01-8B6A-06E50AA34E15}"/>
                </a:ext>
              </a:extLst>
            </p:cNvPr>
            <p:cNvSpPr/>
            <p:nvPr/>
          </p:nvSpPr>
          <p:spPr>
            <a:xfrm>
              <a:off x="3621450" y="2025923"/>
              <a:ext cx="1901098" cy="2324526"/>
            </a:xfrm>
            <a:custGeom>
              <a:avLst/>
              <a:gdLst/>
              <a:ahLst/>
              <a:cxnLst/>
              <a:rect l="l" t="t" r="r" b="b"/>
              <a:pathLst>
                <a:path w="56030" h="81334" extrusionOk="0">
                  <a:moveTo>
                    <a:pt x="33260" y="1336"/>
                  </a:moveTo>
                  <a:cubicBezTo>
                    <a:pt x="33539" y="1336"/>
                    <a:pt x="33817" y="1370"/>
                    <a:pt x="34076" y="1387"/>
                  </a:cubicBezTo>
                  <a:cubicBezTo>
                    <a:pt x="34442" y="1411"/>
                    <a:pt x="34814" y="1418"/>
                    <a:pt x="35183" y="1418"/>
                  </a:cubicBezTo>
                  <a:cubicBezTo>
                    <a:pt x="35544" y="1418"/>
                    <a:pt x="35901" y="1411"/>
                    <a:pt x="36248" y="1409"/>
                  </a:cubicBezTo>
                  <a:cubicBezTo>
                    <a:pt x="36252" y="1409"/>
                    <a:pt x="36255" y="1409"/>
                    <a:pt x="36258" y="1409"/>
                  </a:cubicBezTo>
                  <a:cubicBezTo>
                    <a:pt x="36642" y="1409"/>
                    <a:pt x="37019" y="1563"/>
                    <a:pt x="37424" y="1563"/>
                  </a:cubicBezTo>
                  <a:cubicBezTo>
                    <a:pt x="37593" y="1563"/>
                    <a:pt x="37768" y="1536"/>
                    <a:pt x="37950" y="1460"/>
                  </a:cubicBezTo>
                  <a:cubicBezTo>
                    <a:pt x="38099" y="1398"/>
                    <a:pt x="38283" y="1367"/>
                    <a:pt x="38479" y="1367"/>
                  </a:cubicBezTo>
                  <a:cubicBezTo>
                    <a:pt x="38804" y="1367"/>
                    <a:pt x="39162" y="1454"/>
                    <a:pt x="39449" y="1632"/>
                  </a:cubicBezTo>
                  <a:cubicBezTo>
                    <a:pt x="39511" y="1671"/>
                    <a:pt x="39567" y="1684"/>
                    <a:pt x="39622" y="1684"/>
                  </a:cubicBezTo>
                  <a:cubicBezTo>
                    <a:pt x="39751" y="1684"/>
                    <a:pt x="39866" y="1608"/>
                    <a:pt x="39999" y="1608"/>
                  </a:cubicBezTo>
                  <a:cubicBezTo>
                    <a:pt x="40013" y="1608"/>
                    <a:pt x="40027" y="1609"/>
                    <a:pt x="40041" y="1610"/>
                  </a:cubicBezTo>
                  <a:cubicBezTo>
                    <a:pt x="41406" y="1781"/>
                    <a:pt x="42770" y="1956"/>
                    <a:pt x="44123" y="2195"/>
                  </a:cubicBezTo>
                  <a:cubicBezTo>
                    <a:pt x="44885" y="2330"/>
                    <a:pt x="45647" y="2473"/>
                    <a:pt x="46409" y="2603"/>
                  </a:cubicBezTo>
                  <a:cubicBezTo>
                    <a:pt x="47120" y="2725"/>
                    <a:pt x="47905" y="2785"/>
                    <a:pt x="48484" y="3303"/>
                  </a:cubicBezTo>
                  <a:cubicBezTo>
                    <a:pt x="48751" y="3541"/>
                    <a:pt x="49171" y="3490"/>
                    <a:pt x="49483" y="3737"/>
                  </a:cubicBezTo>
                  <a:cubicBezTo>
                    <a:pt x="50081" y="4210"/>
                    <a:pt x="50396" y="4821"/>
                    <a:pt x="50790" y="5416"/>
                  </a:cubicBezTo>
                  <a:cubicBezTo>
                    <a:pt x="51012" y="5750"/>
                    <a:pt x="51030" y="6218"/>
                    <a:pt x="51476" y="6445"/>
                  </a:cubicBezTo>
                  <a:cubicBezTo>
                    <a:pt x="51593" y="6505"/>
                    <a:pt x="51531" y="6690"/>
                    <a:pt x="51541" y="6821"/>
                  </a:cubicBezTo>
                  <a:cubicBezTo>
                    <a:pt x="51569" y="7195"/>
                    <a:pt x="51588" y="7555"/>
                    <a:pt x="51778" y="7924"/>
                  </a:cubicBezTo>
                  <a:cubicBezTo>
                    <a:pt x="51972" y="8300"/>
                    <a:pt x="51771" y="8758"/>
                    <a:pt x="51889" y="9199"/>
                  </a:cubicBezTo>
                  <a:cubicBezTo>
                    <a:pt x="52021" y="9696"/>
                    <a:pt x="52105" y="10221"/>
                    <a:pt x="52166" y="10743"/>
                  </a:cubicBezTo>
                  <a:cubicBezTo>
                    <a:pt x="52256" y="11520"/>
                    <a:pt x="52309" y="12297"/>
                    <a:pt x="52381" y="13074"/>
                  </a:cubicBezTo>
                  <a:cubicBezTo>
                    <a:pt x="52432" y="13630"/>
                    <a:pt x="52491" y="14190"/>
                    <a:pt x="52540" y="14742"/>
                  </a:cubicBezTo>
                  <a:cubicBezTo>
                    <a:pt x="52585" y="15263"/>
                    <a:pt x="52581" y="15798"/>
                    <a:pt x="52618" y="16329"/>
                  </a:cubicBezTo>
                  <a:cubicBezTo>
                    <a:pt x="52633" y="16551"/>
                    <a:pt x="52401" y="16651"/>
                    <a:pt x="52176" y="16651"/>
                  </a:cubicBezTo>
                  <a:cubicBezTo>
                    <a:pt x="52129" y="16651"/>
                    <a:pt x="52082" y="16646"/>
                    <a:pt x="52038" y="16638"/>
                  </a:cubicBezTo>
                  <a:cubicBezTo>
                    <a:pt x="51774" y="16586"/>
                    <a:pt x="51512" y="16568"/>
                    <a:pt x="51250" y="16568"/>
                  </a:cubicBezTo>
                  <a:cubicBezTo>
                    <a:pt x="50637" y="16568"/>
                    <a:pt x="50026" y="16667"/>
                    <a:pt x="49413" y="16667"/>
                  </a:cubicBezTo>
                  <a:cubicBezTo>
                    <a:pt x="49315" y="16667"/>
                    <a:pt x="49217" y="16664"/>
                    <a:pt x="49119" y="16659"/>
                  </a:cubicBezTo>
                  <a:cubicBezTo>
                    <a:pt x="49042" y="16654"/>
                    <a:pt x="48943" y="16635"/>
                    <a:pt x="48847" y="16635"/>
                  </a:cubicBezTo>
                  <a:cubicBezTo>
                    <a:pt x="48699" y="16635"/>
                    <a:pt x="48559" y="16680"/>
                    <a:pt x="48517" y="16893"/>
                  </a:cubicBezTo>
                  <a:cubicBezTo>
                    <a:pt x="48511" y="16918"/>
                    <a:pt x="48452" y="16955"/>
                    <a:pt x="48425" y="16955"/>
                  </a:cubicBezTo>
                  <a:cubicBezTo>
                    <a:pt x="48422" y="16955"/>
                    <a:pt x="48420" y="16955"/>
                    <a:pt x="48418" y="16954"/>
                  </a:cubicBezTo>
                  <a:cubicBezTo>
                    <a:pt x="48197" y="16876"/>
                    <a:pt x="47979" y="16846"/>
                    <a:pt x="47762" y="16846"/>
                  </a:cubicBezTo>
                  <a:cubicBezTo>
                    <a:pt x="47095" y="16846"/>
                    <a:pt x="46445" y="17131"/>
                    <a:pt x="45778" y="17162"/>
                  </a:cubicBezTo>
                  <a:cubicBezTo>
                    <a:pt x="44389" y="17225"/>
                    <a:pt x="42988" y="17165"/>
                    <a:pt x="41595" y="17309"/>
                  </a:cubicBezTo>
                  <a:cubicBezTo>
                    <a:pt x="41142" y="17356"/>
                    <a:pt x="40684" y="17371"/>
                    <a:pt x="40225" y="17371"/>
                  </a:cubicBezTo>
                  <a:cubicBezTo>
                    <a:pt x="39458" y="17371"/>
                    <a:pt x="38686" y="17330"/>
                    <a:pt x="37919" y="17330"/>
                  </a:cubicBezTo>
                  <a:cubicBezTo>
                    <a:pt x="37912" y="17330"/>
                    <a:pt x="37905" y="17330"/>
                    <a:pt x="37898" y="17330"/>
                  </a:cubicBezTo>
                  <a:cubicBezTo>
                    <a:pt x="37461" y="17330"/>
                    <a:pt x="37025" y="17351"/>
                    <a:pt x="36589" y="17352"/>
                  </a:cubicBezTo>
                  <a:cubicBezTo>
                    <a:pt x="36558" y="17352"/>
                    <a:pt x="36527" y="17352"/>
                    <a:pt x="36495" y="17352"/>
                  </a:cubicBezTo>
                  <a:cubicBezTo>
                    <a:pt x="35771" y="17352"/>
                    <a:pt x="35047" y="17344"/>
                    <a:pt x="34323" y="17344"/>
                  </a:cubicBezTo>
                  <a:cubicBezTo>
                    <a:pt x="33940" y="17344"/>
                    <a:pt x="33557" y="17346"/>
                    <a:pt x="33174" y="17353"/>
                  </a:cubicBezTo>
                  <a:cubicBezTo>
                    <a:pt x="32847" y="17360"/>
                    <a:pt x="32520" y="17362"/>
                    <a:pt x="32193" y="17362"/>
                  </a:cubicBezTo>
                  <a:cubicBezTo>
                    <a:pt x="31767" y="17362"/>
                    <a:pt x="31340" y="17359"/>
                    <a:pt x="30915" y="17359"/>
                  </a:cubicBezTo>
                  <a:cubicBezTo>
                    <a:pt x="30386" y="17359"/>
                    <a:pt x="29859" y="17364"/>
                    <a:pt x="29334" y="17385"/>
                  </a:cubicBezTo>
                  <a:cubicBezTo>
                    <a:pt x="28763" y="17409"/>
                    <a:pt x="28193" y="17416"/>
                    <a:pt x="27622" y="17416"/>
                  </a:cubicBezTo>
                  <a:cubicBezTo>
                    <a:pt x="26980" y="17416"/>
                    <a:pt x="26338" y="17407"/>
                    <a:pt x="25696" y="17407"/>
                  </a:cubicBezTo>
                  <a:cubicBezTo>
                    <a:pt x="24935" y="17407"/>
                    <a:pt x="24175" y="17419"/>
                    <a:pt x="23414" y="17468"/>
                  </a:cubicBezTo>
                  <a:cubicBezTo>
                    <a:pt x="22490" y="17528"/>
                    <a:pt x="21548" y="17571"/>
                    <a:pt x="20641" y="17658"/>
                  </a:cubicBezTo>
                  <a:cubicBezTo>
                    <a:pt x="19529" y="17765"/>
                    <a:pt x="18414" y="17819"/>
                    <a:pt x="17298" y="17819"/>
                  </a:cubicBezTo>
                  <a:cubicBezTo>
                    <a:pt x="17123" y="17819"/>
                    <a:pt x="16948" y="17818"/>
                    <a:pt x="16773" y="17815"/>
                  </a:cubicBezTo>
                  <a:cubicBezTo>
                    <a:pt x="15443" y="17794"/>
                    <a:pt x="14109" y="17701"/>
                    <a:pt x="12781" y="17701"/>
                  </a:cubicBezTo>
                  <a:cubicBezTo>
                    <a:pt x="12411" y="17701"/>
                    <a:pt x="12041" y="17708"/>
                    <a:pt x="11672" y="17726"/>
                  </a:cubicBezTo>
                  <a:cubicBezTo>
                    <a:pt x="10711" y="17772"/>
                    <a:pt x="9751" y="17802"/>
                    <a:pt x="8791" y="17802"/>
                  </a:cubicBezTo>
                  <a:cubicBezTo>
                    <a:pt x="8616" y="17802"/>
                    <a:pt x="8440" y="17801"/>
                    <a:pt x="8265" y="17799"/>
                  </a:cubicBezTo>
                  <a:cubicBezTo>
                    <a:pt x="7532" y="17792"/>
                    <a:pt x="6796" y="17677"/>
                    <a:pt x="6068" y="17677"/>
                  </a:cubicBezTo>
                  <a:cubicBezTo>
                    <a:pt x="5945" y="17677"/>
                    <a:pt x="5823" y="17680"/>
                    <a:pt x="5700" y="17688"/>
                  </a:cubicBezTo>
                  <a:cubicBezTo>
                    <a:pt x="5591" y="17695"/>
                    <a:pt x="5480" y="17698"/>
                    <a:pt x="5370" y="17698"/>
                  </a:cubicBezTo>
                  <a:cubicBezTo>
                    <a:pt x="4898" y="17698"/>
                    <a:pt x="4422" y="17647"/>
                    <a:pt x="3949" y="17647"/>
                  </a:cubicBezTo>
                  <a:cubicBezTo>
                    <a:pt x="3497" y="17647"/>
                    <a:pt x="3048" y="17693"/>
                    <a:pt x="2609" y="17874"/>
                  </a:cubicBezTo>
                  <a:cubicBezTo>
                    <a:pt x="2568" y="17891"/>
                    <a:pt x="2510" y="17902"/>
                    <a:pt x="2454" y="17902"/>
                  </a:cubicBezTo>
                  <a:cubicBezTo>
                    <a:pt x="2349" y="17902"/>
                    <a:pt x="2251" y="17862"/>
                    <a:pt x="2270" y="17741"/>
                  </a:cubicBezTo>
                  <a:cubicBezTo>
                    <a:pt x="2309" y="17489"/>
                    <a:pt x="2122" y="17195"/>
                    <a:pt x="2169" y="17082"/>
                  </a:cubicBezTo>
                  <a:cubicBezTo>
                    <a:pt x="2457" y="16370"/>
                    <a:pt x="2382" y="15627"/>
                    <a:pt x="2476" y="14904"/>
                  </a:cubicBezTo>
                  <a:cubicBezTo>
                    <a:pt x="2530" y="14496"/>
                    <a:pt x="3015" y="14120"/>
                    <a:pt x="2677" y="13702"/>
                  </a:cubicBezTo>
                  <a:cubicBezTo>
                    <a:pt x="2463" y="13437"/>
                    <a:pt x="2680" y="13108"/>
                    <a:pt x="2634" y="13042"/>
                  </a:cubicBezTo>
                  <a:cubicBezTo>
                    <a:pt x="2321" y="12594"/>
                    <a:pt x="3155" y="12197"/>
                    <a:pt x="2648" y="11777"/>
                  </a:cubicBezTo>
                  <a:cubicBezTo>
                    <a:pt x="2432" y="11598"/>
                    <a:pt x="2873" y="11604"/>
                    <a:pt x="2843" y="11335"/>
                  </a:cubicBezTo>
                  <a:cubicBezTo>
                    <a:pt x="2782" y="10801"/>
                    <a:pt x="2868" y="10238"/>
                    <a:pt x="2951" y="9684"/>
                  </a:cubicBezTo>
                  <a:cubicBezTo>
                    <a:pt x="3058" y="8966"/>
                    <a:pt x="3045" y="8228"/>
                    <a:pt x="3216" y="7507"/>
                  </a:cubicBezTo>
                  <a:cubicBezTo>
                    <a:pt x="3313" y="7102"/>
                    <a:pt x="3723" y="6837"/>
                    <a:pt x="3723" y="6389"/>
                  </a:cubicBezTo>
                  <a:cubicBezTo>
                    <a:pt x="3723" y="5842"/>
                    <a:pt x="4105" y="5400"/>
                    <a:pt x="4303" y="4916"/>
                  </a:cubicBezTo>
                  <a:cubicBezTo>
                    <a:pt x="4695" y="3955"/>
                    <a:pt x="5709" y="3783"/>
                    <a:pt x="6433" y="3277"/>
                  </a:cubicBezTo>
                  <a:cubicBezTo>
                    <a:pt x="6906" y="2948"/>
                    <a:pt x="7630" y="2927"/>
                    <a:pt x="8157" y="2579"/>
                  </a:cubicBezTo>
                  <a:cubicBezTo>
                    <a:pt x="8173" y="2569"/>
                    <a:pt x="8193" y="2565"/>
                    <a:pt x="8216" y="2565"/>
                  </a:cubicBezTo>
                  <a:cubicBezTo>
                    <a:pt x="8297" y="2565"/>
                    <a:pt x="8415" y="2614"/>
                    <a:pt x="8499" y="2628"/>
                  </a:cubicBezTo>
                  <a:cubicBezTo>
                    <a:pt x="8855" y="2583"/>
                    <a:pt x="9186" y="2651"/>
                    <a:pt x="9459" y="2287"/>
                  </a:cubicBezTo>
                  <a:cubicBezTo>
                    <a:pt x="9569" y="2142"/>
                    <a:pt x="9881" y="2088"/>
                    <a:pt x="10194" y="2088"/>
                  </a:cubicBezTo>
                  <a:cubicBezTo>
                    <a:pt x="10283" y="2088"/>
                    <a:pt x="10372" y="2092"/>
                    <a:pt x="10457" y="2100"/>
                  </a:cubicBezTo>
                  <a:cubicBezTo>
                    <a:pt x="10563" y="2110"/>
                    <a:pt x="10668" y="2115"/>
                    <a:pt x="10774" y="2115"/>
                  </a:cubicBezTo>
                  <a:cubicBezTo>
                    <a:pt x="11375" y="2115"/>
                    <a:pt x="11966" y="1966"/>
                    <a:pt x="12561" y="1868"/>
                  </a:cubicBezTo>
                  <a:cubicBezTo>
                    <a:pt x="12825" y="1825"/>
                    <a:pt x="13096" y="1813"/>
                    <a:pt x="13369" y="1813"/>
                  </a:cubicBezTo>
                  <a:cubicBezTo>
                    <a:pt x="13687" y="1813"/>
                    <a:pt x="14009" y="1829"/>
                    <a:pt x="14327" y="1829"/>
                  </a:cubicBezTo>
                  <a:cubicBezTo>
                    <a:pt x="14444" y="1829"/>
                    <a:pt x="14563" y="1841"/>
                    <a:pt x="14678" y="1841"/>
                  </a:cubicBezTo>
                  <a:cubicBezTo>
                    <a:pt x="14864" y="1841"/>
                    <a:pt x="15043" y="1811"/>
                    <a:pt x="15197" y="1656"/>
                  </a:cubicBezTo>
                  <a:cubicBezTo>
                    <a:pt x="15249" y="1603"/>
                    <a:pt x="15302" y="1583"/>
                    <a:pt x="15358" y="1583"/>
                  </a:cubicBezTo>
                  <a:cubicBezTo>
                    <a:pt x="15432" y="1583"/>
                    <a:pt x="15510" y="1619"/>
                    <a:pt x="15592" y="1664"/>
                  </a:cubicBezTo>
                  <a:cubicBezTo>
                    <a:pt x="15777" y="1765"/>
                    <a:pt x="15960" y="1800"/>
                    <a:pt x="16144" y="1800"/>
                  </a:cubicBezTo>
                  <a:cubicBezTo>
                    <a:pt x="16386" y="1800"/>
                    <a:pt x="16632" y="1739"/>
                    <a:pt x="16892" y="1682"/>
                  </a:cubicBezTo>
                  <a:cubicBezTo>
                    <a:pt x="17145" y="1628"/>
                    <a:pt x="17422" y="1418"/>
                    <a:pt x="17701" y="1418"/>
                  </a:cubicBezTo>
                  <a:cubicBezTo>
                    <a:pt x="17852" y="1418"/>
                    <a:pt x="18003" y="1480"/>
                    <a:pt x="18151" y="1660"/>
                  </a:cubicBezTo>
                  <a:cubicBezTo>
                    <a:pt x="18307" y="1555"/>
                    <a:pt x="18475" y="1536"/>
                    <a:pt x="18646" y="1536"/>
                  </a:cubicBezTo>
                  <a:cubicBezTo>
                    <a:pt x="18738" y="1536"/>
                    <a:pt x="18830" y="1542"/>
                    <a:pt x="18922" y="1542"/>
                  </a:cubicBezTo>
                  <a:cubicBezTo>
                    <a:pt x="18981" y="1542"/>
                    <a:pt x="19039" y="1539"/>
                    <a:pt x="19096" y="1532"/>
                  </a:cubicBezTo>
                  <a:cubicBezTo>
                    <a:pt x="19202" y="1520"/>
                    <a:pt x="19287" y="1481"/>
                    <a:pt x="19377" y="1481"/>
                  </a:cubicBezTo>
                  <a:cubicBezTo>
                    <a:pt x="19437" y="1481"/>
                    <a:pt x="19499" y="1499"/>
                    <a:pt x="19571" y="1554"/>
                  </a:cubicBezTo>
                  <a:cubicBezTo>
                    <a:pt x="19647" y="1614"/>
                    <a:pt x="19740" y="1638"/>
                    <a:pt x="19832" y="1638"/>
                  </a:cubicBezTo>
                  <a:cubicBezTo>
                    <a:pt x="19960" y="1638"/>
                    <a:pt x="20084" y="1591"/>
                    <a:pt x="20155" y="1527"/>
                  </a:cubicBezTo>
                  <a:cubicBezTo>
                    <a:pt x="20223" y="1465"/>
                    <a:pt x="20280" y="1445"/>
                    <a:pt x="20331" y="1445"/>
                  </a:cubicBezTo>
                  <a:cubicBezTo>
                    <a:pt x="20423" y="1445"/>
                    <a:pt x="20495" y="1512"/>
                    <a:pt x="20578" y="1512"/>
                  </a:cubicBezTo>
                  <a:cubicBezTo>
                    <a:pt x="20579" y="1512"/>
                    <a:pt x="20581" y="1512"/>
                    <a:pt x="20582" y="1512"/>
                  </a:cubicBezTo>
                  <a:cubicBezTo>
                    <a:pt x="20585" y="1511"/>
                    <a:pt x="20587" y="1511"/>
                    <a:pt x="20590" y="1511"/>
                  </a:cubicBezTo>
                  <a:cubicBezTo>
                    <a:pt x="20787" y="1511"/>
                    <a:pt x="21017" y="1683"/>
                    <a:pt x="21222" y="1683"/>
                  </a:cubicBezTo>
                  <a:cubicBezTo>
                    <a:pt x="21345" y="1683"/>
                    <a:pt x="21460" y="1620"/>
                    <a:pt x="21552" y="1420"/>
                  </a:cubicBezTo>
                  <a:cubicBezTo>
                    <a:pt x="21592" y="1456"/>
                    <a:pt x="21636" y="1469"/>
                    <a:pt x="21684" y="1469"/>
                  </a:cubicBezTo>
                  <a:cubicBezTo>
                    <a:pt x="21794" y="1469"/>
                    <a:pt x="21920" y="1403"/>
                    <a:pt x="22037" y="1403"/>
                  </a:cubicBezTo>
                  <a:cubicBezTo>
                    <a:pt x="22130" y="1403"/>
                    <a:pt x="22218" y="1444"/>
                    <a:pt x="22288" y="1588"/>
                  </a:cubicBezTo>
                  <a:cubicBezTo>
                    <a:pt x="22313" y="1640"/>
                    <a:pt x="22330" y="1660"/>
                    <a:pt x="22343" y="1660"/>
                  </a:cubicBezTo>
                  <a:cubicBezTo>
                    <a:pt x="22388" y="1660"/>
                    <a:pt x="22390" y="1428"/>
                    <a:pt x="22527" y="1428"/>
                  </a:cubicBezTo>
                  <a:cubicBezTo>
                    <a:pt x="22552" y="1428"/>
                    <a:pt x="22581" y="1435"/>
                    <a:pt x="22616" y="1453"/>
                  </a:cubicBezTo>
                  <a:cubicBezTo>
                    <a:pt x="22704" y="1499"/>
                    <a:pt x="22800" y="1515"/>
                    <a:pt x="22898" y="1515"/>
                  </a:cubicBezTo>
                  <a:cubicBezTo>
                    <a:pt x="23131" y="1515"/>
                    <a:pt x="23381" y="1424"/>
                    <a:pt x="23597" y="1424"/>
                  </a:cubicBezTo>
                  <a:cubicBezTo>
                    <a:pt x="23620" y="1424"/>
                    <a:pt x="23642" y="1425"/>
                    <a:pt x="23665" y="1427"/>
                  </a:cubicBezTo>
                  <a:cubicBezTo>
                    <a:pt x="23715" y="1432"/>
                    <a:pt x="23766" y="1434"/>
                    <a:pt x="23818" y="1434"/>
                  </a:cubicBezTo>
                  <a:cubicBezTo>
                    <a:pt x="24044" y="1434"/>
                    <a:pt x="24276" y="1394"/>
                    <a:pt x="24503" y="1394"/>
                  </a:cubicBezTo>
                  <a:cubicBezTo>
                    <a:pt x="24704" y="1394"/>
                    <a:pt x="24902" y="1426"/>
                    <a:pt x="25090" y="1546"/>
                  </a:cubicBezTo>
                  <a:cubicBezTo>
                    <a:pt x="25134" y="1573"/>
                    <a:pt x="25174" y="1584"/>
                    <a:pt x="25212" y="1584"/>
                  </a:cubicBezTo>
                  <a:cubicBezTo>
                    <a:pt x="25358" y="1584"/>
                    <a:pt x="25475" y="1428"/>
                    <a:pt x="25631" y="1428"/>
                  </a:cubicBezTo>
                  <a:cubicBezTo>
                    <a:pt x="25645" y="1428"/>
                    <a:pt x="25659" y="1429"/>
                    <a:pt x="25674" y="1432"/>
                  </a:cubicBezTo>
                  <a:cubicBezTo>
                    <a:pt x="25909" y="1477"/>
                    <a:pt x="26151" y="1485"/>
                    <a:pt x="26390" y="1485"/>
                  </a:cubicBezTo>
                  <a:cubicBezTo>
                    <a:pt x="26536" y="1485"/>
                    <a:pt x="26681" y="1482"/>
                    <a:pt x="26824" y="1482"/>
                  </a:cubicBezTo>
                  <a:cubicBezTo>
                    <a:pt x="26985" y="1482"/>
                    <a:pt x="27143" y="1486"/>
                    <a:pt x="27297" y="1503"/>
                  </a:cubicBezTo>
                  <a:cubicBezTo>
                    <a:pt x="27369" y="1511"/>
                    <a:pt x="27441" y="1514"/>
                    <a:pt x="27512" y="1514"/>
                  </a:cubicBezTo>
                  <a:cubicBezTo>
                    <a:pt x="27866" y="1514"/>
                    <a:pt x="28214" y="1434"/>
                    <a:pt x="28513" y="1434"/>
                  </a:cubicBezTo>
                  <a:cubicBezTo>
                    <a:pt x="28606" y="1434"/>
                    <a:pt x="28695" y="1442"/>
                    <a:pt x="28778" y="1463"/>
                  </a:cubicBezTo>
                  <a:cubicBezTo>
                    <a:pt x="28892" y="1491"/>
                    <a:pt x="29003" y="1502"/>
                    <a:pt x="29111" y="1502"/>
                  </a:cubicBezTo>
                  <a:cubicBezTo>
                    <a:pt x="29456" y="1502"/>
                    <a:pt x="29772" y="1393"/>
                    <a:pt x="30062" y="1393"/>
                  </a:cubicBezTo>
                  <a:cubicBezTo>
                    <a:pt x="30143" y="1393"/>
                    <a:pt x="30223" y="1401"/>
                    <a:pt x="30300" y="1424"/>
                  </a:cubicBezTo>
                  <a:cubicBezTo>
                    <a:pt x="30418" y="1458"/>
                    <a:pt x="30538" y="1471"/>
                    <a:pt x="30657" y="1471"/>
                  </a:cubicBezTo>
                  <a:cubicBezTo>
                    <a:pt x="30997" y="1471"/>
                    <a:pt x="31336" y="1368"/>
                    <a:pt x="31664" y="1368"/>
                  </a:cubicBezTo>
                  <a:cubicBezTo>
                    <a:pt x="31882" y="1368"/>
                    <a:pt x="32094" y="1413"/>
                    <a:pt x="32298" y="1563"/>
                  </a:cubicBezTo>
                  <a:cubicBezTo>
                    <a:pt x="32599" y="1383"/>
                    <a:pt x="32930" y="1336"/>
                    <a:pt x="33260" y="1336"/>
                  </a:cubicBezTo>
                  <a:close/>
                  <a:moveTo>
                    <a:pt x="51948" y="17784"/>
                  </a:moveTo>
                  <a:cubicBezTo>
                    <a:pt x="52101" y="17784"/>
                    <a:pt x="52269" y="18068"/>
                    <a:pt x="52499" y="18068"/>
                  </a:cubicBezTo>
                  <a:cubicBezTo>
                    <a:pt x="52526" y="18068"/>
                    <a:pt x="52554" y="18064"/>
                    <a:pt x="52582" y="18056"/>
                  </a:cubicBezTo>
                  <a:cubicBezTo>
                    <a:pt x="52584" y="18055"/>
                    <a:pt x="52586" y="18055"/>
                    <a:pt x="52588" y="18055"/>
                  </a:cubicBezTo>
                  <a:cubicBezTo>
                    <a:pt x="52699" y="18055"/>
                    <a:pt x="53016" y="18893"/>
                    <a:pt x="52913" y="18980"/>
                  </a:cubicBezTo>
                  <a:cubicBezTo>
                    <a:pt x="52700" y="19161"/>
                    <a:pt x="52860" y="19350"/>
                    <a:pt x="52897" y="19513"/>
                  </a:cubicBezTo>
                  <a:cubicBezTo>
                    <a:pt x="52984" y="19881"/>
                    <a:pt x="52764" y="20320"/>
                    <a:pt x="53181" y="20621"/>
                  </a:cubicBezTo>
                  <a:cubicBezTo>
                    <a:pt x="53210" y="20642"/>
                    <a:pt x="53206" y="20731"/>
                    <a:pt x="53183" y="20773"/>
                  </a:cubicBezTo>
                  <a:cubicBezTo>
                    <a:pt x="52946" y="21205"/>
                    <a:pt x="53086" y="21651"/>
                    <a:pt x="53126" y="22091"/>
                  </a:cubicBezTo>
                  <a:cubicBezTo>
                    <a:pt x="53181" y="22684"/>
                    <a:pt x="53293" y="23275"/>
                    <a:pt x="53202" y="23875"/>
                  </a:cubicBezTo>
                  <a:cubicBezTo>
                    <a:pt x="53149" y="24223"/>
                    <a:pt x="53457" y="24401"/>
                    <a:pt x="53703" y="24601"/>
                  </a:cubicBezTo>
                  <a:cubicBezTo>
                    <a:pt x="53661" y="24663"/>
                    <a:pt x="53602" y="24681"/>
                    <a:pt x="53543" y="24681"/>
                  </a:cubicBezTo>
                  <a:cubicBezTo>
                    <a:pt x="53464" y="24681"/>
                    <a:pt x="53386" y="24650"/>
                    <a:pt x="53350" y="24650"/>
                  </a:cubicBezTo>
                  <a:cubicBezTo>
                    <a:pt x="53324" y="24650"/>
                    <a:pt x="53320" y="24666"/>
                    <a:pt x="53354" y="24721"/>
                  </a:cubicBezTo>
                  <a:cubicBezTo>
                    <a:pt x="53553" y="25052"/>
                    <a:pt x="53250" y="25425"/>
                    <a:pt x="53460" y="25641"/>
                  </a:cubicBezTo>
                  <a:cubicBezTo>
                    <a:pt x="54164" y="26364"/>
                    <a:pt x="53415" y="27140"/>
                    <a:pt x="53638" y="27901"/>
                  </a:cubicBezTo>
                  <a:cubicBezTo>
                    <a:pt x="53851" y="28633"/>
                    <a:pt x="53824" y="29445"/>
                    <a:pt x="53767" y="30213"/>
                  </a:cubicBezTo>
                  <a:cubicBezTo>
                    <a:pt x="53716" y="30890"/>
                    <a:pt x="53701" y="31599"/>
                    <a:pt x="53883" y="32201"/>
                  </a:cubicBezTo>
                  <a:cubicBezTo>
                    <a:pt x="54116" y="32972"/>
                    <a:pt x="53554" y="33773"/>
                    <a:pt x="54121" y="34478"/>
                  </a:cubicBezTo>
                  <a:cubicBezTo>
                    <a:pt x="53553" y="34914"/>
                    <a:pt x="53872" y="35468"/>
                    <a:pt x="53944" y="35950"/>
                  </a:cubicBezTo>
                  <a:cubicBezTo>
                    <a:pt x="54064" y="36756"/>
                    <a:pt x="53788" y="37598"/>
                    <a:pt x="54209" y="38373"/>
                  </a:cubicBezTo>
                  <a:cubicBezTo>
                    <a:pt x="53768" y="38675"/>
                    <a:pt x="54019" y="39098"/>
                    <a:pt x="54005" y="39459"/>
                  </a:cubicBezTo>
                  <a:cubicBezTo>
                    <a:pt x="53965" y="40541"/>
                    <a:pt x="53920" y="41629"/>
                    <a:pt x="53992" y="42709"/>
                  </a:cubicBezTo>
                  <a:cubicBezTo>
                    <a:pt x="54026" y="43220"/>
                    <a:pt x="53950" y="43725"/>
                    <a:pt x="54004" y="44238"/>
                  </a:cubicBezTo>
                  <a:cubicBezTo>
                    <a:pt x="54053" y="44708"/>
                    <a:pt x="54284" y="45275"/>
                    <a:pt x="54127" y="45624"/>
                  </a:cubicBezTo>
                  <a:cubicBezTo>
                    <a:pt x="53848" y="46250"/>
                    <a:pt x="54077" y="46806"/>
                    <a:pt x="54066" y="47386"/>
                  </a:cubicBezTo>
                  <a:cubicBezTo>
                    <a:pt x="54045" y="48554"/>
                    <a:pt x="54058" y="49722"/>
                    <a:pt x="54058" y="50890"/>
                  </a:cubicBezTo>
                  <a:cubicBezTo>
                    <a:pt x="54058" y="51791"/>
                    <a:pt x="54155" y="52705"/>
                    <a:pt x="54027" y="53590"/>
                  </a:cubicBezTo>
                  <a:cubicBezTo>
                    <a:pt x="53901" y="54452"/>
                    <a:pt x="53989" y="55302"/>
                    <a:pt x="53979" y="56155"/>
                  </a:cubicBezTo>
                  <a:cubicBezTo>
                    <a:pt x="53968" y="56968"/>
                    <a:pt x="53882" y="57779"/>
                    <a:pt x="53907" y="58592"/>
                  </a:cubicBezTo>
                  <a:cubicBezTo>
                    <a:pt x="53929" y="59332"/>
                    <a:pt x="54080" y="60089"/>
                    <a:pt x="53827" y="60810"/>
                  </a:cubicBezTo>
                  <a:cubicBezTo>
                    <a:pt x="53394" y="62037"/>
                    <a:pt x="53887" y="63234"/>
                    <a:pt x="53887" y="64443"/>
                  </a:cubicBezTo>
                  <a:cubicBezTo>
                    <a:pt x="53887" y="65810"/>
                    <a:pt x="53898" y="67181"/>
                    <a:pt x="53713" y="68548"/>
                  </a:cubicBezTo>
                  <a:cubicBezTo>
                    <a:pt x="53576" y="69555"/>
                    <a:pt x="53475" y="70575"/>
                    <a:pt x="53343" y="71578"/>
                  </a:cubicBezTo>
                  <a:cubicBezTo>
                    <a:pt x="53136" y="73170"/>
                    <a:pt x="52770" y="74779"/>
                    <a:pt x="51752" y="76172"/>
                  </a:cubicBezTo>
                  <a:cubicBezTo>
                    <a:pt x="51200" y="76929"/>
                    <a:pt x="50495" y="77574"/>
                    <a:pt x="49722" y="78105"/>
                  </a:cubicBezTo>
                  <a:cubicBezTo>
                    <a:pt x="49362" y="78353"/>
                    <a:pt x="48766" y="78445"/>
                    <a:pt x="48273" y="78594"/>
                  </a:cubicBezTo>
                  <a:cubicBezTo>
                    <a:pt x="47260" y="78899"/>
                    <a:pt x="46209" y="78765"/>
                    <a:pt x="45178" y="78837"/>
                  </a:cubicBezTo>
                  <a:cubicBezTo>
                    <a:pt x="43691" y="78939"/>
                    <a:pt x="42184" y="78872"/>
                    <a:pt x="40707" y="79038"/>
                  </a:cubicBezTo>
                  <a:cubicBezTo>
                    <a:pt x="39974" y="79120"/>
                    <a:pt x="39234" y="79275"/>
                    <a:pt x="38493" y="79337"/>
                  </a:cubicBezTo>
                  <a:cubicBezTo>
                    <a:pt x="37299" y="79439"/>
                    <a:pt x="36097" y="79451"/>
                    <a:pt x="34903" y="79544"/>
                  </a:cubicBezTo>
                  <a:cubicBezTo>
                    <a:pt x="34492" y="79575"/>
                    <a:pt x="34056" y="79608"/>
                    <a:pt x="33656" y="79608"/>
                  </a:cubicBezTo>
                  <a:cubicBezTo>
                    <a:pt x="33546" y="79608"/>
                    <a:pt x="33440" y="79605"/>
                    <a:pt x="33337" y="79600"/>
                  </a:cubicBezTo>
                  <a:cubicBezTo>
                    <a:pt x="33269" y="79596"/>
                    <a:pt x="33201" y="79595"/>
                    <a:pt x="33133" y="79595"/>
                  </a:cubicBezTo>
                  <a:cubicBezTo>
                    <a:pt x="32688" y="79595"/>
                    <a:pt x="32251" y="79665"/>
                    <a:pt x="31818" y="79665"/>
                  </a:cubicBezTo>
                  <a:cubicBezTo>
                    <a:pt x="31675" y="79665"/>
                    <a:pt x="31532" y="79657"/>
                    <a:pt x="31390" y="79637"/>
                  </a:cubicBezTo>
                  <a:cubicBezTo>
                    <a:pt x="31197" y="79609"/>
                    <a:pt x="31003" y="79598"/>
                    <a:pt x="30810" y="79598"/>
                  </a:cubicBezTo>
                  <a:cubicBezTo>
                    <a:pt x="30306" y="79598"/>
                    <a:pt x="29809" y="79675"/>
                    <a:pt x="29341" y="79740"/>
                  </a:cubicBezTo>
                  <a:cubicBezTo>
                    <a:pt x="28149" y="79905"/>
                    <a:pt x="26952" y="79894"/>
                    <a:pt x="25765" y="80021"/>
                  </a:cubicBezTo>
                  <a:cubicBezTo>
                    <a:pt x="25329" y="80068"/>
                    <a:pt x="24892" y="80082"/>
                    <a:pt x="24454" y="80082"/>
                  </a:cubicBezTo>
                  <a:cubicBezTo>
                    <a:pt x="23808" y="80082"/>
                    <a:pt x="23161" y="80052"/>
                    <a:pt x="22514" y="80052"/>
                  </a:cubicBezTo>
                  <a:cubicBezTo>
                    <a:pt x="22301" y="80052"/>
                    <a:pt x="22087" y="80055"/>
                    <a:pt x="21873" y="80064"/>
                  </a:cubicBezTo>
                  <a:cubicBezTo>
                    <a:pt x="21808" y="80067"/>
                    <a:pt x="21743" y="80068"/>
                    <a:pt x="21677" y="80068"/>
                  </a:cubicBezTo>
                  <a:cubicBezTo>
                    <a:pt x="21032" y="80068"/>
                    <a:pt x="20358" y="79947"/>
                    <a:pt x="19709" y="79904"/>
                  </a:cubicBezTo>
                  <a:cubicBezTo>
                    <a:pt x="18790" y="79844"/>
                    <a:pt x="17883" y="79671"/>
                    <a:pt x="16953" y="79660"/>
                  </a:cubicBezTo>
                  <a:cubicBezTo>
                    <a:pt x="16393" y="79654"/>
                    <a:pt x="15816" y="79504"/>
                    <a:pt x="15244" y="79425"/>
                  </a:cubicBezTo>
                  <a:cubicBezTo>
                    <a:pt x="13561" y="79191"/>
                    <a:pt x="11870" y="79143"/>
                    <a:pt x="10177" y="79120"/>
                  </a:cubicBezTo>
                  <a:cubicBezTo>
                    <a:pt x="9131" y="79105"/>
                    <a:pt x="8171" y="78904"/>
                    <a:pt x="7345" y="78331"/>
                  </a:cubicBezTo>
                  <a:cubicBezTo>
                    <a:pt x="6830" y="77973"/>
                    <a:pt x="6223" y="77760"/>
                    <a:pt x="5676" y="77469"/>
                  </a:cubicBezTo>
                  <a:cubicBezTo>
                    <a:pt x="5130" y="77179"/>
                    <a:pt x="4888" y="76747"/>
                    <a:pt x="4528" y="76378"/>
                  </a:cubicBezTo>
                  <a:cubicBezTo>
                    <a:pt x="4324" y="76170"/>
                    <a:pt x="4434" y="75732"/>
                    <a:pt x="3977" y="75646"/>
                  </a:cubicBezTo>
                  <a:cubicBezTo>
                    <a:pt x="4253" y="75114"/>
                    <a:pt x="3599" y="74685"/>
                    <a:pt x="3752" y="74219"/>
                  </a:cubicBezTo>
                  <a:cubicBezTo>
                    <a:pt x="3849" y="73927"/>
                    <a:pt x="3574" y="73921"/>
                    <a:pt x="3572" y="73838"/>
                  </a:cubicBezTo>
                  <a:cubicBezTo>
                    <a:pt x="3552" y="73201"/>
                    <a:pt x="3367" y="72638"/>
                    <a:pt x="3108" y="72034"/>
                  </a:cubicBezTo>
                  <a:cubicBezTo>
                    <a:pt x="2939" y="71640"/>
                    <a:pt x="2956" y="71049"/>
                    <a:pt x="2915" y="70546"/>
                  </a:cubicBezTo>
                  <a:cubicBezTo>
                    <a:pt x="2887" y="70203"/>
                    <a:pt x="2881" y="69856"/>
                    <a:pt x="2509" y="69632"/>
                  </a:cubicBezTo>
                  <a:cubicBezTo>
                    <a:pt x="2462" y="69603"/>
                    <a:pt x="2440" y="69442"/>
                    <a:pt x="2465" y="69427"/>
                  </a:cubicBezTo>
                  <a:cubicBezTo>
                    <a:pt x="2890" y="69180"/>
                    <a:pt x="2274" y="68699"/>
                    <a:pt x="2732" y="68470"/>
                  </a:cubicBezTo>
                  <a:cubicBezTo>
                    <a:pt x="2315" y="67847"/>
                    <a:pt x="2664" y="67104"/>
                    <a:pt x="2321" y="66446"/>
                  </a:cubicBezTo>
                  <a:cubicBezTo>
                    <a:pt x="2099" y="66019"/>
                    <a:pt x="2501" y="65508"/>
                    <a:pt x="2297" y="65015"/>
                  </a:cubicBezTo>
                  <a:cubicBezTo>
                    <a:pt x="2187" y="64750"/>
                    <a:pt x="2227" y="64435"/>
                    <a:pt x="2203" y="64142"/>
                  </a:cubicBezTo>
                  <a:cubicBezTo>
                    <a:pt x="2199" y="64089"/>
                    <a:pt x="2193" y="64030"/>
                    <a:pt x="2212" y="63982"/>
                  </a:cubicBezTo>
                  <a:cubicBezTo>
                    <a:pt x="2524" y="63156"/>
                    <a:pt x="2144" y="62308"/>
                    <a:pt x="2293" y="61489"/>
                  </a:cubicBezTo>
                  <a:cubicBezTo>
                    <a:pt x="2501" y="60352"/>
                    <a:pt x="2045" y="59227"/>
                    <a:pt x="2332" y="58077"/>
                  </a:cubicBezTo>
                  <a:cubicBezTo>
                    <a:pt x="2445" y="57629"/>
                    <a:pt x="2429" y="57046"/>
                    <a:pt x="2144" y="56567"/>
                  </a:cubicBezTo>
                  <a:cubicBezTo>
                    <a:pt x="2068" y="56440"/>
                    <a:pt x="2180" y="56406"/>
                    <a:pt x="2256" y="56348"/>
                  </a:cubicBezTo>
                  <a:cubicBezTo>
                    <a:pt x="2357" y="56269"/>
                    <a:pt x="2464" y="56160"/>
                    <a:pt x="2371" y="56051"/>
                  </a:cubicBezTo>
                  <a:cubicBezTo>
                    <a:pt x="1783" y="55362"/>
                    <a:pt x="2512" y="54645"/>
                    <a:pt x="2302" y="53939"/>
                  </a:cubicBezTo>
                  <a:cubicBezTo>
                    <a:pt x="2200" y="53600"/>
                    <a:pt x="2309" y="53215"/>
                    <a:pt x="2112" y="52878"/>
                  </a:cubicBezTo>
                  <a:cubicBezTo>
                    <a:pt x="2093" y="52845"/>
                    <a:pt x="2054" y="52789"/>
                    <a:pt x="2066" y="52777"/>
                  </a:cubicBezTo>
                  <a:cubicBezTo>
                    <a:pt x="2625" y="52189"/>
                    <a:pt x="1990" y="51483"/>
                    <a:pt x="2292" y="50835"/>
                  </a:cubicBezTo>
                  <a:cubicBezTo>
                    <a:pt x="2381" y="50642"/>
                    <a:pt x="2353" y="50177"/>
                    <a:pt x="2192" y="49835"/>
                  </a:cubicBezTo>
                  <a:cubicBezTo>
                    <a:pt x="2106" y="49653"/>
                    <a:pt x="2136" y="49344"/>
                    <a:pt x="2184" y="49156"/>
                  </a:cubicBezTo>
                  <a:cubicBezTo>
                    <a:pt x="2332" y="48581"/>
                    <a:pt x="2140" y="48064"/>
                    <a:pt x="2028" y="47529"/>
                  </a:cubicBezTo>
                  <a:cubicBezTo>
                    <a:pt x="2000" y="47400"/>
                    <a:pt x="2002" y="47312"/>
                    <a:pt x="2167" y="47260"/>
                  </a:cubicBezTo>
                  <a:cubicBezTo>
                    <a:pt x="2231" y="47240"/>
                    <a:pt x="2319" y="47106"/>
                    <a:pt x="2311" y="47099"/>
                  </a:cubicBezTo>
                  <a:cubicBezTo>
                    <a:pt x="1680" y="46504"/>
                    <a:pt x="2512" y="45773"/>
                    <a:pt x="2085" y="45140"/>
                  </a:cubicBezTo>
                  <a:cubicBezTo>
                    <a:pt x="1952" y="44944"/>
                    <a:pt x="1965" y="44619"/>
                    <a:pt x="2021" y="44375"/>
                  </a:cubicBezTo>
                  <a:cubicBezTo>
                    <a:pt x="2150" y="43812"/>
                    <a:pt x="2140" y="43311"/>
                    <a:pt x="1958" y="42728"/>
                  </a:cubicBezTo>
                  <a:cubicBezTo>
                    <a:pt x="1838" y="42341"/>
                    <a:pt x="2115" y="41834"/>
                    <a:pt x="1735" y="41402"/>
                  </a:cubicBezTo>
                  <a:cubicBezTo>
                    <a:pt x="1551" y="41193"/>
                    <a:pt x="1949" y="41055"/>
                    <a:pt x="1934" y="40739"/>
                  </a:cubicBezTo>
                  <a:cubicBezTo>
                    <a:pt x="1902" y="40094"/>
                    <a:pt x="1645" y="39414"/>
                    <a:pt x="1960" y="38765"/>
                  </a:cubicBezTo>
                  <a:cubicBezTo>
                    <a:pt x="1381" y="38559"/>
                    <a:pt x="2255" y="37950"/>
                    <a:pt x="1625" y="37738"/>
                  </a:cubicBezTo>
                  <a:cubicBezTo>
                    <a:pt x="1612" y="37733"/>
                    <a:pt x="1766" y="37432"/>
                    <a:pt x="1761" y="37272"/>
                  </a:cubicBezTo>
                  <a:cubicBezTo>
                    <a:pt x="1750" y="36871"/>
                    <a:pt x="1774" y="36447"/>
                    <a:pt x="1635" y="36079"/>
                  </a:cubicBezTo>
                  <a:cubicBezTo>
                    <a:pt x="1358" y="35342"/>
                    <a:pt x="1763" y="34650"/>
                    <a:pt x="1687" y="33942"/>
                  </a:cubicBezTo>
                  <a:cubicBezTo>
                    <a:pt x="1653" y="33629"/>
                    <a:pt x="1477" y="33331"/>
                    <a:pt x="1812" y="33073"/>
                  </a:cubicBezTo>
                  <a:cubicBezTo>
                    <a:pt x="1405" y="32813"/>
                    <a:pt x="1741" y="32452"/>
                    <a:pt x="1659" y="32146"/>
                  </a:cubicBezTo>
                  <a:cubicBezTo>
                    <a:pt x="1592" y="31897"/>
                    <a:pt x="1421" y="31648"/>
                    <a:pt x="1766" y="31417"/>
                  </a:cubicBezTo>
                  <a:cubicBezTo>
                    <a:pt x="1809" y="31388"/>
                    <a:pt x="1701" y="30965"/>
                    <a:pt x="1674" y="30727"/>
                  </a:cubicBezTo>
                  <a:cubicBezTo>
                    <a:pt x="1592" y="30014"/>
                    <a:pt x="2216" y="29301"/>
                    <a:pt x="1682" y="28577"/>
                  </a:cubicBezTo>
                  <a:cubicBezTo>
                    <a:pt x="1654" y="28540"/>
                    <a:pt x="1634" y="28182"/>
                    <a:pt x="1601" y="27975"/>
                  </a:cubicBezTo>
                  <a:cubicBezTo>
                    <a:pt x="1584" y="27867"/>
                    <a:pt x="1531" y="27748"/>
                    <a:pt x="1730" y="27748"/>
                  </a:cubicBezTo>
                  <a:cubicBezTo>
                    <a:pt x="1736" y="27748"/>
                    <a:pt x="1743" y="27748"/>
                    <a:pt x="1751" y="27749"/>
                  </a:cubicBezTo>
                  <a:cubicBezTo>
                    <a:pt x="1753" y="27749"/>
                    <a:pt x="1755" y="27749"/>
                    <a:pt x="1757" y="27749"/>
                  </a:cubicBezTo>
                  <a:cubicBezTo>
                    <a:pt x="1875" y="27749"/>
                    <a:pt x="1979" y="27642"/>
                    <a:pt x="1945" y="27564"/>
                  </a:cubicBezTo>
                  <a:cubicBezTo>
                    <a:pt x="1679" y="26935"/>
                    <a:pt x="1858" y="26323"/>
                    <a:pt x="2005" y="25709"/>
                  </a:cubicBezTo>
                  <a:cubicBezTo>
                    <a:pt x="2034" y="25582"/>
                    <a:pt x="1901" y="25414"/>
                    <a:pt x="1922" y="25395"/>
                  </a:cubicBezTo>
                  <a:cubicBezTo>
                    <a:pt x="2075" y="25265"/>
                    <a:pt x="1444" y="24906"/>
                    <a:pt x="1965" y="24906"/>
                  </a:cubicBezTo>
                  <a:cubicBezTo>
                    <a:pt x="2001" y="24906"/>
                    <a:pt x="2043" y="24908"/>
                    <a:pt x="2090" y="24912"/>
                  </a:cubicBezTo>
                  <a:cubicBezTo>
                    <a:pt x="2098" y="24759"/>
                    <a:pt x="2126" y="24604"/>
                    <a:pt x="2110" y="24454"/>
                  </a:cubicBezTo>
                  <a:cubicBezTo>
                    <a:pt x="2018" y="23535"/>
                    <a:pt x="1924" y="22633"/>
                    <a:pt x="2182" y="21705"/>
                  </a:cubicBezTo>
                  <a:cubicBezTo>
                    <a:pt x="2315" y="21230"/>
                    <a:pt x="2016" y="20661"/>
                    <a:pt x="2125" y="20173"/>
                  </a:cubicBezTo>
                  <a:cubicBezTo>
                    <a:pt x="2192" y="19866"/>
                    <a:pt x="2034" y="19655"/>
                    <a:pt x="2046" y="19401"/>
                  </a:cubicBezTo>
                  <a:cubicBezTo>
                    <a:pt x="2063" y="19105"/>
                    <a:pt x="2299" y="18955"/>
                    <a:pt x="2551" y="18955"/>
                  </a:cubicBezTo>
                  <a:cubicBezTo>
                    <a:pt x="2582" y="18955"/>
                    <a:pt x="2614" y="18957"/>
                    <a:pt x="2646" y="18962"/>
                  </a:cubicBezTo>
                  <a:cubicBezTo>
                    <a:pt x="2739" y="18976"/>
                    <a:pt x="2829" y="18982"/>
                    <a:pt x="2917" y="18982"/>
                  </a:cubicBezTo>
                  <a:cubicBezTo>
                    <a:pt x="3225" y="18982"/>
                    <a:pt x="3513" y="18909"/>
                    <a:pt x="3806" y="18847"/>
                  </a:cubicBezTo>
                  <a:cubicBezTo>
                    <a:pt x="3870" y="18834"/>
                    <a:pt x="3933" y="18828"/>
                    <a:pt x="3994" y="18828"/>
                  </a:cubicBezTo>
                  <a:cubicBezTo>
                    <a:pt x="4259" y="18828"/>
                    <a:pt x="4507" y="18927"/>
                    <a:pt x="4778" y="18927"/>
                  </a:cubicBezTo>
                  <a:cubicBezTo>
                    <a:pt x="4815" y="18927"/>
                    <a:pt x="4852" y="18926"/>
                    <a:pt x="4889" y="18921"/>
                  </a:cubicBezTo>
                  <a:cubicBezTo>
                    <a:pt x="5113" y="18897"/>
                    <a:pt x="5337" y="18887"/>
                    <a:pt x="5561" y="18887"/>
                  </a:cubicBezTo>
                  <a:cubicBezTo>
                    <a:pt x="6194" y="18887"/>
                    <a:pt x="6827" y="18969"/>
                    <a:pt x="7463" y="19050"/>
                  </a:cubicBezTo>
                  <a:cubicBezTo>
                    <a:pt x="8039" y="19123"/>
                    <a:pt x="8619" y="19159"/>
                    <a:pt x="9201" y="19159"/>
                  </a:cubicBezTo>
                  <a:cubicBezTo>
                    <a:pt x="9722" y="19159"/>
                    <a:pt x="10246" y="19130"/>
                    <a:pt x="10770" y="19074"/>
                  </a:cubicBezTo>
                  <a:cubicBezTo>
                    <a:pt x="10860" y="19064"/>
                    <a:pt x="10952" y="19063"/>
                    <a:pt x="11044" y="19063"/>
                  </a:cubicBezTo>
                  <a:cubicBezTo>
                    <a:pt x="11103" y="19063"/>
                    <a:pt x="11162" y="19063"/>
                    <a:pt x="11221" y="19063"/>
                  </a:cubicBezTo>
                  <a:cubicBezTo>
                    <a:pt x="11494" y="19063"/>
                    <a:pt x="11761" y="19046"/>
                    <a:pt x="11995" y="18853"/>
                  </a:cubicBezTo>
                  <a:cubicBezTo>
                    <a:pt x="12151" y="19009"/>
                    <a:pt x="12323" y="19054"/>
                    <a:pt x="12498" y="19054"/>
                  </a:cubicBezTo>
                  <a:cubicBezTo>
                    <a:pt x="12747" y="19054"/>
                    <a:pt x="13005" y="18963"/>
                    <a:pt x="13244" y="18963"/>
                  </a:cubicBezTo>
                  <a:cubicBezTo>
                    <a:pt x="13324" y="18963"/>
                    <a:pt x="13402" y="18973"/>
                    <a:pt x="13477" y="19001"/>
                  </a:cubicBezTo>
                  <a:cubicBezTo>
                    <a:pt x="13722" y="19091"/>
                    <a:pt x="13965" y="19115"/>
                    <a:pt x="14207" y="19115"/>
                  </a:cubicBezTo>
                  <a:cubicBezTo>
                    <a:pt x="14479" y="19115"/>
                    <a:pt x="14750" y="19085"/>
                    <a:pt x="15021" y="19085"/>
                  </a:cubicBezTo>
                  <a:cubicBezTo>
                    <a:pt x="15124" y="19085"/>
                    <a:pt x="15228" y="19089"/>
                    <a:pt x="15331" y="19101"/>
                  </a:cubicBezTo>
                  <a:cubicBezTo>
                    <a:pt x="15613" y="19134"/>
                    <a:pt x="15899" y="19138"/>
                    <a:pt x="16184" y="19138"/>
                  </a:cubicBezTo>
                  <a:cubicBezTo>
                    <a:pt x="16266" y="19138"/>
                    <a:pt x="16349" y="19137"/>
                    <a:pt x="16431" y="19137"/>
                  </a:cubicBezTo>
                  <a:cubicBezTo>
                    <a:pt x="16720" y="19137"/>
                    <a:pt x="17007" y="19141"/>
                    <a:pt x="17286" y="19176"/>
                  </a:cubicBezTo>
                  <a:cubicBezTo>
                    <a:pt x="17385" y="19188"/>
                    <a:pt x="17483" y="19192"/>
                    <a:pt x="17579" y="19192"/>
                  </a:cubicBezTo>
                  <a:cubicBezTo>
                    <a:pt x="17978" y="19192"/>
                    <a:pt x="18355" y="19108"/>
                    <a:pt x="18747" y="19108"/>
                  </a:cubicBezTo>
                  <a:cubicBezTo>
                    <a:pt x="18756" y="19108"/>
                    <a:pt x="18765" y="19108"/>
                    <a:pt x="18774" y="19108"/>
                  </a:cubicBezTo>
                  <a:cubicBezTo>
                    <a:pt x="18848" y="19109"/>
                    <a:pt x="18922" y="19109"/>
                    <a:pt x="18996" y="19109"/>
                  </a:cubicBezTo>
                  <a:cubicBezTo>
                    <a:pt x="20344" y="19109"/>
                    <a:pt x="21692" y="18988"/>
                    <a:pt x="23039" y="18903"/>
                  </a:cubicBezTo>
                  <a:cubicBezTo>
                    <a:pt x="23749" y="18859"/>
                    <a:pt x="24455" y="18766"/>
                    <a:pt x="25164" y="18724"/>
                  </a:cubicBezTo>
                  <a:cubicBezTo>
                    <a:pt x="25182" y="18723"/>
                    <a:pt x="25199" y="18722"/>
                    <a:pt x="25217" y="18722"/>
                  </a:cubicBezTo>
                  <a:cubicBezTo>
                    <a:pt x="25427" y="18722"/>
                    <a:pt x="25629" y="18791"/>
                    <a:pt x="25860" y="18791"/>
                  </a:cubicBezTo>
                  <a:cubicBezTo>
                    <a:pt x="25886" y="18791"/>
                    <a:pt x="25913" y="18790"/>
                    <a:pt x="25940" y="18788"/>
                  </a:cubicBezTo>
                  <a:cubicBezTo>
                    <a:pt x="26465" y="18749"/>
                    <a:pt x="26988" y="18658"/>
                    <a:pt x="27507" y="18652"/>
                  </a:cubicBezTo>
                  <a:cubicBezTo>
                    <a:pt x="27511" y="18652"/>
                    <a:pt x="27516" y="18652"/>
                    <a:pt x="27520" y="18652"/>
                  </a:cubicBezTo>
                  <a:cubicBezTo>
                    <a:pt x="27834" y="18652"/>
                    <a:pt x="28138" y="18770"/>
                    <a:pt x="28492" y="18770"/>
                  </a:cubicBezTo>
                  <a:cubicBezTo>
                    <a:pt x="28510" y="18770"/>
                    <a:pt x="28528" y="18769"/>
                    <a:pt x="28546" y="18769"/>
                  </a:cubicBezTo>
                  <a:cubicBezTo>
                    <a:pt x="28614" y="18766"/>
                    <a:pt x="28683" y="18765"/>
                    <a:pt x="28751" y="18765"/>
                  </a:cubicBezTo>
                  <a:cubicBezTo>
                    <a:pt x="29115" y="18765"/>
                    <a:pt x="29480" y="18794"/>
                    <a:pt x="29844" y="18794"/>
                  </a:cubicBezTo>
                  <a:cubicBezTo>
                    <a:pt x="30144" y="18794"/>
                    <a:pt x="30444" y="18775"/>
                    <a:pt x="30742" y="18704"/>
                  </a:cubicBezTo>
                  <a:cubicBezTo>
                    <a:pt x="30779" y="18695"/>
                    <a:pt x="30815" y="18691"/>
                    <a:pt x="30849" y="18691"/>
                  </a:cubicBezTo>
                  <a:cubicBezTo>
                    <a:pt x="31031" y="18691"/>
                    <a:pt x="31170" y="18802"/>
                    <a:pt x="31335" y="18840"/>
                  </a:cubicBezTo>
                  <a:cubicBezTo>
                    <a:pt x="31364" y="18846"/>
                    <a:pt x="31385" y="18852"/>
                    <a:pt x="31401" y="18852"/>
                  </a:cubicBezTo>
                  <a:cubicBezTo>
                    <a:pt x="31443" y="18852"/>
                    <a:pt x="31459" y="18818"/>
                    <a:pt x="31498" y="18689"/>
                  </a:cubicBezTo>
                  <a:cubicBezTo>
                    <a:pt x="31518" y="18620"/>
                    <a:pt x="31565" y="18599"/>
                    <a:pt x="31609" y="18599"/>
                  </a:cubicBezTo>
                  <a:cubicBezTo>
                    <a:pt x="31637" y="18599"/>
                    <a:pt x="31664" y="18608"/>
                    <a:pt x="31682" y="18617"/>
                  </a:cubicBezTo>
                  <a:cubicBezTo>
                    <a:pt x="31878" y="18718"/>
                    <a:pt x="32076" y="18747"/>
                    <a:pt x="32276" y="18747"/>
                  </a:cubicBezTo>
                  <a:cubicBezTo>
                    <a:pt x="32560" y="18747"/>
                    <a:pt x="32845" y="18688"/>
                    <a:pt x="33124" y="18688"/>
                  </a:cubicBezTo>
                  <a:cubicBezTo>
                    <a:pt x="33194" y="18688"/>
                    <a:pt x="33262" y="18691"/>
                    <a:pt x="33331" y="18700"/>
                  </a:cubicBezTo>
                  <a:cubicBezTo>
                    <a:pt x="33509" y="18725"/>
                    <a:pt x="33679" y="18728"/>
                    <a:pt x="33849" y="18728"/>
                  </a:cubicBezTo>
                  <a:cubicBezTo>
                    <a:pt x="33917" y="18728"/>
                    <a:pt x="33985" y="18728"/>
                    <a:pt x="34053" y="18728"/>
                  </a:cubicBezTo>
                  <a:cubicBezTo>
                    <a:pt x="34115" y="18728"/>
                    <a:pt x="34177" y="18728"/>
                    <a:pt x="34239" y="18730"/>
                  </a:cubicBezTo>
                  <a:cubicBezTo>
                    <a:pt x="34258" y="18730"/>
                    <a:pt x="34277" y="18731"/>
                    <a:pt x="34296" y="18731"/>
                  </a:cubicBezTo>
                  <a:cubicBezTo>
                    <a:pt x="34656" y="18731"/>
                    <a:pt x="35041" y="18630"/>
                    <a:pt x="35359" y="18630"/>
                  </a:cubicBezTo>
                  <a:cubicBezTo>
                    <a:pt x="35440" y="18630"/>
                    <a:pt x="35516" y="18636"/>
                    <a:pt x="35586" y="18653"/>
                  </a:cubicBezTo>
                  <a:cubicBezTo>
                    <a:pt x="35740" y="18689"/>
                    <a:pt x="35891" y="18702"/>
                    <a:pt x="36039" y="18702"/>
                  </a:cubicBezTo>
                  <a:cubicBezTo>
                    <a:pt x="36403" y="18702"/>
                    <a:pt x="36754" y="18626"/>
                    <a:pt x="37103" y="18626"/>
                  </a:cubicBezTo>
                  <a:cubicBezTo>
                    <a:pt x="37242" y="18626"/>
                    <a:pt x="37381" y="18638"/>
                    <a:pt x="37520" y="18671"/>
                  </a:cubicBezTo>
                  <a:cubicBezTo>
                    <a:pt x="37608" y="18692"/>
                    <a:pt x="37684" y="18705"/>
                    <a:pt x="37757" y="18705"/>
                  </a:cubicBezTo>
                  <a:cubicBezTo>
                    <a:pt x="37877" y="18705"/>
                    <a:pt x="37989" y="18672"/>
                    <a:pt x="38129" y="18593"/>
                  </a:cubicBezTo>
                  <a:cubicBezTo>
                    <a:pt x="38207" y="18549"/>
                    <a:pt x="38285" y="18532"/>
                    <a:pt x="38364" y="18532"/>
                  </a:cubicBezTo>
                  <a:cubicBezTo>
                    <a:pt x="38623" y="18532"/>
                    <a:pt x="38886" y="18718"/>
                    <a:pt x="39168" y="18718"/>
                  </a:cubicBezTo>
                  <a:cubicBezTo>
                    <a:pt x="39216" y="18718"/>
                    <a:pt x="39264" y="18713"/>
                    <a:pt x="39312" y="18700"/>
                  </a:cubicBezTo>
                  <a:cubicBezTo>
                    <a:pt x="39408" y="18676"/>
                    <a:pt x="39504" y="18667"/>
                    <a:pt x="39600" y="18667"/>
                  </a:cubicBezTo>
                  <a:cubicBezTo>
                    <a:pt x="39860" y="18667"/>
                    <a:pt x="40123" y="18732"/>
                    <a:pt x="40389" y="18732"/>
                  </a:cubicBezTo>
                  <a:cubicBezTo>
                    <a:pt x="40520" y="18732"/>
                    <a:pt x="40652" y="18716"/>
                    <a:pt x="40785" y="18669"/>
                  </a:cubicBezTo>
                  <a:cubicBezTo>
                    <a:pt x="40975" y="18601"/>
                    <a:pt x="41169" y="18580"/>
                    <a:pt x="41364" y="18580"/>
                  </a:cubicBezTo>
                  <a:cubicBezTo>
                    <a:pt x="41678" y="18580"/>
                    <a:pt x="41999" y="18634"/>
                    <a:pt x="42322" y="18634"/>
                  </a:cubicBezTo>
                  <a:cubicBezTo>
                    <a:pt x="42448" y="18634"/>
                    <a:pt x="42574" y="18626"/>
                    <a:pt x="42701" y="18603"/>
                  </a:cubicBezTo>
                  <a:cubicBezTo>
                    <a:pt x="43044" y="18541"/>
                    <a:pt x="43393" y="18530"/>
                    <a:pt x="43744" y="18530"/>
                  </a:cubicBezTo>
                  <a:cubicBezTo>
                    <a:pt x="43917" y="18530"/>
                    <a:pt x="44090" y="18533"/>
                    <a:pt x="44262" y="18533"/>
                  </a:cubicBezTo>
                  <a:cubicBezTo>
                    <a:pt x="44740" y="18533"/>
                    <a:pt x="45218" y="18514"/>
                    <a:pt x="45684" y="18372"/>
                  </a:cubicBezTo>
                  <a:cubicBezTo>
                    <a:pt x="45718" y="18362"/>
                    <a:pt x="45761" y="18335"/>
                    <a:pt x="45789" y="18335"/>
                  </a:cubicBezTo>
                  <a:cubicBezTo>
                    <a:pt x="45794" y="18335"/>
                    <a:pt x="45798" y="18336"/>
                    <a:pt x="45802" y="18338"/>
                  </a:cubicBezTo>
                  <a:cubicBezTo>
                    <a:pt x="46010" y="18446"/>
                    <a:pt x="46219" y="18486"/>
                    <a:pt x="46426" y="18486"/>
                  </a:cubicBezTo>
                  <a:cubicBezTo>
                    <a:pt x="46760" y="18486"/>
                    <a:pt x="47088" y="18382"/>
                    <a:pt x="47396" y="18288"/>
                  </a:cubicBezTo>
                  <a:cubicBezTo>
                    <a:pt x="47574" y="18233"/>
                    <a:pt x="47757" y="18219"/>
                    <a:pt x="47941" y="18219"/>
                  </a:cubicBezTo>
                  <a:cubicBezTo>
                    <a:pt x="48136" y="18219"/>
                    <a:pt x="48332" y="18235"/>
                    <a:pt x="48520" y="18235"/>
                  </a:cubicBezTo>
                  <a:cubicBezTo>
                    <a:pt x="48744" y="18235"/>
                    <a:pt x="48958" y="18213"/>
                    <a:pt x="49149" y="18114"/>
                  </a:cubicBezTo>
                  <a:cubicBezTo>
                    <a:pt x="49366" y="18002"/>
                    <a:pt x="49590" y="17979"/>
                    <a:pt x="49814" y="17979"/>
                  </a:cubicBezTo>
                  <a:cubicBezTo>
                    <a:pt x="49973" y="17979"/>
                    <a:pt x="50132" y="17991"/>
                    <a:pt x="50288" y="17991"/>
                  </a:cubicBezTo>
                  <a:cubicBezTo>
                    <a:pt x="50512" y="17991"/>
                    <a:pt x="50731" y="17967"/>
                    <a:pt x="50937" y="17852"/>
                  </a:cubicBezTo>
                  <a:cubicBezTo>
                    <a:pt x="50972" y="17832"/>
                    <a:pt x="51020" y="17824"/>
                    <a:pt x="51074" y="17824"/>
                  </a:cubicBezTo>
                  <a:cubicBezTo>
                    <a:pt x="51187" y="17824"/>
                    <a:pt x="51323" y="17861"/>
                    <a:pt x="51401" y="17913"/>
                  </a:cubicBezTo>
                  <a:cubicBezTo>
                    <a:pt x="51503" y="17978"/>
                    <a:pt x="51560" y="18031"/>
                    <a:pt x="51618" y="18031"/>
                  </a:cubicBezTo>
                  <a:cubicBezTo>
                    <a:pt x="51674" y="18031"/>
                    <a:pt x="51731" y="17983"/>
                    <a:pt x="51829" y="17855"/>
                  </a:cubicBezTo>
                  <a:cubicBezTo>
                    <a:pt x="51868" y="17804"/>
                    <a:pt x="51908" y="17784"/>
                    <a:pt x="51948" y="17784"/>
                  </a:cubicBezTo>
                  <a:close/>
                  <a:moveTo>
                    <a:pt x="34717" y="0"/>
                  </a:moveTo>
                  <a:cubicBezTo>
                    <a:pt x="34341" y="0"/>
                    <a:pt x="33964" y="8"/>
                    <a:pt x="33590" y="25"/>
                  </a:cubicBezTo>
                  <a:cubicBezTo>
                    <a:pt x="33064" y="50"/>
                    <a:pt x="32506" y="233"/>
                    <a:pt x="32002" y="233"/>
                  </a:cubicBezTo>
                  <a:cubicBezTo>
                    <a:pt x="31868" y="233"/>
                    <a:pt x="31738" y="220"/>
                    <a:pt x="31614" y="188"/>
                  </a:cubicBezTo>
                  <a:cubicBezTo>
                    <a:pt x="31378" y="127"/>
                    <a:pt x="31148" y="109"/>
                    <a:pt x="30921" y="109"/>
                  </a:cubicBezTo>
                  <a:cubicBezTo>
                    <a:pt x="30567" y="109"/>
                    <a:pt x="30220" y="154"/>
                    <a:pt x="29868" y="154"/>
                  </a:cubicBezTo>
                  <a:cubicBezTo>
                    <a:pt x="29755" y="154"/>
                    <a:pt x="29640" y="149"/>
                    <a:pt x="29525" y="136"/>
                  </a:cubicBezTo>
                  <a:cubicBezTo>
                    <a:pt x="29330" y="115"/>
                    <a:pt x="29133" y="107"/>
                    <a:pt x="28935" y="107"/>
                  </a:cubicBezTo>
                  <a:cubicBezTo>
                    <a:pt x="28215" y="107"/>
                    <a:pt x="27482" y="218"/>
                    <a:pt x="26756" y="227"/>
                  </a:cubicBezTo>
                  <a:cubicBezTo>
                    <a:pt x="26736" y="227"/>
                    <a:pt x="26717" y="227"/>
                    <a:pt x="26698" y="227"/>
                  </a:cubicBezTo>
                  <a:cubicBezTo>
                    <a:pt x="26002" y="227"/>
                    <a:pt x="25314" y="86"/>
                    <a:pt x="24612" y="86"/>
                  </a:cubicBezTo>
                  <a:cubicBezTo>
                    <a:pt x="24482" y="86"/>
                    <a:pt x="24352" y="91"/>
                    <a:pt x="24222" y="102"/>
                  </a:cubicBezTo>
                  <a:cubicBezTo>
                    <a:pt x="23971" y="124"/>
                    <a:pt x="23719" y="167"/>
                    <a:pt x="23457" y="167"/>
                  </a:cubicBezTo>
                  <a:cubicBezTo>
                    <a:pt x="23328" y="167"/>
                    <a:pt x="23197" y="157"/>
                    <a:pt x="23063" y="129"/>
                  </a:cubicBezTo>
                  <a:cubicBezTo>
                    <a:pt x="22736" y="62"/>
                    <a:pt x="22332" y="7"/>
                    <a:pt x="21992" y="7"/>
                  </a:cubicBezTo>
                  <a:cubicBezTo>
                    <a:pt x="21806" y="7"/>
                    <a:pt x="21639" y="23"/>
                    <a:pt x="21514" y="63"/>
                  </a:cubicBezTo>
                  <a:cubicBezTo>
                    <a:pt x="21219" y="157"/>
                    <a:pt x="20932" y="186"/>
                    <a:pt x="20649" y="186"/>
                  </a:cubicBezTo>
                  <a:cubicBezTo>
                    <a:pt x="20188" y="186"/>
                    <a:pt x="19739" y="109"/>
                    <a:pt x="19287" y="109"/>
                  </a:cubicBezTo>
                  <a:cubicBezTo>
                    <a:pt x="19184" y="109"/>
                    <a:pt x="19081" y="113"/>
                    <a:pt x="18978" y="123"/>
                  </a:cubicBezTo>
                  <a:cubicBezTo>
                    <a:pt x="18879" y="132"/>
                    <a:pt x="18778" y="136"/>
                    <a:pt x="18676" y="136"/>
                  </a:cubicBezTo>
                  <a:cubicBezTo>
                    <a:pt x="18396" y="136"/>
                    <a:pt x="18106" y="110"/>
                    <a:pt x="17837" y="110"/>
                  </a:cubicBezTo>
                  <a:cubicBezTo>
                    <a:pt x="17670" y="110"/>
                    <a:pt x="17511" y="120"/>
                    <a:pt x="17367" y="151"/>
                  </a:cubicBezTo>
                  <a:cubicBezTo>
                    <a:pt x="17049" y="220"/>
                    <a:pt x="16733" y="239"/>
                    <a:pt x="16418" y="239"/>
                  </a:cubicBezTo>
                  <a:cubicBezTo>
                    <a:pt x="16005" y="239"/>
                    <a:pt x="15594" y="206"/>
                    <a:pt x="15186" y="206"/>
                  </a:cubicBezTo>
                  <a:cubicBezTo>
                    <a:pt x="14902" y="206"/>
                    <a:pt x="14620" y="222"/>
                    <a:pt x="14338" y="277"/>
                  </a:cubicBezTo>
                  <a:cubicBezTo>
                    <a:pt x="13903" y="361"/>
                    <a:pt x="13467" y="279"/>
                    <a:pt x="13019" y="360"/>
                  </a:cubicBezTo>
                  <a:cubicBezTo>
                    <a:pt x="12334" y="483"/>
                    <a:pt x="11669" y="712"/>
                    <a:pt x="10979" y="771"/>
                  </a:cubicBezTo>
                  <a:cubicBezTo>
                    <a:pt x="9788" y="873"/>
                    <a:pt x="8569" y="818"/>
                    <a:pt x="7513" y="1469"/>
                  </a:cubicBezTo>
                  <a:cubicBezTo>
                    <a:pt x="7458" y="1503"/>
                    <a:pt x="7376" y="1516"/>
                    <a:pt x="7298" y="1516"/>
                  </a:cubicBezTo>
                  <a:cubicBezTo>
                    <a:pt x="7266" y="1516"/>
                    <a:pt x="7236" y="1514"/>
                    <a:pt x="7207" y="1510"/>
                  </a:cubicBezTo>
                  <a:cubicBezTo>
                    <a:pt x="7131" y="1500"/>
                    <a:pt x="7056" y="1495"/>
                    <a:pt x="6983" y="1495"/>
                  </a:cubicBezTo>
                  <a:cubicBezTo>
                    <a:pt x="6292" y="1495"/>
                    <a:pt x="5732" y="1919"/>
                    <a:pt x="5117" y="2111"/>
                  </a:cubicBezTo>
                  <a:cubicBezTo>
                    <a:pt x="4440" y="2322"/>
                    <a:pt x="3801" y="2845"/>
                    <a:pt x="3342" y="3371"/>
                  </a:cubicBezTo>
                  <a:cubicBezTo>
                    <a:pt x="2669" y="4140"/>
                    <a:pt x="2222" y="5042"/>
                    <a:pt x="1824" y="5980"/>
                  </a:cubicBezTo>
                  <a:cubicBezTo>
                    <a:pt x="1229" y="7380"/>
                    <a:pt x="1090" y="8812"/>
                    <a:pt x="1024" y="10273"/>
                  </a:cubicBezTo>
                  <a:cubicBezTo>
                    <a:pt x="1010" y="10591"/>
                    <a:pt x="1010" y="10913"/>
                    <a:pt x="969" y="11229"/>
                  </a:cubicBezTo>
                  <a:cubicBezTo>
                    <a:pt x="879" y="11935"/>
                    <a:pt x="832" y="12637"/>
                    <a:pt x="911" y="13349"/>
                  </a:cubicBezTo>
                  <a:cubicBezTo>
                    <a:pt x="969" y="13868"/>
                    <a:pt x="1079" y="14432"/>
                    <a:pt x="924" y="14912"/>
                  </a:cubicBezTo>
                  <a:cubicBezTo>
                    <a:pt x="543" y="16092"/>
                    <a:pt x="707" y="17286"/>
                    <a:pt x="682" y="18468"/>
                  </a:cubicBezTo>
                  <a:cubicBezTo>
                    <a:pt x="669" y="19089"/>
                    <a:pt x="727" y="19764"/>
                    <a:pt x="647" y="20341"/>
                  </a:cubicBezTo>
                  <a:cubicBezTo>
                    <a:pt x="517" y="21282"/>
                    <a:pt x="575" y="22225"/>
                    <a:pt x="473" y="23162"/>
                  </a:cubicBezTo>
                  <a:cubicBezTo>
                    <a:pt x="416" y="23688"/>
                    <a:pt x="150" y="24225"/>
                    <a:pt x="274" y="24721"/>
                  </a:cubicBezTo>
                  <a:cubicBezTo>
                    <a:pt x="384" y="25156"/>
                    <a:pt x="399" y="25585"/>
                    <a:pt x="305" y="25968"/>
                  </a:cubicBezTo>
                  <a:cubicBezTo>
                    <a:pt x="101" y="26802"/>
                    <a:pt x="190" y="27648"/>
                    <a:pt x="204" y="28465"/>
                  </a:cubicBezTo>
                  <a:cubicBezTo>
                    <a:pt x="221" y="29595"/>
                    <a:pt x="136" y="30722"/>
                    <a:pt x="131" y="31848"/>
                  </a:cubicBezTo>
                  <a:cubicBezTo>
                    <a:pt x="127" y="32945"/>
                    <a:pt x="1" y="34066"/>
                    <a:pt x="6" y="35159"/>
                  </a:cubicBezTo>
                  <a:cubicBezTo>
                    <a:pt x="11" y="36406"/>
                    <a:pt x="22" y="37672"/>
                    <a:pt x="157" y="38919"/>
                  </a:cubicBezTo>
                  <a:cubicBezTo>
                    <a:pt x="321" y="40432"/>
                    <a:pt x="280" y="41950"/>
                    <a:pt x="417" y="43461"/>
                  </a:cubicBezTo>
                  <a:cubicBezTo>
                    <a:pt x="481" y="44156"/>
                    <a:pt x="354" y="44845"/>
                    <a:pt x="453" y="45552"/>
                  </a:cubicBezTo>
                  <a:cubicBezTo>
                    <a:pt x="514" y="45990"/>
                    <a:pt x="651" y="46479"/>
                    <a:pt x="545" y="46934"/>
                  </a:cubicBezTo>
                  <a:cubicBezTo>
                    <a:pt x="350" y="47776"/>
                    <a:pt x="622" y="48604"/>
                    <a:pt x="575" y="49444"/>
                  </a:cubicBezTo>
                  <a:cubicBezTo>
                    <a:pt x="525" y="50326"/>
                    <a:pt x="734" y="51220"/>
                    <a:pt x="688" y="52103"/>
                  </a:cubicBezTo>
                  <a:cubicBezTo>
                    <a:pt x="658" y="52721"/>
                    <a:pt x="633" y="53359"/>
                    <a:pt x="621" y="53966"/>
                  </a:cubicBezTo>
                  <a:cubicBezTo>
                    <a:pt x="607" y="54643"/>
                    <a:pt x="760" y="55364"/>
                    <a:pt x="741" y="56061"/>
                  </a:cubicBezTo>
                  <a:cubicBezTo>
                    <a:pt x="710" y="57093"/>
                    <a:pt x="618" y="58122"/>
                    <a:pt x="770" y="59153"/>
                  </a:cubicBezTo>
                  <a:cubicBezTo>
                    <a:pt x="789" y="59285"/>
                    <a:pt x="763" y="59421"/>
                    <a:pt x="754" y="59556"/>
                  </a:cubicBezTo>
                  <a:cubicBezTo>
                    <a:pt x="712" y="60212"/>
                    <a:pt x="749" y="60870"/>
                    <a:pt x="740" y="61524"/>
                  </a:cubicBezTo>
                  <a:cubicBezTo>
                    <a:pt x="727" y="62262"/>
                    <a:pt x="870" y="62994"/>
                    <a:pt x="785" y="63737"/>
                  </a:cubicBezTo>
                  <a:cubicBezTo>
                    <a:pt x="756" y="63993"/>
                    <a:pt x="506" y="64161"/>
                    <a:pt x="615" y="64481"/>
                  </a:cubicBezTo>
                  <a:cubicBezTo>
                    <a:pt x="789" y="64988"/>
                    <a:pt x="825" y="65537"/>
                    <a:pt x="879" y="66072"/>
                  </a:cubicBezTo>
                  <a:cubicBezTo>
                    <a:pt x="942" y="66721"/>
                    <a:pt x="806" y="67389"/>
                    <a:pt x="881" y="68018"/>
                  </a:cubicBezTo>
                  <a:cubicBezTo>
                    <a:pt x="977" y="68818"/>
                    <a:pt x="1128" y="69646"/>
                    <a:pt x="1170" y="70426"/>
                  </a:cubicBezTo>
                  <a:cubicBezTo>
                    <a:pt x="1215" y="71254"/>
                    <a:pt x="1651" y="71954"/>
                    <a:pt x="1687" y="72761"/>
                  </a:cubicBezTo>
                  <a:cubicBezTo>
                    <a:pt x="1718" y="73423"/>
                    <a:pt x="1978" y="74082"/>
                    <a:pt x="2181" y="74731"/>
                  </a:cubicBezTo>
                  <a:cubicBezTo>
                    <a:pt x="2429" y="75527"/>
                    <a:pt x="2645" y="76339"/>
                    <a:pt x="3110" y="77063"/>
                  </a:cubicBezTo>
                  <a:cubicBezTo>
                    <a:pt x="3365" y="77460"/>
                    <a:pt x="3754" y="77739"/>
                    <a:pt x="4120" y="78049"/>
                  </a:cubicBezTo>
                  <a:cubicBezTo>
                    <a:pt x="4511" y="78380"/>
                    <a:pt x="4971" y="78671"/>
                    <a:pt x="5383" y="78811"/>
                  </a:cubicBezTo>
                  <a:cubicBezTo>
                    <a:pt x="6246" y="79107"/>
                    <a:pt x="7029" y="79556"/>
                    <a:pt x="7785" y="79965"/>
                  </a:cubicBezTo>
                  <a:cubicBezTo>
                    <a:pt x="8352" y="80272"/>
                    <a:pt x="8910" y="80312"/>
                    <a:pt x="9465" y="80312"/>
                  </a:cubicBezTo>
                  <a:cubicBezTo>
                    <a:pt x="9662" y="80312"/>
                    <a:pt x="9859" y="80307"/>
                    <a:pt x="10057" y="80307"/>
                  </a:cubicBezTo>
                  <a:cubicBezTo>
                    <a:pt x="10219" y="80307"/>
                    <a:pt x="10381" y="80310"/>
                    <a:pt x="10543" y="80323"/>
                  </a:cubicBezTo>
                  <a:cubicBezTo>
                    <a:pt x="10865" y="80348"/>
                    <a:pt x="11208" y="80433"/>
                    <a:pt x="11547" y="80433"/>
                  </a:cubicBezTo>
                  <a:cubicBezTo>
                    <a:pt x="11802" y="80433"/>
                    <a:pt x="12054" y="80385"/>
                    <a:pt x="12293" y="80229"/>
                  </a:cubicBezTo>
                  <a:cubicBezTo>
                    <a:pt x="13259" y="80681"/>
                    <a:pt x="14343" y="80517"/>
                    <a:pt x="15363" y="80649"/>
                  </a:cubicBezTo>
                  <a:cubicBezTo>
                    <a:pt x="16475" y="80793"/>
                    <a:pt x="17610" y="80918"/>
                    <a:pt x="18731" y="81036"/>
                  </a:cubicBezTo>
                  <a:cubicBezTo>
                    <a:pt x="19730" y="81141"/>
                    <a:pt x="20745" y="81158"/>
                    <a:pt x="21747" y="81304"/>
                  </a:cubicBezTo>
                  <a:cubicBezTo>
                    <a:pt x="21893" y="81325"/>
                    <a:pt x="22044" y="81333"/>
                    <a:pt x="22197" y="81333"/>
                  </a:cubicBezTo>
                  <a:cubicBezTo>
                    <a:pt x="22753" y="81333"/>
                    <a:pt x="23348" y="81223"/>
                    <a:pt x="23903" y="81216"/>
                  </a:cubicBezTo>
                  <a:cubicBezTo>
                    <a:pt x="23937" y="81215"/>
                    <a:pt x="23971" y="81215"/>
                    <a:pt x="24005" y="81215"/>
                  </a:cubicBezTo>
                  <a:cubicBezTo>
                    <a:pt x="24604" y="81215"/>
                    <a:pt x="25204" y="81278"/>
                    <a:pt x="25802" y="81278"/>
                  </a:cubicBezTo>
                  <a:cubicBezTo>
                    <a:pt x="26234" y="81278"/>
                    <a:pt x="26665" y="81245"/>
                    <a:pt x="27094" y="81133"/>
                  </a:cubicBezTo>
                  <a:cubicBezTo>
                    <a:pt x="27287" y="81082"/>
                    <a:pt x="27482" y="81067"/>
                    <a:pt x="27677" y="81067"/>
                  </a:cubicBezTo>
                  <a:cubicBezTo>
                    <a:pt x="27995" y="81067"/>
                    <a:pt x="28314" y="81108"/>
                    <a:pt x="28623" y="81108"/>
                  </a:cubicBezTo>
                  <a:cubicBezTo>
                    <a:pt x="28626" y="81108"/>
                    <a:pt x="28629" y="81108"/>
                    <a:pt x="28631" y="81108"/>
                  </a:cubicBezTo>
                  <a:cubicBezTo>
                    <a:pt x="29070" y="81107"/>
                    <a:pt x="29499" y="80875"/>
                    <a:pt x="29876" y="80875"/>
                  </a:cubicBezTo>
                  <a:cubicBezTo>
                    <a:pt x="29966" y="80875"/>
                    <a:pt x="30053" y="80889"/>
                    <a:pt x="30136" y="80921"/>
                  </a:cubicBezTo>
                  <a:cubicBezTo>
                    <a:pt x="30191" y="80943"/>
                    <a:pt x="30245" y="80952"/>
                    <a:pt x="30299" y="80952"/>
                  </a:cubicBezTo>
                  <a:cubicBezTo>
                    <a:pt x="30548" y="80952"/>
                    <a:pt x="30781" y="80760"/>
                    <a:pt x="30998" y="80760"/>
                  </a:cubicBezTo>
                  <a:cubicBezTo>
                    <a:pt x="31110" y="80760"/>
                    <a:pt x="31217" y="80811"/>
                    <a:pt x="31321" y="80965"/>
                  </a:cubicBezTo>
                  <a:cubicBezTo>
                    <a:pt x="31468" y="80781"/>
                    <a:pt x="31636" y="80725"/>
                    <a:pt x="31811" y="80725"/>
                  </a:cubicBezTo>
                  <a:cubicBezTo>
                    <a:pt x="32080" y="80725"/>
                    <a:pt x="32365" y="80856"/>
                    <a:pt x="32623" y="80856"/>
                  </a:cubicBezTo>
                  <a:cubicBezTo>
                    <a:pt x="32640" y="80856"/>
                    <a:pt x="32657" y="80855"/>
                    <a:pt x="32674" y="80854"/>
                  </a:cubicBezTo>
                  <a:cubicBezTo>
                    <a:pt x="33777" y="80774"/>
                    <a:pt x="34899" y="80838"/>
                    <a:pt x="36011" y="80735"/>
                  </a:cubicBezTo>
                  <a:cubicBezTo>
                    <a:pt x="36186" y="80719"/>
                    <a:pt x="36362" y="80722"/>
                    <a:pt x="36538" y="80714"/>
                  </a:cubicBezTo>
                  <a:cubicBezTo>
                    <a:pt x="37209" y="80683"/>
                    <a:pt x="37884" y="80681"/>
                    <a:pt x="38549" y="80611"/>
                  </a:cubicBezTo>
                  <a:cubicBezTo>
                    <a:pt x="39369" y="80526"/>
                    <a:pt x="40193" y="80435"/>
                    <a:pt x="40999" y="80297"/>
                  </a:cubicBezTo>
                  <a:cubicBezTo>
                    <a:pt x="41307" y="80244"/>
                    <a:pt x="41614" y="80229"/>
                    <a:pt x="41919" y="80229"/>
                  </a:cubicBezTo>
                  <a:cubicBezTo>
                    <a:pt x="42320" y="80229"/>
                    <a:pt x="42718" y="80255"/>
                    <a:pt x="43117" y="80255"/>
                  </a:cubicBezTo>
                  <a:cubicBezTo>
                    <a:pt x="43326" y="80255"/>
                    <a:pt x="43534" y="80248"/>
                    <a:pt x="43743" y="80226"/>
                  </a:cubicBezTo>
                  <a:cubicBezTo>
                    <a:pt x="44184" y="80181"/>
                    <a:pt x="44621" y="80084"/>
                    <a:pt x="45069" y="80060"/>
                  </a:cubicBezTo>
                  <a:cubicBezTo>
                    <a:pt x="45083" y="80060"/>
                    <a:pt x="45097" y="80059"/>
                    <a:pt x="45111" y="80059"/>
                  </a:cubicBezTo>
                  <a:cubicBezTo>
                    <a:pt x="45354" y="80059"/>
                    <a:pt x="45584" y="80167"/>
                    <a:pt x="45816" y="80167"/>
                  </a:cubicBezTo>
                  <a:cubicBezTo>
                    <a:pt x="45897" y="80167"/>
                    <a:pt x="45978" y="80154"/>
                    <a:pt x="46060" y="80119"/>
                  </a:cubicBezTo>
                  <a:cubicBezTo>
                    <a:pt x="46469" y="79944"/>
                    <a:pt x="46940" y="79990"/>
                    <a:pt x="47355" y="79969"/>
                  </a:cubicBezTo>
                  <a:cubicBezTo>
                    <a:pt x="48672" y="79902"/>
                    <a:pt x="49799" y="79455"/>
                    <a:pt x="50895" y="78857"/>
                  </a:cubicBezTo>
                  <a:cubicBezTo>
                    <a:pt x="51608" y="78469"/>
                    <a:pt x="52152" y="77907"/>
                    <a:pt x="52623" y="77331"/>
                  </a:cubicBezTo>
                  <a:cubicBezTo>
                    <a:pt x="52932" y="76952"/>
                    <a:pt x="53404" y="76649"/>
                    <a:pt x="53554" y="76201"/>
                  </a:cubicBezTo>
                  <a:cubicBezTo>
                    <a:pt x="53707" y="75742"/>
                    <a:pt x="53995" y="75348"/>
                    <a:pt x="54155" y="74898"/>
                  </a:cubicBezTo>
                  <a:cubicBezTo>
                    <a:pt x="54392" y="74233"/>
                    <a:pt x="54524" y="73534"/>
                    <a:pt x="54547" y="72827"/>
                  </a:cubicBezTo>
                  <a:cubicBezTo>
                    <a:pt x="54556" y="72580"/>
                    <a:pt x="54346" y="72125"/>
                    <a:pt x="54909" y="72125"/>
                  </a:cubicBezTo>
                  <a:cubicBezTo>
                    <a:pt x="54930" y="72125"/>
                    <a:pt x="54952" y="72126"/>
                    <a:pt x="54976" y="72127"/>
                  </a:cubicBezTo>
                  <a:cubicBezTo>
                    <a:pt x="55068" y="71916"/>
                    <a:pt x="54453" y="71827"/>
                    <a:pt x="54814" y="71678"/>
                  </a:cubicBezTo>
                  <a:cubicBezTo>
                    <a:pt x="55166" y="71531"/>
                    <a:pt x="55022" y="71263"/>
                    <a:pt x="54974" y="71224"/>
                  </a:cubicBezTo>
                  <a:cubicBezTo>
                    <a:pt x="54706" y="71009"/>
                    <a:pt x="54821" y="70869"/>
                    <a:pt x="55037" y="70736"/>
                  </a:cubicBezTo>
                  <a:cubicBezTo>
                    <a:pt x="55212" y="70629"/>
                    <a:pt x="55065" y="70482"/>
                    <a:pt x="55105" y="70387"/>
                  </a:cubicBezTo>
                  <a:cubicBezTo>
                    <a:pt x="55206" y="70149"/>
                    <a:pt x="54927" y="69880"/>
                    <a:pt x="55099" y="69727"/>
                  </a:cubicBezTo>
                  <a:cubicBezTo>
                    <a:pt x="55540" y="69335"/>
                    <a:pt x="55311" y="68825"/>
                    <a:pt x="55337" y="68422"/>
                  </a:cubicBezTo>
                  <a:cubicBezTo>
                    <a:pt x="55384" y="67699"/>
                    <a:pt x="55368" y="66975"/>
                    <a:pt x="55292" y="66256"/>
                  </a:cubicBezTo>
                  <a:cubicBezTo>
                    <a:pt x="55257" y="65936"/>
                    <a:pt x="55358" y="65695"/>
                    <a:pt x="55600" y="65482"/>
                  </a:cubicBezTo>
                  <a:cubicBezTo>
                    <a:pt x="55074" y="65259"/>
                    <a:pt x="55816" y="64736"/>
                    <a:pt x="55319" y="64505"/>
                  </a:cubicBezTo>
                  <a:cubicBezTo>
                    <a:pt x="55412" y="63646"/>
                    <a:pt x="55180" y="62786"/>
                    <a:pt x="55369" y="61916"/>
                  </a:cubicBezTo>
                  <a:cubicBezTo>
                    <a:pt x="55484" y="61384"/>
                    <a:pt x="55314" y="60804"/>
                    <a:pt x="55401" y="60262"/>
                  </a:cubicBezTo>
                  <a:cubicBezTo>
                    <a:pt x="55494" y="59678"/>
                    <a:pt x="55276" y="59077"/>
                    <a:pt x="55427" y="58554"/>
                  </a:cubicBezTo>
                  <a:cubicBezTo>
                    <a:pt x="55541" y="58153"/>
                    <a:pt x="55372" y="57721"/>
                    <a:pt x="55635" y="57325"/>
                  </a:cubicBezTo>
                  <a:cubicBezTo>
                    <a:pt x="55686" y="57249"/>
                    <a:pt x="55881" y="56893"/>
                    <a:pt x="55758" y="56691"/>
                  </a:cubicBezTo>
                  <a:cubicBezTo>
                    <a:pt x="55285" y="55918"/>
                    <a:pt x="55992" y="55109"/>
                    <a:pt x="55656" y="54361"/>
                  </a:cubicBezTo>
                  <a:cubicBezTo>
                    <a:pt x="55486" y="53981"/>
                    <a:pt x="55692" y="53621"/>
                    <a:pt x="55792" y="53382"/>
                  </a:cubicBezTo>
                  <a:cubicBezTo>
                    <a:pt x="55987" y="52909"/>
                    <a:pt x="55290" y="52521"/>
                    <a:pt x="55798" y="52016"/>
                  </a:cubicBezTo>
                  <a:cubicBezTo>
                    <a:pt x="55953" y="51861"/>
                    <a:pt x="55863" y="51201"/>
                    <a:pt x="55838" y="50771"/>
                  </a:cubicBezTo>
                  <a:cubicBezTo>
                    <a:pt x="55808" y="50245"/>
                    <a:pt x="56030" y="49647"/>
                    <a:pt x="55821" y="49205"/>
                  </a:cubicBezTo>
                  <a:cubicBezTo>
                    <a:pt x="55598" y="48731"/>
                    <a:pt x="55754" y="48281"/>
                    <a:pt x="55797" y="47912"/>
                  </a:cubicBezTo>
                  <a:cubicBezTo>
                    <a:pt x="55872" y="47269"/>
                    <a:pt x="55654" y="46660"/>
                    <a:pt x="55755" y="46022"/>
                  </a:cubicBezTo>
                  <a:cubicBezTo>
                    <a:pt x="55846" y="45452"/>
                    <a:pt x="55629" y="44840"/>
                    <a:pt x="55721" y="44270"/>
                  </a:cubicBezTo>
                  <a:cubicBezTo>
                    <a:pt x="55770" y="43968"/>
                    <a:pt x="55497" y="43782"/>
                    <a:pt x="55577" y="43570"/>
                  </a:cubicBezTo>
                  <a:cubicBezTo>
                    <a:pt x="55794" y="42995"/>
                    <a:pt x="55931" y="42390"/>
                    <a:pt x="55761" y="41827"/>
                  </a:cubicBezTo>
                  <a:cubicBezTo>
                    <a:pt x="55656" y="41477"/>
                    <a:pt x="55629" y="41096"/>
                    <a:pt x="55668" y="40813"/>
                  </a:cubicBezTo>
                  <a:cubicBezTo>
                    <a:pt x="55804" y="39822"/>
                    <a:pt x="55701" y="38866"/>
                    <a:pt x="55618" y="37881"/>
                  </a:cubicBezTo>
                  <a:cubicBezTo>
                    <a:pt x="55571" y="37323"/>
                    <a:pt x="55582" y="36677"/>
                    <a:pt x="55673" y="36131"/>
                  </a:cubicBezTo>
                  <a:cubicBezTo>
                    <a:pt x="55821" y="35240"/>
                    <a:pt x="55588" y="34379"/>
                    <a:pt x="55643" y="33503"/>
                  </a:cubicBezTo>
                  <a:cubicBezTo>
                    <a:pt x="55690" y="32751"/>
                    <a:pt x="55478" y="31887"/>
                    <a:pt x="55535" y="31128"/>
                  </a:cubicBezTo>
                  <a:cubicBezTo>
                    <a:pt x="55622" y="29988"/>
                    <a:pt x="55278" y="28889"/>
                    <a:pt x="55439" y="27739"/>
                  </a:cubicBezTo>
                  <a:cubicBezTo>
                    <a:pt x="55562" y="26853"/>
                    <a:pt x="55250" y="25909"/>
                    <a:pt x="55262" y="24978"/>
                  </a:cubicBezTo>
                  <a:cubicBezTo>
                    <a:pt x="55272" y="24147"/>
                    <a:pt x="54958" y="23346"/>
                    <a:pt x="54877" y="22514"/>
                  </a:cubicBezTo>
                  <a:cubicBezTo>
                    <a:pt x="54853" y="22266"/>
                    <a:pt x="55070" y="22144"/>
                    <a:pt x="54982" y="21914"/>
                  </a:cubicBezTo>
                  <a:cubicBezTo>
                    <a:pt x="54569" y="20838"/>
                    <a:pt x="54709" y="19707"/>
                    <a:pt x="54656" y="18598"/>
                  </a:cubicBezTo>
                  <a:cubicBezTo>
                    <a:pt x="54612" y="17664"/>
                    <a:pt x="54345" y="16756"/>
                    <a:pt x="54437" y="15794"/>
                  </a:cubicBezTo>
                  <a:cubicBezTo>
                    <a:pt x="54484" y="15305"/>
                    <a:pt x="54340" y="14742"/>
                    <a:pt x="54303" y="14212"/>
                  </a:cubicBezTo>
                  <a:cubicBezTo>
                    <a:pt x="54241" y="13331"/>
                    <a:pt x="54246" y="12432"/>
                    <a:pt x="54095" y="11573"/>
                  </a:cubicBezTo>
                  <a:cubicBezTo>
                    <a:pt x="53988" y="10961"/>
                    <a:pt x="53777" y="10334"/>
                    <a:pt x="53700" y="9711"/>
                  </a:cubicBezTo>
                  <a:cubicBezTo>
                    <a:pt x="53495" y="8026"/>
                    <a:pt x="53254" y="6379"/>
                    <a:pt x="52311" y="4850"/>
                  </a:cubicBezTo>
                  <a:cubicBezTo>
                    <a:pt x="51774" y="3977"/>
                    <a:pt x="51172" y="3230"/>
                    <a:pt x="50286" y="2629"/>
                  </a:cubicBezTo>
                  <a:cubicBezTo>
                    <a:pt x="49319" y="1973"/>
                    <a:pt x="48240" y="1518"/>
                    <a:pt x="47088" y="1353"/>
                  </a:cubicBezTo>
                  <a:cubicBezTo>
                    <a:pt x="46685" y="1295"/>
                    <a:pt x="46347" y="1064"/>
                    <a:pt x="45977" y="1064"/>
                  </a:cubicBezTo>
                  <a:cubicBezTo>
                    <a:pt x="45957" y="1064"/>
                    <a:pt x="45936" y="1064"/>
                    <a:pt x="45916" y="1066"/>
                  </a:cubicBezTo>
                  <a:cubicBezTo>
                    <a:pt x="45829" y="1072"/>
                    <a:pt x="45744" y="1075"/>
                    <a:pt x="45659" y="1075"/>
                  </a:cubicBezTo>
                  <a:cubicBezTo>
                    <a:pt x="44619" y="1075"/>
                    <a:pt x="43660" y="645"/>
                    <a:pt x="42624" y="592"/>
                  </a:cubicBezTo>
                  <a:cubicBezTo>
                    <a:pt x="42611" y="591"/>
                    <a:pt x="42597" y="591"/>
                    <a:pt x="42582" y="591"/>
                  </a:cubicBezTo>
                  <a:cubicBezTo>
                    <a:pt x="42417" y="591"/>
                    <a:pt x="42234" y="633"/>
                    <a:pt x="42062" y="633"/>
                  </a:cubicBezTo>
                  <a:cubicBezTo>
                    <a:pt x="41948" y="633"/>
                    <a:pt x="41838" y="614"/>
                    <a:pt x="41743" y="553"/>
                  </a:cubicBezTo>
                  <a:cubicBezTo>
                    <a:pt x="41092" y="135"/>
                    <a:pt x="40324" y="240"/>
                    <a:pt x="39619" y="179"/>
                  </a:cubicBezTo>
                  <a:cubicBezTo>
                    <a:pt x="38572" y="89"/>
                    <a:pt x="37514" y="108"/>
                    <a:pt x="36458" y="51"/>
                  </a:cubicBezTo>
                  <a:cubicBezTo>
                    <a:pt x="35883" y="19"/>
                    <a:pt x="35300" y="0"/>
                    <a:pt x="34717" y="0"/>
                  </a:cubicBez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5" name="Google Shape;871;p31">
              <a:extLst>
                <a:ext uri="{FF2B5EF4-FFF2-40B4-BE49-F238E27FC236}">
                  <a16:creationId xmlns:a16="http://schemas.microsoft.com/office/drawing/2014/main" id="{331971FD-7990-4A06-B301-B1796A9BF2DA}"/>
                </a:ext>
              </a:extLst>
            </p:cNvPr>
            <p:cNvSpPr/>
            <p:nvPr/>
          </p:nvSpPr>
          <p:spPr>
            <a:xfrm>
              <a:off x="3693451" y="2064079"/>
              <a:ext cx="1713838" cy="473513"/>
            </a:xfrm>
            <a:custGeom>
              <a:avLst/>
              <a:gdLst/>
              <a:ahLst/>
              <a:cxnLst/>
              <a:rect l="l" t="t" r="r" b="b"/>
              <a:pathLst>
                <a:path w="50511" h="16568" extrusionOk="0">
                  <a:moveTo>
                    <a:pt x="31138" y="1"/>
                  </a:moveTo>
                  <a:cubicBezTo>
                    <a:pt x="30808" y="1"/>
                    <a:pt x="30477" y="48"/>
                    <a:pt x="30176" y="228"/>
                  </a:cubicBezTo>
                  <a:cubicBezTo>
                    <a:pt x="29972" y="78"/>
                    <a:pt x="29760" y="33"/>
                    <a:pt x="29542" y="33"/>
                  </a:cubicBezTo>
                  <a:cubicBezTo>
                    <a:pt x="29214" y="33"/>
                    <a:pt x="28875" y="136"/>
                    <a:pt x="28535" y="136"/>
                  </a:cubicBezTo>
                  <a:cubicBezTo>
                    <a:pt x="28416" y="136"/>
                    <a:pt x="28296" y="123"/>
                    <a:pt x="28178" y="89"/>
                  </a:cubicBezTo>
                  <a:cubicBezTo>
                    <a:pt x="28101" y="66"/>
                    <a:pt x="28021" y="58"/>
                    <a:pt x="27940" y="58"/>
                  </a:cubicBezTo>
                  <a:cubicBezTo>
                    <a:pt x="27650" y="58"/>
                    <a:pt x="27334" y="167"/>
                    <a:pt x="26989" y="167"/>
                  </a:cubicBezTo>
                  <a:cubicBezTo>
                    <a:pt x="26881" y="167"/>
                    <a:pt x="26770" y="156"/>
                    <a:pt x="26656" y="128"/>
                  </a:cubicBezTo>
                  <a:cubicBezTo>
                    <a:pt x="26573" y="107"/>
                    <a:pt x="26484" y="99"/>
                    <a:pt x="26391" y="99"/>
                  </a:cubicBezTo>
                  <a:cubicBezTo>
                    <a:pt x="26092" y="99"/>
                    <a:pt x="25744" y="179"/>
                    <a:pt x="25390" y="179"/>
                  </a:cubicBezTo>
                  <a:cubicBezTo>
                    <a:pt x="25319" y="179"/>
                    <a:pt x="25247" y="176"/>
                    <a:pt x="25175" y="168"/>
                  </a:cubicBezTo>
                  <a:cubicBezTo>
                    <a:pt x="25021" y="151"/>
                    <a:pt x="24863" y="147"/>
                    <a:pt x="24702" y="147"/>
                  </a:cubicBezTo>
                  <a:cubicBezTo>
                    <a:pt x="24559" y="147"/>
                    <a:pt x="24414" y="150"/>
                    <a:pt x="24268" y="150"/>
                  </a:cubicBezTo>
                  <a:cubicBezTo>
                    <a:pt x="24029" y="150"/>
                    <a:pt x="23787" y="142"/>
                    <a:pt x="23552" y="97"/>
                  </a:cubicBezTo>
                  <a:cubicBezTo>
                    <a:pt x="23537" y="94"/>
                    <a:pt x="23523" y="93"/>
                    <a:pt x="23509" y="93"/>
                  </a:cubicBezTo>
                  <a:cubicBezTo>
                    <a:pt x="23353" y="93"/>
                    <a:pt x="23236" y="249"/>
                    <a:pt x="23090" y="249"/>
                  </a:cubicBezTo>
                  <a:cubicBezTo>
                    <a:pt x="23052" y="249"/>
                    <a:pt x="23012" y="238"/>
                    <a:pt x="22968" y="211"/>
                  </a:cubicBezTo>
                  <a:cubicBezTo>
                    <a:pt x="22780" y="91"/>
                    <a:pt x="22582" y="59"/>
                    <a:pt x="22381" y="59"/>
                  </a:cubicBezTo>
                  <a:cubicBezTo>
                    <a:pt x="22154" y="59"/>
                    <a:pt x="21922" y="99"/>
                    <a:pt x="21696" y="99"/>
                  </a:cubicBezTo>
                  <a:cubicBezTo>
                    <a:pt x="21644" y="99"/>
                    <a:pt x="21593" y="97"/>
                    <a:pt x="21543" y="92"/>
                  </a:cubicBezTo>
                  <a:cubicBezTo>
                    <a:pt x="21520" y="90"/>
                    <a:pt x="21498" y="89"/>
                    <a:pt x="21475" y="89"/>
                  </a:cubicBezTo>
                  <a:cubicBezTo>
                    <a:pt x="21259" y="89"/>
                    <a:pt x="21009" y="180"/>
                    <a:pt x="20776" y="180"/>
                  </a:cubicBezTo>
                  <a:cubicBezTo>
                    <a:pt x="20678" y="180"/>
                    <a:pt x="20582" y="164"/>
                    <a:pt x="20494" y="118"/>
                  </a:cubicBezTo>
                  <a:cubicBezTo>
                    <a:pt x="20459" y="100"/>
                    <a:pt x="20430" y="93"/>
                    <a:pt x="20405" y="93"/>
                  </a:cubicBezTo>
                  <a:cubicBezTo>
                    <a:pt x="20268" y="93"/>
                    <a:pt x="20266" y="325"/>
                    <a:pt x="20221" y="325"/>
                  </a:cubicBezTo>
                  <a:cubicBezTo>
                    <a:pt x="20208" y="325"/>
                    <a:pt x="20191" y="305"/>
                    <a:pt x="20166" y="253"/>
                  </a:cubicBezTo>
                  <a:cubicBezTo>
                    <a:pt x="20096" y="109"/>
                    <a:pt x="20008" y="68"/>
                    <a:pt x="19915" y="68"/>
                  </a:cubicBezTo>
                  <a:cubicBezTo>
                    <a:pt x="19798" y="68"/>
                    <a:pt x="19672" y="134"/>
                    <a:pt x="19562" y="134"/>
                  </a:cubicBezTo>
                  <a:cubicBezTo>
                    <a:pt x="19514" y="134"/>
                    <a:pt x="19470" y="121"/>
                    <a:pt x="19430" y="85"/>
                  </a:cubicBezTo>
                  <a:cubicBezTo>
                    <a:pt x="19338" y="285"/>
                    <a:pt x="19223" y="348"/>
                    <a:pt x="19100" y="348"/>
                  </a:cubicBezTo>
                  <a:cubicBezTo>
                    <a:pt x="18895" y="348"/>
                    <a:pt x="18665" y="176"/>
                    <a:pt x="18468" y="176"/>
                  </a:cubicBezTo>
                  <a:cubicBezTo>
                    <a:pt x="18465" y="176"/>
                    <a:pt x="18463" y="176"/>
                    <a:pt x="18460" y="177"/>
                  </a:cubicBezTo>
                  <a:cubicBezTo>
                    <a:pt x="18459" y="177"/>
                    <a:pt x="18457" y="177"/>
                    <a:pt x="18456" y="177"/>
                  </a:cubicBezTo>
                  <a:cubicBezTo>
                    <a:pt x="18373" y="177"/>
                    <a:pt x="18301" y="110"/>
                    <a:pt x="18209" y="110"/>
                  </a:cubicBezTo>
                  <a:cubicBezTo>
                    <a:pt x="18158" y="110"/>
                    <a:pt x="18101" y="130"/>
                    <a:pt x="18033" y="192"/>
                  </a:cubicBezTo>
                  <a:cubicBezTo>
                    <a:pt x="17962" y="256"/>
                    <a:pt x="17838" y="303"/>
                    <a:pt x="17710" y="303"/>
                  </a:cubicBezTo>
                  <a:cubicBezTo>
                    <a:pt x="17618" y="303"/>
                    <a:pt x="17525" y="279"/>
                    <a:pt x="17449" y="219"/>
                  </a:cubicBezTo>
                  <a:cubicBezTo>
                    <a:pt x="17377" y="164"/>
                    <a:pt x="17315" y="146"/>
                    <a:pt x="17255" y="146"/>
                  </a:cubicBezTo>
                  <a:cubicBezTo>
                    <a:pt x="17165" y="146"/>
                    <a:pt x="17080" y="185"/>
                    <a:pt x="16974" y="197"/>
                  </a:cubicBezTo>
                  <a:cubicBezTo>
                    <a:pt x="16917" y="204"/>
                    <a:pt x="16859" y="207"/>
                    <a:pt x="16800" y="207"/>
                  </a:cubicBezTo>
                  <a:cubicBezTo>
                    <a:pt x="16708" y="207"/>
                    <a:pt x="16616" y="201"/>
                    <a:pt x="16524" y="201"/>
                  </a:cubicBezTo>
                  <a:cubicBezTo>
                    <a:pt x="16353" y="201"/>
                    <a:pt x="16185" y="220"/>
                    <a:pt x="16029" y="325"/>
                  </a:cubicBezTo>
                  <a:cubicBezTo>
                    <a:pt x="15881" y="145"/>
                    <a:pt x="15730" y="83"/>
                    <a:pt x="15579" y="83"/>
                  </a:cubicBezTo>
                  <a:cubicBezTo>
                    <a:pt x="15300" y="83"/>
                    <a:pt x="15023" y="293"/>
                    <a:pt x="14770" y="347"/>
                  </a:cubicBezTo>
                  <a:cubicBezTo>
                    <a:pt x="14510" y="404"/>
                    <a:pt x="14264" y="465"/>
                    <a:pt x="14022" y="465"/>
                  </a:cubicBezTo>
                  <a:cubicBezTo>
                    <a:pt x="13838" y="465"/>
                    <a:pt x="13655" y="430"/>
                    <a:pt x="13470" y="329"/>
                  </a:cubicBezTo>
                  <a:cubicBezTo>
                    <a:pt x="13388" y="284"/>
                    <a:pt x="13310" y="248"/>
                    <a:pt x="13236" y="248"/>
                  </a:cubicBezTo>
                  <a:cubicBezTo>
                    <a:pt x="13180" y="248"/>
                    <a:pt x="13127" y="268"/>
                    <a:pt x="13075" y="321"/>
                  </a:cubicBezTo>
                  <a:cubicBezTo>
                    <a:pt x="12921" y="476"/>
                    <a:pt x="12742" y="506"/>
                    <a:pt x="12556" y="506"/>
                  </a:cubicBezTo>
                  <a:cubicBezTo>
                    <a:pt x="12441" y="506"/>
                    <a:pt x="12322" y="494"/>
                    <a:pt x="12205" y="494"/>
                  </a:cubicBezTo>
                  <a:cubicBezTo>
                    <a:pt x="11887" y="494"/>
                    <a:pt x="11565" y="478"/>
                    <a:pt x="11247" y="478"/>
                  </a:cubicBezTo>
                  <a:cubicBezTo>
                    <a:pt x="10974" y="478"/>
                    <a:pt x="10703" y="490"/>
                    <a:pt x="10439" y="533"/>
                  </a:cubicBezTo>
                  <a:cubicBezTo>
                    <a:pt x="9844" y="631"/>
                    <a:pt x="9253" y="780"/>
                    <a:pt x="8652" y="780"/>
                  </a:cubicBezTo>
                  <a:cubicBezTo>
                    <a:pt x="8546" y="780"/>
                    <a:pt x="8441" y="775"/>
                    <a:pt x="8335" y="765"/>
                  </a:cubicBezTo>
                  <a:cubicBezTo>
                    <a:pt x="8250" y="757"/>
                    <a:pt x="8161" y="753"/>
                    <a:pt x="8072" y="753"/>
                  </a:cubicBezTo>
                  <a:cubicBezTo>
                    <a:pt x="7759" y="753"/>
                    <a:pt x="7447" y="807"/>
                    <a:pt x="7337" y="952"/>
                  </a:cubicBezTo>
                  <a:cubicBezTo>
                    <a:pt x="7064" y="1316"/>
                    <a:pt x="6733" y="1248"/>
                    <a:pt x="6377" y="1293"/>
                  </a:cubicBezTo>
                  <a:cubicBezTo>
                    <a:pt x="6293" y="1279"/>
                    <a:pt x="6175" y="1230"/>
                    <a:pt x="6094" y="1230"/>
                  </a:cubicBezTo>
                  <a:cubicBezTo>
                    <a:pt x="6071" y="1230"/>
                    <a:pt x="6051" y="1234"/>
                    <a:pt x="6035" y="1244"/>
                  </a:cubicBezTo>
                  <a:cubicBezTo>
                    <a:pt x="5508" y="1592"/>
                    <a:pt x="4784" y="1613"/>
                    <a:pt x="4311" y="1942"/>
                  </a:cubicBezTo>
                  <a:cubicBezTo>
                    <a:pt x="3587" y="2448"/>
                    <a:pt x="2573" y="2620"/>
                    <a:pt x="2181" y="3581"/>
                  </a:cubicBezTo>
                  <a:cubicBezTo>
                    <a:pt x="1983" y="4065"/>
                    <a:pt x="1601" y="4507"/>
                    <a:pt x="1601" y="5054"/>
                  </a:cubicBezTo>
                  <a:cubicBezTo>
                    <a:pt x="1601" y="5502"/>
                    <a:pt x="1191" y="5767"/>
                    <a:pt x="1094" y="6172"/>
                  </a:cubicBezTo>
                  <a:cubicBezTo>
                    <a:pt x="923" y="6893"/>
                    <a:pt x="936" y="7631"/>
                    <a:pt x="829" y="8349"/>
                  </a:cubicBezTo>
                  <a:cubicBezTo>
                    <a:pt x="746" y="8903"/>
                    <a:pt x="660" y="9466"/>
                    <a:pt x="721" y="10000"/>
                  </a:cubicBezTo>
                  <a:cubicBezTo>
                    <a:pt x="751" y="10269"/>
                    <a:pt x="310" y="10263"/>
                    <a:pt x="526" y="10442"/>
                  </a:cubicBezTo>
                  <a:cubicBezTo>
                    <a:pt x="1033" y="10862"/>
                    <a:pt x="199" y="11259"/>
                    <a:pt x="512" y="11707"/>
                  </a:cubicBezTo>
                  <a:cubicBezTo>
                    <a:pt x="558" y="11773"/>
                    <a:pt x="341" y="12102"/>
                    <a:pt x="555" y="12367"/>
                  </a:cubicBezTo>
                  <a:cubicBezTo>
                    <a:pt x="893" y="12785"/>
                    <a:pt x="408" y="13161"/>
                    <a:pt x="354" y="13569"/>
                  </a:cubicBezTo>
                  <a:cubicBezTo>
                    <a:pt x="260" y="14292"/>
                    <a:pt x="335" y="15035"/>
                    <a:pt x="47" y="15747"/>
                  </a:cubicBezTo>
                  <a:cubicBezTo>
                    <a:pt x="0" y="15860"/>
                    <a:pt x="187" y="16154"/>
                    <a:pt x="148" y="16406"/>
                  </a:cubicBezTo>
                  <a:cubicBezTo>
                    <a:pt x="129" y="16527"/>
                    <a:pt x="227" y="16567"/>
                    <a:pt x="332" y="16567"/>
                  </a:cubicBezTo>
                  <a:cubicBezTo>
                    <a:pt x="388" y="16567"/>
                    <a:pt x="446" y="16556"/>
                    <a:pt x="487" y="16539"/>
                  </a:cubicBezTo>
                  <a:cubicBezTo>
                    <a:pt x="926" y="16358"/>
                    <a:pt x="1375" y="16312"/>
                    <a:pt x="1827" y="16312"/>
                  </a:cubicBezTo>
                  <a:cubicBezTo>
                    <a:pt x="2300" y="16312"/>
                    <a:pt x="2776" y="16363"/>
                    <a:pt x="3248" y="16363"/>
                  </a:cubicBezTo>
                  <a:cubicBezTo>
                    <a:pt x="3358" y="16363"/>
                    <a:pt x="3469" y="16360"/>
                    <a:pt x="3578" y="16353"/>
                  </a:cubicBezTo>
                  <a:cubicBezTo>
                    <a:pt x="3701" y="16345"/>
                    <a:pt x="3823" y="16342"/>
                    <a:pt x="3946" y="16342"/>
                  </a:cubicBezTo>
                  <a:cubicBezTo>
                    <a:pt x="4674" y="16342"/>
                    <a:pt x="5410" y="16457"/>
                    <a:pt x="6143" y="16464"/>
                  </a:cubicBezTo>
                  <a:cubicBezTo>
                    <a:pt x="6318" y="16466"/>
                    <a:pt x="6494" y="16467"/>
                    <a:pt x="6669" y="16467"/>
                  </a:cubicBezTo>
                  <a:cubicBezTo>
                    <a:pt x="7629" y="16467"/>
                    <a:pt x="8589" y="16437"/>
                    <a:pt x="9550" y="16391"/>
                  </a:cubicBezTo>
                  <a:cubicBezTo>
                    <a:pt x="9919" y="16373"/>
                    <a:pt x="10289" y="16366"/>
                    <a:pt x="10659" y="16366"/>
                  </a:cubicBezTo>
                  <a:cubicBezTo>
                    <a:pt x="11987" y="16366"/>
                    <a:pt x="13321" y="16459"/>
                    <a:pt x="14651" y="16480"/>
                  </a:cubicBezTo>
                  <a:cubicBezTo>
                    <a:pt x="14826" y="16483"/>
                    <a:pt x="15001" y="16484"/>
                    <a:pt x="15176" y="16484"/>
                  </a:cubicBezTo>
                  <a:cubicBezTo>
                    <a:pt x="16292" y="16484"/>
                    <a:pt x="17407" y="16430"/>
                    <a:pt x="18519" y="16323"/>
                  </a:cubicBezTo>
                  <a:cubicBezTo>
                    <a:pt x="19426" y="16236"/>
                    <a:pt x="20368" y="16193"/>
                    <a:pt x="21292" y="16133"/>
                  </a:cubicBezTo>
                  <a:cubicBezTo>
                    <a:pt x="22053" y="16084"/>
                    <a:pt x="22813" y="16072"/>
                    <a:pt x="23574" y="16072"/>
                  </a:cubicBezTo>
                  <a:cubicBezTo>
                    <a:pt x="24216" y="16072"/>
                    <a:pt x="24858" y="16081"/>
                    <a:pt x="25500" y="16081"/>
                  </a:cubicBezTo>
                  <a:cubicBezTo>
                    <a:pt x="26071" y="16081"/>
                    <a:pt x="26641" y="16074"/>
                    <a:pt x="27212" y="16050"/>
                  </a:cubicBezTo>
                  <a:cubicBezTo>
                    <a:pt x="27737" y="16029"/>
                    <a:pt x="28264" y="16024"/>
                    <a:pt x="28793" y="16024"/>
                  </a:cubicBezTo>
                  <a:cubicBezTo>
                    <a:pt x="29218" y="16024"/>
                    <a:pt x="29645" y="16027"/>
                    <a:pt x="30071" y="16027"/>
                  </a:cubicBezTo>
                  <a:cubicBezTo>
                    <a:pt x="30398" y="16027"/>
                    <a:pt x="30725" y="16025"/>
                    <a:pt x="31052" y="16018"/>
                  </a:cubicBezTo>
                  <a:cubicBezTo>
                    <a:pt x="31435" y="16011"/>
                    <a:pt x="31818" y="16009"/>
                    <a:pt x="32201" y="16009"/>
                  </a:cubicBezTo>
                  <a:cubicBezTo>
                    <a:pt x="32925" y="16009"/>
                    <a:pt x="33649" y="16017"/>
                    <a:pt x="34373" y="16017"/>
                  </a:cubicBezTo>
                  <a:cubicBezTo>
                    <a:pt x="34405" y="16017"/>
                    <a:pt x="34436" y="16017"/>
                    <a:pt x="34467" y="16017"/>
                  </a:cubicBezTo>
                  <a:cubicBezTo>
                    <a:pt x="34903" y="16016"/>
                    <a:pt x="35339" y="15995"/>
                    <a:pt x="35776" y="15995"/>
                  </a:cubicBezTo>
                  <a:cubicBezTo>
                    <a:pt x="35783" y="15995"/>
                    <a:pt x="35790" y="15995"/>
                    <a:pt x="35797" y="15995"/>
                  </a:cubicBezTo>
                  <a:cubicBezTo>
                    <a:pt x="36564" y="15995"/>
                    <a:pt x="37336" y="16036"/>
                    <a:pt x="38103" y="16036"/>
                  </a:cubicBezTo>
                  <a:cubicBezTo>
                    <a:pt x="38562" y="16036"/>
                    <a:pt x="39020" y="16021"/>
                    <a:pt x="39473" y="15974"/>
                  </a:cubicBezTo>
                  <a:cubicBezTo>
                    <a:pt x="40866" y="15830"/>
                    <a:pt x="42267" y="15890"/>
                    <a:pt x="43656" y="15827"/>
                  </a:cubicBezTo>
                  <a:cubicBezTo>
                    <a:pt x="44323" y="15796"/>
                    <a:pt x="44973" y="15511"/>
                    <a:pt x="45640" y="15511"/>
                  </a:cubicBezTo>
                  <a:cubicBezTo>
                    <a:pt x="45857" y="15511"/>
                    <a:pt x="46075" y="15541"/>
                    <a:pt x="46296" y="15619"/>
                  </a:cubicBezTo>
                  <a:cubicBezTo>
                    <a:pt x="46298" y="15620"/>
                    <a:pt x="46300" y="15620"/>
                    <a:pt x="46303" y="15620"/>
                  </a:cubicBezTo>
                  <a:cubicBezTo>
                    <a:pt x="46330" y="15620"/>
                    <a:pt x="46389" y="15583"/>
                    <a:pt x="46395" y="15558"/>
                  </a:cubicBezTo>
                  <a:cubicBezTo>
                    <a:pt x="46437" y="15345"/>
                    <a:pt x="46577" y="15300"/>
                    <a:pt x="46725" y="15300"/>
                  </a:cubicBezTo>
                  <a:cubicBezTo>
                    <a:pt x="46821" y="15300"/>
                    <a:pt x="46920" y="15319"/>
                    <a:pt x="46997" y="15324"/>
                  </a:cubicBezTo>
                  <a:cubicBezTo>
                    <a:pt x="47095" y="15329"/>
                    <a:pt x="47193" y="15332"/>
                    <a:pt x="47291" y="15332"/>
                  </a:cubicBezTo>
                  <a:cubicBezTo>
                    <a:pt x="47904" y="15332"/>
                    <a:pt x="48515" y="15233"/>
                    <a:pt x="49128" y="15233"/>
                  </a:cubicBezTo>
                  <a:cubicBezTo>
                    <a:pt x="49390" y="15233"/>
                    <a:pt x="49652" y="15251"/>
                    <a:pt x="49916" y="15303"/>
                  </a:cubicBezTo>
                  <a:cubicBezTo>
                    <a:pt x="49960" y="15311"/>
                    <a:pt x="50007" y="15316"/>
                    <a:pt x="50054" y="15316"/>
                  </a:cubicBezTo>
                  <a:cubicBezTo>
                    <a:pt x="50279" y="15316"/>
                    <a:pt x="50511" y="15216"/>
                    <a:pt x="50496" y="14994"/>
                  </a:cubicBezTo>
                  <a:cubicBezTo>
                    <a:pt x="50459" y="14463"/>
                    <a:pt x="50463" y="13928"/>
                    <a:pt x="50418" y="13407"/>
                  </a:cubicBezTo>
                  <a:cubicBezTo>
                    <a:pt x="50369" y="12855"/>
                    <a:pt x="50310" y="12295"/>
                    <a:pt x="50259" y="11739"/>
                  </a:cubicBezTo>
                  <a:cubicBezTo>
                    <a:pt x="50187" y="10962"/>
                    <a:pt x="50134" y="10185"/>
                    <a:pt x="50044" y="9408"/>
                  </a:cubicBezTo>
                  <a:cubicBezTo>
                    <a:pt x="49983" y="8886"/>
                    <a:pt x="49899" y="8361"/>
                    <a:pt x="49767" y="7864"/>
                  </a:cubicBezTo>
                  <a:cubicBezTo>
                    <a:pt x="49649" y="7423"/>
                    <a:pt x="49850" y="6965"/>
                    <a:pt x="49656" y="6589"/>
                  </a:cubicBezTo>
                  <a:cubicBezTo>
                    <a:pt x="49466" y="6220"/>
                    <a:pt x="49447" y="5860"/>
                    <a:pt x="49419" y="5486"/>
                  </a:cubicBezTo>
                  <a:cubicBezTo>
                    <a:pt x="49409" y="5355"/>
                    <a:pt x="49471" y="5170"/>
                    <a:pt x="49354" y="5110"/>
                  </a:cubicBezTo>
                  <a:cubicBezTo>
                    <a:pt x="48908" y="4883"/>
                    <a:pt x="48890" y="4415"/>
                    <a:pt x="48668" y="4081"/>
                  </a:cubicBezTo>
                  <a:cubicBezTo>
                    <a:pt x="48274" y="3486"/>
                    <a:pt x="47959" y="2875"/>
                    <a:pt x="47361" y="2402"/>
                  </a:cubicBezTo>
                  <a:cubicBezTo>
                    <a:pt x="47049" y="2155"/>
                    <a:pt x="46629" y="2206"/>
                    <a:pt x="46362" y="1968"/>
                  </a:cubicBezTo>
                  <a:cubicBezTo>
                    <a:pt x="45783" y="1450"/>
                    <a:pt x="44998" y="1390"/>
                    <a:pt x="44287" y="1268"/>
                  </a:cubicBezTo>
                  <a:cubicBezTo>
                    <a:pt x="43525" y="1138"/>
                    <a:pt x="42763" y="995"/>
                    <a:pt x="42001" y="860"/>
                  </a:cubicBezTo>
                  <a:cubicBezTo>
                    <a:pt x="40648" y="621"/>
                    <a:pt x="39284" y="446"/>
                    <a:pt x="37919" y="275"/>
                  </a:cubicBezTo>
                  <a:cubicBezTo>
                    <a:pt x="37905" y="274"/>
                    <a:pt x="37891" y="273"/>
                    <a:pt x="37877" y="273"/>
                  </a:cubicBezTo>
                  <a:cubicBezTo>
                    <a:pt x="37744" y="273"/>
                    <a:pt x="37629" y="349"/>
                    <a:pt x="37500" y="349"/>
                  </a:cubicBezTo>
                  <a:cubicBezTo>
                    <a:pt x="37445" y="349"/>
                    <a:pt x="37389" y="336"/>
                    <a:pt x="37327" y="297"/>
                  </a:cubicBezTo>
                  <a:cubicBezTo>
                    <a:pt x="37040" y="119"/>
                    <a:pt x="36682" y="32"/>
                    <a:pt x="36357" y="32"/>
                  </a:cubicBezTo>
                  <a:cubicBezTo>
                    <a:pt x="36161" y="32"/>
                    <a:pt x="35977" y="63"/>
                    <a:pt x="35828" y="125"/>
                  </a:cubicBezTo>
                  <a:cubicBezTo>
                    <a:pt x="35646" y="201"/>
                    <a:pt x="35471" y="228"/>
                    <a:pt x="35302" y="228"/>
                  </a:cubicBezTo>
                  <a:cubicBezTo>
                    <a:pt x="34897" y="228"/>
                    <a:pt x="34520" y="74"/>
                    <a:pt x="34136" y="74"/>
                  </a:cubicBezTo>
                  <a:cubicBezTo>
                    <a:pt x="34133" y="74"/>
                    <a:pt x="34130" y="74"/>
                    <a:pt x="34126" y="74"/>
                  </a:cubicBezTo>
                  <a:cubicBezTo>
                    <a:pt x="33779" y="76"/>
                    <a:pt x="33422" y="83"/>
                    <a:pt x="33061" y="83"/>
                  </a:cubicBezTo>
                  <a:cubicBezTo>
                    <a:pt x="32692" y="83"/>
                    <a:pt x="32320" y="76"/>
                    <a:pt x="31954" y="52"/>
                  </a:cubicBezTo>
                  <a:cubicBezTo>
                    <a:pt x="31695" y="35"/>
                    <a:pt x="31417" y="1"/>
                    <a:pt x="31138" y="1"/>
                  </a:cubicBezTo>
                  <a:close/>
                </a:path>
              </a:pathLst>
            </a:custGeom>
            <a:solidFill>
              <a:srgbClr val="FED58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175462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8475" y="2266340"/>
            <a:ext cx="5329625" cy="1832460"/>
          </a:xfrm>
        </p:spPr>
        <p:txBody>
          <a:bodyPr>
            <a:noAutofit/>
          </a:bodyPr>
          <a:lstStyle/>
          <a:p>
            <a:pPr algn="ctr"/>
            <a:r>
              <a:rPr lang="en-US" sz="6000"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latin typeface="Gabriola" panose="04040605051002020D02" pitchFamily="82" charset="0"/>
              </a:rPr>
              <a:t>Data Cleaning </a:t>
            </a:r>
            <a:br>
              <a:rPr lang="en-US" sz="7200"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latin typeface="Gabriola" panose="04040605051002020D02" pitchFamily="82" charset="0"/>
              </a:rPr>
            </a:br>
            <a:endParaRPr lang="en-US" sz="7200"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latin typeface="Gabriola" panose="04040605051002020D02" pitchFamily="82" charset="0"/>
            </a:endParaRPr>
          </a:p>
        </p:txBody>
      </p:sp>
    </p:spTree>
    <p:extLst>
      <p:ext uri="{BB962C8B-B14F-4D97-AF65-F5344CB8AC3E}">
        <p14:creationId xmlns:p14="http://schemas.microsoft.com/office/powerpoint/2010/main" val="27479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כותרת 1">
            <a:extLst>
              <a:ext uri="{FF2B5EF4-FFF2-40B4-BE49-F238E27FC236}">
                <a16:creationId xmlns:a16="http://schemas.microsoft.com/office/drawing/2014/main" id="{EC028556-C4C8-4042-B330-A6711BA12053}"/>
              </a:ext>
            </a:extLst>
          </p:cNvPr>
          <p:cNvSpPr>
            <a:spLocks noGrp="1"/>
          </p:cNvSpPr>
          <p:nvPr>
            <p:ph type="title"/>
          </p:nvPr>
        </p:nvSpPr>
        <p:spPr>
          <a:xfrm>
            <a:off x="5335525" y="281175"/>
            <a:ext cx="3359510" cy="610820"/>
          </a:xfrm>
        </p:spPr>
        <p:txBody>
          <a:bodyPr>
            <a:normAutofit fontScale="90000"/>
          </a:bodyPr>
          <a:lstStyle/>
          <a:p>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MV Boli" panose="02000500030200090000" pitchFamily="2" charset="0"/>
                <a:cs typeface="MV Boli" panose="02000500030200090000" pitchFamily="2" charset="0"/>
              </a:rPr>
              <a:t>Data Cleaning </a:t>
            </a:r>
            <a:b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MV Boli" panose="02000500030200090000" pitchFamily="2" charset="0"/>
                <a:cs typeface="MV Boli" panose="02000500030200090000" pitchFamily="2" charset="0"/>
              </a:rPr>
            </a:br>
            <a:endParaRPr lang="he-IL" dirty="0">
              <a:latin typeface="MV Boli" panose="02000500030200090000" pitchFamily="2" charset="0"/>
            </a:endParaRPr>
          </a:p>
        </p:txBody>
      </p:sp>
      <p:pic>
        <p:nvPicPr>
          <p:cNvPr id="11" name="תמונה 10">
            <a:extLst>
              <a:ext uri="{FF2B5EF4-FFF2-40B4-BE49-F238E27FC236}">
                <a16:creationId xmlns:a16="http://schemas.microsoft.com/office/drawing/2014/main" id="{1DE816E5-D374-4176-B701-0CADA790ED21}"/>
              </a:ext>
            </a:extLst>
          </p:cNvPr>
          <p:cNvPicPr>
            <a:picLocks noChangeAspect="1"/>
          </p:cNvPicPr>
          <p:nvPr/>
        </p:nvPicPr>
        <p:blipFill>
          <a:blip r:embed="rId2"/>
          <a:stretch>
            <a:fillRect/>
          </a:stretch>
        </p:blipFill>
        <p:spPr>
          <a:xfrm>
            <a:off x="0" y="1193385"/>
            <a:ext cx="9144000" cy="3946095"/>
          </a:xfrm>
          <a:prstGeom prst="rect">
            <a:avLst/>
          </a:prstGeom>
        </p:spPr>
      </p:pic>
      <p:sp>
        <p:nvSpPr>
          <p:cNvPr id="13" name="Google Shape;777;p67">
            <a:extLst>
              <a:ext uri="{FF2B5EF4-FFF2-40B4-BE49-F238E27FC236}">
                <a16:creationId xmlns:a16="http://schemas.microsoft.com/office/drawing/2014/main" id="{D7D66994-36F7-47DB-B243-117EF4A6F271}"/>
              </a:ext>
            </a:extLst>
          </p:cNvPr>
          <p:cNvSpPr txBox="1">
            <a:spLocks/>
          </p:cNvSpPr>
          <p:nvPr/>
        </p:nvSpPr>
        <p:spPr>
          <a:xfrm>
            <a:off x="448965" y="1655520"/>
            <a:ext cx="7028400" cy="634200"/>
          </a:xfrm>
          <a:prstGeom prst="rect">
            <a:avLst/>
          </a:prstGeom>
        </p:spPr>
        <p:txBody>
          <a:bodyPr spcFirstLastPara="1" vert="horz" wrap="square" lIns="91425" tIns="91425" rIns="91425" bIns="91425" rtlCol="0" anchor="ctr" anchorCtr="0">
            <a:noAutofit/>
          </a:bodyPr>
          <a:lstStyle>
            <a:lvl1pPr algn="r" defTabSz="914400"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a:spcBef>
                <a:spcPts val="0"/>
              </a:spcBef>
            </a:pPr>
            <a:endParaRPr lang="en-US" dirty="0">
              <a:latin typeface="MV Boli" panose="02000500030200090000" pitchFamily="2" charset="0"/>
              <a:cs typeface="MV Boli" panose="02000500030200090000" pitchFamily="2" charset="0"/>
            </a:endParaRPr>
          </a:p>
        </p:txBody>
      </p:sp>
      <p:sp>
        <p:nvSpPr>
          <p:cNvPr id="15" name="Google Shape;688;p61">
            <a:extLst>
              <a:ext uri="{FF2B5EF4-FFF2-40B4-BE49-F238E27FC236}">
                <a16:creationId xmlns:a16="http://schemas.microsoft.com/office/drawing/2014/main" id="{A5260D90-D508-4A39-8314-FC1A2AB668C4}"/>
              </a:ext>
            </a:extLst>
          </p:cNvPr>
          <p:cNvSpPr/>
          <p:nvPr/>
        </p:nvSpPr>
        <p:spPr>
          <a:xfrm>
            <a:off x="1823310" y="4595751"/>
            <a:ext cx="954407" cy="419279"/>
          </a:xfrm>
          <a:custGeom>
            <a:avLst/>
            <a:gdLst/>
            <a:ahLst/>
            <a:cxnLst/>
            <a:rect l="l" t="t" r="r" b="b"/>
            <a:pathLst>
              <a:path w="20326" h="9884" extrusionOk="0">
                <a:moveTo>
                  <a:pt x="2967" y="0"/>
                </a:moveTo>
                <a:lnTo>
                  <a:pt x="0" y="9884"/>
                </a:lnTo>
                <a:lnTo>
                  <a:pt x="20325" y="9884"/>
                </a:lnTo>
                <a:lnTo>
                  <a:pt x="17359" y="0"/>
                </a:lnTo>
                <a:close/>
              </a:path>
            </a:pathLst>
          </a:custGeom>
          <a:solidFill>
            <a:srgbClr val="ADC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89;p61">
            <a:extLst>
              <a:ext uri="{FF2B5EF4-FFF2-40B4-BE49-F238E27FC236}">
                <a16:creationId xmlns:a16="http://schemas.microsoft.com/office/drawing/2014/main" id="{645742D5-7F77-4FFD-B47A-952878FFF77B}"/>
              </a:ext>
            </a:extLst>
          </p:cNvPr>
          <p:cNvSpPr/>
          <p:nvPr/>
        </p:nvSpPr>
        <p:spPr>
          <a:xfrm>
            <a:off x="1823310" y="4679870"/>
            <a:ext cx="916230" cy="335160"/>
          </a:xfrm>
          <a:custGeom>
            <a:avLst/>
            <a:gdLst/>
            <a:ahLst/>
            <a:cxnLst/>
            <a:rect l="l" t="t" r="r" b="b"/>
            <a:pathLst>
              <a:path w="18097" h="7901" extrusionOk="0">
                <a:moveTo>
                  <a:pt x="2377" y="0"/>
                </a:moveTo>
                <a:lnTo>
                  <a:pt x="0" y="7901"/>
                </a:lnTo>
                <a:cubicBezTo>
                  <a:pt x="6032" y="6753"/>
                  <a:pt x="12064" y="5557"/>
                  <a:pt x="18096" y="4442"/>
                </a:cubicBezTo>
                <a:lnTo>
                  <a:pt x="16769" y="0"/>
                </a:lnTo>
                <a:close/>
              </a:path>
            </a:pathLst>
          </a:custGeom>
          <a:solidFill>
            <a:srgbClr val="71807E">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0;p61">
            <a:extLst>
              <a:ext uri="{FF2B5EF4-FFF2-40B4-BE49-F238E27FC236}">
                <a16:creationId xmlns:a16="http://schemas.microsoft.com/office/drawing/2014/main" id="{E7D03577-8F2D-4A37-9ADF-6D8B1E6C9AC3}"/>
              </a:ext>
            </a:extLst>
          </p:cNvPr>
          <p:cNvSpPr/>
          <p:nvPr/>
        </p:nvSpPr>
        <p:spPr>
          <a:xfrm>
            <a:off x="1517900" y="5015030"/>
            <a:ext cx="1527050" cy="128470"/>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rgbClr val="7180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8" name="Google Shape;691;p61">
            <a:extLst>
              <a:ext uri="{FF2B5EF4-FFF2-40B4-BE49-F238E27FC236}">
                <a16:creationId xmlns:a16="http://schemas.microsoft.com/office/drawing/2014/main" id="{99E1A9AC-2F5E-47F3-BE99-E16A51854B14}"/>
              </a:ext>
            </a:extLst>
          </p:cNvPr>
          <p:cNvSpPr/>
          <p:nvPr/>
        </p:nvSpPr>
        <p:spPr>
          <a:xfrm>
            <a:off x="143555" y="2266340"/>
            <a:ext cx="4428444" cy="2443280"/>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rgbClr val="7180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2;p61">
            <a:extLst>
              <a:ext uri="{FF2B5EF4-FFF2-40B4-BE49-F238E27FC236}">
                <a16:creationId xmlns:a16="http://schemas.microsoft.com/office/drawing/2014/main" id="{128595B5-A8FF-410D-B47C-13803FCAB442}"/>
              </a:ext>
            </a:extLst>
          </p:cNvPr>
          <p:cNvSpPr/>
          <p:nvPr/>
        </p:nvSpPr>
        <p:spPr>
          <a:xfrm>
            <a:off x="143555" y="1502815"/>
            <a:ext cx="4428445" cy="2748690"/>
          </a:xfrm>
          <a:custGeom>
            <a:avLst/>
            <a:gdLst/>
            <a:ahLst/>
            <a:cxnLst/>
            <a:rect l="l" t="t" r="r" b="b"/>
            <a:pathLst>
              <a:path w="81826" h="55616" extrusionOk="0">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rgbClr val="ADC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94;p61">
            <a:extLst>
              <a:ext uri="{FF2B5EF4-FFF2-40B4-BE49-F238E27FC236}">
                <a16:creationId xmlns:a16="http://schemas.microsoft.com/office/drawing/2014/main" id="{6EEF45BA-22AD-4587-A251-AE1F5E61A1A4}"/>
              </a:ext>
            </a:extLst>
          </p:cNvPr>
          <p:cNvSpPr/>
          <p:nvPr/>
        </p:nvSpPr>
        <p:spPr>
          <a:xfrm>
            <a:off x="3385498" y="1554129"/>
            <a:ext cx="53904" cy="42293"/>
          </a:xfrm>
          <a:custGeom>
            <a:avLst/>
            <a:gdLst/>
            <a:ahLst/>
            <a:cxnLst/>
            <a:rect l="l" t="t" r="r" b="b"/>
            <a:pathLst>
              <a:path w="1148" h="997" extrusionOk="0">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5;p61">
            <a:extLst>
              <a:ext uri="{FF2B5EF4-FFF2-40B4-BE49-F238E27FC236}">
                <a16:creationId xmlns:a16="http://schemas.microsoft.com/office/drawing/2014/main" id="{F5CAF2DB-4965-46D5-8194-BC8E16435DCA}"/>
              </a:ext>
            </a:extLst>
          </p:cNvPr>
          <p:cNvSpPr/>
          <p:nvPr/>
        </p:nvSpPr>
        <p:spPr>
          <a:xfrm>
            <a:off x="3356155" y="3934993"/>
            <a:ext cx="120300" cy="120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697;p61">
            <a:extLst>
              <a:ext uri="{FF2B5EF4-FFF2-40B4-BE49-F238E27FC236}">
                <a16:creationId xmlns:a16="http://schemas.microsoft.com/office/drawing/2014/main" id="{75B75D27-92BB-4790-8B41-7F13CE5A4423}"/>
              </a:ext>
            </a:extLst>
          </p:cNvPr>
          <p:cNvPicPr preferRelativeResize="0"/>
          <p:nvPr/>
        </p:nvPicPr>
        <p:blipFill>
          <a:blip r:embed="rId3">
            <a:alphaModFix/>
          </a:blip>
          <a:stretch>
            <a:fillRect/>
          </a:stretch>
        </p:blipFill>
        <p:spPr>
          <a:xfrm>
            <a:off x="5182820" y="1350110"/>
            <a:ext cx="2752350" cy="662350"/>
          </a:xfrm>
          <a:prstGeom prst="rect">
            <a:avLst/>
          </a:prstGeom>
          <a:noFill/>
          <a:ln>
            <a:noFill/>
          </a:ln>
        </p:spPr>
      </p:pic>
      <p:sp>
        <p:nvSpPr>
          <p:cNvPr id="25" name="Google Shape;698;p61">
            <a:extLst>
              <a:ext uri="{FF2B5EF4-FFF2-40B4-BE49-F238E27FC236}">
                <a16:creationId xmlns:a16="http://schemas.microsoft.com/office/drawing/2014/main" id="{C830D24C-9A95-4459-BF47-DD9D56D362CA}"/>
              </a:ext>
            </a:extLst>
          </p:cNvPr>
          <p:cNvSpPr txBox="1">
            <a:spLocks/>
          </p:cNvSpPr>
          <p:nvPr/>
        </p:nvSpPr>
        <p:spPr>
          <a:xfrm flipH="1">
            <a:off x="5545145" y="1403335"/>
            <a:ext cx="2127900" cy="499500"/>
          </a:xfrm>
          <a:prstGeom prst="rect">
            <a:avLst/>
          </a:prstGeom>
        </p:spPr>
        <p:txBody>
          <a:bodyPr spcFirstLastPara="1" vert="horz" wrap="square" lIns="91425" tIns="91425" rIns="91425" bIns="91425" rtlCol="0" anchor="ctr" anchorCtr="0">
            <a:noAutofit/>
          </a:bodyPr>
          <a:lstStyle>
            <a:lvl1pPr algn="r" defTabSz="914400"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pPr algn="l">
              <a:spcBef>
                <a:spcPts val="0"/>
              </a:spcBef>
            </a:pPr>
            <a:r>
              <a:rPr lang="en-US" sz="2800" dirty="0">
                <a:latin typeface="MV Boli" panose="02000500030200090000" pitchFamily="2" charset="0"/>
                <a:cs typeface="MV Boli" panose="02000500030200090000" pitchFamily="2" charset="0"/>
              </a:rPr>
              <a:t>Clean data</a:t>
            </a:r>
          </a:p>
        </p:txBody>
      </p:sp>
      <p:pic>
        <p:nvPicPr>
          <p:cNvPr id="27" name="תמונה 26">
            <a:extLst>
              <a:ext uri="{FF2B5EF4-FFF2-40B4-BE49-F238E27FC236}">
                <a16:creationId xmlns:a16="http://schemas.microsoft.com/office/drawing/2014/main" id="{D6473F27-1DDA-40D5-BD4D-1F78CABAA9A3}"/>
              </a:ext>
            </a:extLst>
          </p:cNvPr>
          <p:cNvPicPr>
            <a:picLocks noChangeAspect="1"/>
          </p:cNvPicPr>
          <p:nvPr/>
        </p:nvPicPr>
        <p:blipFill>
          <a:blip r:embed="rId4"/>
          <a:stretch>
            <a:fillRect/>
          </a:stretch>
        </p:blipFill>
        <p:spPr>
          <a:xfrm>
            <a:off x="296260" y="1808225"/>
            <a:ext cx="4123035" cy="2237247"/>
          </a:xfrm>
          <a:prstGeom prst="rect">
            <a:avLst/>
          </a:prstGeom>
        </p:spPr>
      </p:pic>
      <p:sp>
        <p:nvSpPr>
          <p:cNvPr id="28" name="Google Shape;695;p61">
            <a:extLst>
              <a:ext uri="{FF2B5EF4-FFF2-40B4-BE49-F238E27FC236}">
                <a16:creationId xmlns:a16="http://schemas.microsoft.com/office/drawing/2014/main" id="{7538BF4F-808E-4E0B-86C2-3928C6176B20}"/>
              </a:ext>
            </a:extLst>
          </p:cNvPr>
          <p:cNvSpPr/>
          <p:nvPr/>
        </p:nvSpPr>
        <p:spPr>
          <a:xfrm>
            <a:off x="3961180" y="4404210"/>
            <a:ext cx="120300" cy="120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87;p61">
            <a:extLst>
              <a:ext uri="{FF2B5EF4-FFF2-40B4-BE49-F238E27FC236}">
                <a16:creationId xmlns:a16="http://schemas.microsoft.com/office/drawing/2014/main" id="{CE9FB07E-98B8-412E-A0C1-3E856A522CAE}"/>
              </a:ext>
            </a:extLst>
          </p:cNvPr>
          <p:cNvSpPr txBox="1">
            <a:spLocks/>
          </p:cNvSpPr>
          <p:nvPr/>
        </p:nvSpPr>
        <p:spPr>
          <a:xfrm flipH="1">
            <a:off x="4724705" y="2571750"/>
            <a:ext cx="3302740" cy="2137871"/>
          </a:xfrm>
          <a:prstGeom prst="rect">
            <a:avLst/>
          </a:prstGeom>
        </p:spPr>
        <p:txBody>
          <a:bodyPr spcFirstLastPara="1" vert="horz" wrap="square" lIns="91425" tIns="91425" rIns="91425" bIns="91425" rtlCol="0" anchor="b" anchorCtr="0">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1800" dirty="0">
                <a:solidFill>
                  <a:schemeClr val="accent5">
                    <a:lumMod val="75000"/>
                  </a:schemeClr>
                </a:solidFill>
                <a:latin typeface="MV Boli" panose="02000500030200090000" pitchFamily="2" charset="0"/>
                <a:cs typeface="MV Boli" panose="02000500030200090000" pitchFamily="2" charset="0"/>
              </a:rPr>
              <a:t>As expected we faced some issues with the dataset such as wrong type of columns objects, irrelevant dots or commas in strings and of course missing data. As so, we created the solution right here</a:t>
            </a:r>
          </a:p>
        </p:txBody>
      </p:sp>
    </p:spTree>
    <p:extLst>
      <p:ext uri="{BB962C8B-B14F-4D97-AF65-F5344CB8AC3E}">
        <p14:creationId xmlns:p14="http://schemas.microsoft.com/office/powerpoint/2010/main" val="369292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34265" y="1808225"/>
            <a:ext cx="5329625" cy="1832460"/>
          </a:xfrm>
        </p:spPr>
        <p:txBody>
          <a:bodyPr>
            <a:noAutofit/>
          </a:bodyPr>
          <a:lstStyle/>
          <a:p>
            <a:pPr algn="ctr"/>
            <a:r>
              <a:rPr lang="en-US" sz="6000"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latin typeface="Gabriola" panose="04040605051002020D02" pitchFamily="82" charset="0"/>
              </a:rPr>
              <a:t>EDA &amp; Visualization</a:t>
            </a:r>
            <a:endParaRPr lang="en-US" sz="7200"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latin typeface="Gabriola" panose="04040605051002020D02" pitchFamily="82" charset="0"/>
            </a:endParaRPr>
          </a:p>
        </p:txBody>
      </p:sp>
    </p:spTree>
    <p:extLst>
      <p:ext uri="{BB962C8B-B14F-4D97-AF65-F5344CB8AC3E}">
        <p14:creationId xmlns:p14="http://schemas.microsoft.com/office/powerpoint/2010/main" val="8815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7CB5A0F4-4EC7-482D-BA97-EE0533759C6C}"/>
              </a:ext>
            </a:extLst>
          </p:cNvPr>
          <p:cNvPicPr>
            <a:picLocks noChangeAspect="1"/>
          </p:cNvPicPr>
          <p:nvPr/>
        </p:nvPicPr>
        <p:blipFill rotWithShape="1">
          <a:blip r:embed="rId2">
            <a:extLst>
              <a:ext uri="{28A0092B-C50C-407E-A947-70E740481C1C}">
                <a14:useLocalDpi xmlns:a14="http://schemas.microsoft.com/office/drawing/2010/main" val="0"/>
              </a:ext>
            </a:extLst>
          </a:blip>
          <a:srcRect l="-1" t="4297" r="3190" b="8729"/>
          <a:stretch/>
        </p:blipFill>
        <p:spPr>
          <a:xfrm>
            <a:off x="0" y="1015435"/>
            <a:ext cx="9144000" cy="4127970"/>
          </a:xfrm>
          <a:prstGeom prst="rect">
            <a:avLst/>
          </a:prstGeom>
        </p:spPr>
      </p:pic>
      <p:sp>
        <p:nvSpPr>
          <p:cNvPr id="2" name="כותרת 1">
            <a:extLst>
              <a:ext uri="{FF2B5EF4-FFF2-40B4-BE49-F238E27FC236}">
                <a16:creationId xmlns:a16="http://schemas.microsoft.com/office/drawing/2014/main" id="{4F4F0783-62E1-4110-B1FD-802A1F281F6E}"/>
              </a:ext>
            </a:extLst>
          </p:cNvPr>
          <p:cNvSpPr>
            <a:spLocks noGrp="1"/>
          </p:cNvSpPr>
          <p:nvPr>
            <p:ph type="title"/>
          </p:nvPr>
        </p:nvSpPr>
        <p:spPr/>
        <p:txBody>
          <a:bodyPr>
            <a:normAutofit fontScale="90000"/>
          </a:bodyPr>
          <a:lstStyle/>
          <a:p>
            <a:r>
              <a:rPr lang="en-US" dirty="0">
                <a:latin typeface="MV Boli" panose="02000500030200090000" pitchFamily="2" charset="0"/>
                <a:cs typeface="MV Boli" panose="02000500030200090000" pitchFamily="2" charset="0"/>
              </a:rPr>
              <a:t>Bars plot </a:t>
            </a:r>
            <a:endParaRPr lang="he-IL" dirty="0">
              <a:latin typeface="MV Boli" panose="02000500030200090000" pitchFamily="2" charset="0"/>
            </a:endParaRPr>
          </a:p>
        </p:txBody>
      </p:sp>
      <p:pic>
        <p:nvPicPr>
          <p:cNvPr id="6" name="תמונה 5">
            <a:extLst>
              <a:ext uri="{FF2B5EF4-FFF2-40B4-BE49-F238E27FC236}">
                <a16:creationId xmlns:a16="http://schemas.microsoft.com/office/drawing/2014/main" id="{4A904DF9-59E4-481F-9A5C-64189825E94B}"/>
              </a:ext>
            </a:extLst>
          </p:cNvPr>
          <p:cNvPicPr>
            <a:picLocks noChangeAspect="1"/>
          </p:cNvPicPr>
          <p:nvPr/>
        </p:nvPicPr>
        <p:blipFill>
          <a:blip r:embed="rId3"/>
          <a:stretch>
            <a:fillRect/>
          </a:stretch>
        </p:blipFill>
        <p:spPr>
          <a:xfrm>
            <a:off x="601670" y="1502815"/>
            <a:ext cx="8120297" cy="251423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667359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F4F0783-62E1-4110-B1FD-802A1F281F6E}"/>
              </a:ext>
            </a:extLst>
          </p:cNvPr>
          <p:cNvSpPr>
            <a:spLocks noGrp="1"/>
          </p:cNvSpPr>
          <p:nvPr>
            <p:ph type="title"/>
          </p:nvPr>
        </p:nvSpPr>
        <p:spPr/>
        <p:txBody>
          <a:bodyPr>
            <a:normAutofit fontScale="90000"/>
          </a:bodyPr>
          <a:lstStyle/>
          <a:p>
            <a:r>
              <a:rPr lang="en-US" dirty="0">
                <a:latin typeface="MV Boli" panose="02000500030200090000" pitchFamily="2" charset="0"/>
                <a:cs typeface="MV Boli" panose="02000500030200090000" pitchFamily="2" charset="0"/>
              </a:rPr>
              <a:t>Scatter plot </a:t>
            </a:r>
            <a:endParaRPr lang="he-IL" dirty="0">
              <a:latin typeface="MV Boli" panose="02000500030200090000" pitchFamily="2" charset="0"/>
            </a:endParaRPr>
          </a:p>
        </p:txBody>
      </p:sp>
      <p:pic>
        <p:nvPicPr>
          <p:cNvPr id="4" name="תמונה 3">
            <a:extLst>
              <a:ext uri="{FF2B5EF4-FFF2-40B4-BE49-F238E27FC236}">
                <a16:creationId xmlns:a16="http://schemas.microsoft.com/office/drawing/2014/main" id="{2C8EFA5A-DED4-48DA-873D-F6CBECC9DA72}"/>
              </a:ext>
            </a:extLst>
          </p:cNvPr>
          <p:cNvPicPr>
            <a:picLocks noChangeAspect="1"/>
          </p:cNvPicPr>
          <p:nvPr/>
        </p:nvPicPr>
        <p:blipFill>
          <a:blip r:embed="rId2"/>
          <a:stretch>
            <a:fillRect/>
          </a:stretch>
        </p:blipFill>
        <p:spPr>
          <a:xfrm>
            <a:off x="0" y="1020465"/>
            <a:ext cx="9144000" cy="4123035"/>
          </a:xfrm>
          <a:prstGeom prst="rect">
            <a:avLst/>
          </a:prstGeom>
        </p:spPr>
      </p:pic>
      <p:pic>
        <p:nvPicPr>
          <p:cNvPr id="5" name="תמונה 4">
            <a:extLst>
              <a:ext uri="{FF2B5EF4-FFF2-40B4-BE49-F238E27FC236}">
                <a16:creationId xmlns:a16="http://schemas.microsoft.com/office/drawing/2014/main" id="{1810FD44-4985-4BF0-B92A-CEA2DB02168A}"/>
              </a:ext>
            </a:extLst>
          </p:cNvPr>
          <p:cNvPicPr>
            <a:picLocks noChangeAspect="1"/>
          </p:cNvPicPr>
          <p:nvPr/>
        </p:nvPicPr>
        <p:blipFill>
          <a:blip r:embed="rId3"/>
          <a:stretch>
            <a:fillRect/>
          </a:stretch>
        </p:blipFill>
        <p:spPr>
          <a:xfrm>
            <a:off x="4419295" y="1350110"/>
            <a:ext cx="3512215" cy="36059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תמונה 6">
            <a:extLst>
              <a:ext uri="{FF2B5EF4-FFF2-40B4-BE49-F238E27FC236}">
                <a16:creationId xmlns:a16="http://schemas.microsoft.com/office/drawing/2014/main" id="{42F3B5AD-B30A-4F48-8A49-1CA1B7A76614}"/>
              </a:ext>
            </a:extLst>
          </p:cNvPr>
          <p:cNvPicPr>
            <a:picLocks noChangeAspect="1"/>
          </p:cNvPicPr>
          <p:nvPr/>
        </p:nvPicPr>
        <p:blipFill>
          <a:blip r:embed="rId4"/>
          <a:stretch>
            <a:fillRect/>
          </a:stretch>
        </p:blipFill>
        <p:spPr>
          <a:xfrm>
            <a:off x="448965" y="1335710"/>
            <a:ext cx="3743307" cy="3679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02011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F4F0783-62E1-4110-B1FD-802A1F281F6E}"/>
              </a:ext>
            </a:extLst>
          </p:cNvPr>
          <p:cNvSpPr>
            <a:spLocks noGrp="1"/>
          </p:cNvSpPr>
          <p:nvPr>
            <p:ph type="title"/>
          </p:nvPr>
        </p:nvSpPr>
        <p:spPr/>
        <p:txBody>
          <a:bodyPr>
            <a:normAutofit fontScale="90000"/>
          </a:bodyPr>
          <a:lstStyle/>
          <a:p>
            <a:r>
              <a:rPr lang="en-US" dirty="0">
                <a:latin typeface="MV Boli" panose="02000500030200090000" pitchFamily="2" charset="0"/>
                <a:cs typeface="MV Boli" panose="02000500030200090000" pitchFamily="2" charset="0"/>
              </a:rPr>
              <a:t>Scatter</a:t>
            </a:r>
            <a:r>
              <a:rPr lang="he-IL" dirty="0">
                <a:latin typeface="MV Boli" panose="02000500030200090000" pitchFamily="2" charset="0"/>
                <a:cs typeface="MV Boli" panose="02000500030200090000" pitchFamily="2" charset="0"/>
              </a:rPr>
              <a:t> </a:t>
            </a:r>
            <a:r>
              <a:rPr lang="en-US" dirty="0">
                <a:latin typeface="MV Boli" panose="02000500030200090000" pitchFamily="2" charset="0"/>
                <a:cs typeface="MV Boli" panose="02000500030200090000" pitchFamily="2" charset="0"/>
              </a:rPr>
              <a:t> &amp; hist plot </a:t>
            </a:r>
            <a:endParaRPr lang="he-IL" dirty="0">
              <a:latin typeface="MV Boli" panose="02000500030200090000" pitchFamily="2" charset="0"/>
            </a:endParaRPr>
          </a:p>
        </p:txBody>
      </p:sp>
      <p:pic>
        <p:nvPicPr>
          <p:cNvPr id="4" name="תמונה 3">
            <a:extLst>
              <a:ext uri="{FF2B5EF4-FFF2-40B4-BE49-F238E27FC236}">
                <a16:creationId xmlns:a16="http://schemas.microsoft.com/office/drawing/2014/main" id="{2C8EFA5A-DED4-48DA-873D-F6CBECC9DA72}"/>
              </a:ext>
            </a:extLst>
          </p:cNvPr>
          <p:cNvPicPr>
            <a:picLocks noChangeAspect="1"/>
          </p:cNvPicPr>
          <p:nvPr/>
        </p:nvPicPr>
        <p:blipFill>
          <a:blip r:embed="rId2"/>
          <a:stretch>
            <a:fillRect/>
          </a:stretch>
        </p:blipFill>
        <p:spPr>
          <a:xfrm>
            <a:off x="0" y="1044700"/>
            <a:ext cx="9144000" cy="4123035"/>
          </a:xfrm>
          <a:prstGeom prst="rect">
            <a:avLst/>
          </a:prstGeom>
        </p:spPr>
      </p:pic>
      <p:pic>
        <p:nvPicPr>
          <p:cNvPr id="8" name="תמונה 7">
            <a:extLst>
              <a:ext uri="{FF2B5EF4-FFF2-40B4-BE49-F238E27FC236}">
                <a16:creationId xmlns:a16="http://schemas.microsoft.com/office/drawing/2014/main" id="{D08A2238-1CB3-49A1-9D2C-0CD331553AAC}"/>
              </a:ext>
            </a:extLst>
          </p:cNvPr>
          <p:cNvPicPr>
            <a:picLocks noChangeAspect="1"/>
          </p:cNvPicPr>
          <p:nvPr/>
        </p:nvPicPr>
        <p:blipFill>
          <a:blip r:embed="rId3"/>
          <a:stretch>
            <a:fillRect/>
          </a:stretch>
        </p:blipFill>
        <p:spPr>
          <a:xfrm rot="20845596">
            <a:off x="3595717" y="1521077"/>
            <a:ext cx="4681805" cy="2769957"/>
          </a:xfrm>
          <a:prstGeom prst="rect">
            <a:avLst/>
          </a:prstGeom>
          <a:ln>
            <a:solidFill>
              <a:srgbClr val="A837A1"/>
            </a:solidFill>
          </a:ln>
          <a:effectLst>
            <a:outerShdw blurRad="76200" dir="18900000" sy="23000" kx="-1200000" algn="bl" rotWithShape="0">
              <a:prstClr val="black">
                <a:alpha val="20000"/>
              </a:prstClr>
            </a:outerShdw>
          </a:effectLst>
        </p:spPr>
      </p:pic>
      <p:pic>
        <p:nvPicPr>
          <p:cNvPr id="6" name="Google Shape;195;p37">
            <a:extLst>
              <a:ext uri="{FF2B5EF4-FFF2-40B4-BE49-F238E27FC236}">
                <a16:creationId xmlns:a16="http://schemas.microsoft.com/office/drawing/2014/main" id="{1B68324D-3F87-4C48-95A8-1A3A42C6C74B}"/>
              </a:ext>
            </a:extLst>
          </p:cNvPr>
          <p:cNvPicPr preferRelativeResize="0"/>
          <p:nvPr/>
        </p:nvPicPr>
        <p:blipFill>
          <a:blip r:embed="rId4">
            <a:alphaModFix/>
          </a:blip>
          <a:stretch>
            <a:fillRect/>
          </a:stretch>
        </p:blipFill>
        <p:spPr>
          <a:xfrm rot="20809288">
            <a:off x="4002142" y="2167874"/>
            <a:ext cx="2014063" cy="1719790"/>
          </a:xfrm>
          <a:prstGeom prst="rect">
            <a:avLst/>
          </a:prstGeom>
          <a:noFill/>
          <a:ln>
            <a:noFill/>
          </a:ln>
          <a:effectLst>
            <a:outerShdw blurRad="50800" dist="38100" dir="2700000" algn="tl" rotWithShape="0">
              <a:prstClr val="black">
                <a:alpha val="40000"/>
              </a:prstClr>
            </a:outerShdw>
          </a:effectLst>
        </p:spPr>
      </p:pic>
      <p:sp>
        <p:nvSpPr>
          <p:cNvPr id="7" name="תיבת טקסט 6">
            <a:extLst>
              <a:ext uri="{FF2B5EF4-FFF2-40B4-BE49-F238E27FC236}">
                <a16:creationId xmlns:a16="http://schemas.microsoft.com/office/drawing/2014/main" id="{5CC549BD-9C7F-4650-8AA9-BCB19DE5A8FC}"/>
              </a:ext>
            </a:extLst>
          </p:cNvPr>
          <p:cNvSpPr txBox="1"/>
          <p:nvPr/>
        </p:nvSpPr>
        <p:spPr>
          <a:xfrm rot="20901464">
            <a:off x="4311418" y="2704779"/>
            <a:ext cx="1378043" cy="584775"/>
          </a:xfrm>
          <a:prstGeom prst="rect">
            <a:avLst/>
          </a:prstGeom>
          <a:noFill/>
        </p:spPr>
        <p:txBody>
          <a:bodyPr wrap="square" rtlCol="1">
            <a:spAutoFit/>
          </a:bodyPr>
          <a:lstStyle/>
          <a:p>
            <a:r>
              <a:rPr lang="en-US" sz="1600" b="1" i="0" dirty="0">
                <a:solidFill>
                  <a:srgbClr val="AFDAD7"/>
                </a:solidFill>
                <a:effectLst>
                  <a:outerShdw blurRad="38100" dist="38100" dir="2700000" algn="tl">
                    <a:srgbClr val="000000">
                      <a:alpha val="43137"/>
                    </a:srgbClr>
                  </a:outerShdw>
                </a:effectLst>
                <a:latin typeface="MV Boli" panose="02000500030200090000" pitchFamily="2" charset="0"/>
                <a:cs typeface="MV Boli" panose="02000500030200090000" pitchFamily="2" charset="0"/>
              </a:rPr>
              <a:t>Gaussian distribution  </a:t>
            </a:r>
            <a:endParaRPr lang="he-IL" sz="1600" b="1" dirty="0">
              <a:solidFill>
                <a:srgbClr val="AFDAD7"/>
              </a:solidFill>
              <a:effectLst>
                <a:outerShdw blurRad="38100" dist="38100" dir="2700000" algn="tl">
                  <a:srgbClr val="000000">
                    <a:alpha val="43137"/>
                  </a:srgbClr>
                </a:outerShdw>
              </a:effectLst>
              <a:latin typeface="MV Boli" panose="02000500030200090000" pitchFamily="2" charset="0"/>
            </a:endParaRPr>
          </a:p>
        </p:txBody>
      </p:sp>
      <p:pic>
        <p:nvPicPr>
          <p:cNvPr id="9" name="תמונה 8">
            <a:extLst>
              <a:ext uri="{FF2B5EF4-FFF2-40B4-BE49-F238E27FC236}">
                <a16:creationId xmlns:a16="http://schemas.microsoft.com/office/drawing/2014/main" id="{4E104035-23F7-4549-AA28-4B57F4C2CEEA}"/>
              </a:ext>
            </a:extLst>
          </p:cNvPr>
          <p:cNvPicPr>
            <a:picLocks noChangeAspect="1"/>
          </p:cNvPicPr>
          <p:nvPr/>
        </p:nvPicPr>
        <p:blipFill>
          <a:blip r:embed="rId5"/>
          <a:stretch>
            <a:fillRect/>
          </a:stretch>
        </p:blipFill>
        <p:spPr>
          <a:xfrm rot="254181">
            <a:off x="564863" y="1314823"/>
            <a:ext cx="3299560" cy="3259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3092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F4F0783-62E1-4110-B1FD-802A1F281F6E}"/>
              </a:ext>
            </a:extLst>
          </p:cNvPr>
          <p:cNvSpPr>
            <a:spLocks noGrp="1"/>
          </p:cNvSpPr>
          <p:nvPr>
            <p:ph type="title"/>
          </p:nvPr>
        </p:nvSpPr>
        <p:spPr/>
        <p:txBody>
          <a:bodyPr>
            <a:normAutofit fontScale="90000"/>
          </a:bodyPr>
          <a:lstStyle/>
          <a:p>
            <a:r>
              <a:rPr lang="en-US" dirty="0" err="1">
                <a:latin typeface="MV Boli" panose="02000500030200090000" pitchFamily="2" charset="0"/>
                <a:cs typeface="MV Boli" panose="02000500030200090000" pitchFamily="2" charset="0"/>
              </a:rPr>
              <a:t>histograma</a:t>
            </a:r>
            <a:r>
              <a:rPr lang="en-US" dirty="0">
                <a:latin typeface="MV Boli" panose="02000500030200090000" pitchFamily="2" charset="0"/>
                <a:cs typeface="MV Boli" panose="02000500030200090000" pitchFamily="2" charset="0"/>
              </a:rPr>
              <a:t> plot </a:t>
            </a:r>
            <a:endParaRPr lang="he-IL" dirty="0">
              <a:latin typeface="MV Boli" panose="02000500030200090000" pitchFamily="2" charset="0"/>
            </a:endParaRPr>
          </a:p>
        </p:txBody>
      </p:sp>
      <p:pic>
        <p:nvPicPr>
          <p:cNvPr id="4" name="תמונה 3">
            <a:extLst>
              <a:ext uri="{FF2B5EF4-FFF2-40B4-BE49-F238E27FC236}">
                <a16:creationId xmlns:a16="http://schemas.microsoft.com/office/drawing/2014/main" id="{2C8EFA5A-DED4-48DA-873D-F6CBECC9DA72}"/>
              </a:ext>
            </a:extLst>
          </p:cNvPr>
          <p:cNvPicPr>
            <a:picLocks noChangeAspect="1"/>
          </p:cNvPicPr>
          <p:nvPr/>
        </p:nvPicPr>
        <p:blipFill>
          <a:blip r:embed="rId2"/>
          <a:stretch>
            <a:fillRect/>
          </a:stretch>
        </p:blipFill>
        <p:spPr>
          <a:xfrm>
            <a:off x="0" y="1020465"/>
            <a:ext cx="9144000" cy="4123035"/>
          </a:xfrm>
          <a:prstGeom prst="rect">
            <a:avLst/>
          </a:prstGeom>
        </p:spPr>
      </p:pic>
      <p:pic>
        <p:nvPicPr>
          <p:cNvPr id="13" name="תמונה 12">
            <a:extLst>
              <a:ext uri="{FF2B5EF4-FFF2-40B4-BE49-F238E27FC236}">
                <a16:creationId xmlns:a16="http://schemas.microsoft.com/office/drawing/2014/main" id="{34F7F86E-6B86-4E2B-AB82-3DEAFED45C4A}"/>
              </a:ext>
            </a:extLst>
          </p:cNvPr>
          <p:cNvPicPr>
            <a:picLocks noChangeAspect="1"/>
          </p:cNvPicPr>
          <p:nvPr/>
        </p:nvPicPr>
        <p:blipFill>
          <a:blip r:embed="rId3"/>
          <a:stretch>
            <a:fillRect/>
          </a:stretch>
        </p:blipFill>
        <p:spPr>
          <a:xfrm>
            <a:off x="907080" y="1350110"/>
            <a:ext cx="6550779" cy="3531987"/>
          </a:xfrm>
          <a:prstGeom prst="rect">
            <a:avLst/>
          </a:prstGeom>
        </p:spPr>
      </p:pic>
      <p:pic>
        <p:nvPicPr>
          <p:cNvPr id="14" name="Google Shape;195;p37">
            <a:extLst>
              <a:ext uri="{FF2B5EF4-FFF2-40B4-BE49-F238E27FC236}">
                <a16:creationId xmlns:a16="http://schemas.microsoft.com/office/drawing/2014/main" id="{F6B55007-8010-4995-A6C1-7C9153D3EF71}"/>
              </a:ext>
            </a:extLst>
          </p:cNvPr>
          <p:cNvPicPr preferRelativeResize="0"/>
          <p:nvPr/>
        </p:nvPicPr>
        <p:blipFill>
          <a:blip r:embed="rId4">
            <a:alphaModFix/>
          </a:blip>
          <a:stretch>
            <a:fillRect/>
          </a:stretch>
        </p:blipFill>
        <p:spPr>
          <a:xfrm rot="551998">
            <a:off x="4673312" y="2139481"/>
            <a:ext cx="2350741" cy="1456477"/>
          </a:xfrm>
          <a:prstGeom prst="rect">
            <a:avLst/>
          </a:prstGeom>
          <a:noFill/>
          <a:ln>
            <a:noFill/>
          </a:ln>
          <a:effectLst>
            <a:outerShdw blurRad="50800" dist="38100" dir="2700000" algn="tl" rotWithShape="0">
              <a:prstClr val="black">
                <a:alpha val="40000"/>
              </a:prstClr>
            </a:outerShdw>
          </a:effectLst>
        </p:spPr>
      </p:pic>
      <p:sp>
        <p:nvSpPr>
          <p:cNvPr id="15" name="תיבת טקסט 14">
            <a:extLst>
              <a:ext uri="{FF2B5EF4-FFF2-40B4-BE49-F238E27FC236}">
                <a16:creationId xmlns:a16="http://schemas.microsoft.com/office/drawing/2014/main" id="{93A68FA8-5691-43DF-8AAA-0FA731DDCF60}"/>
              </a:ext>
            </a:extLst>
          </p:cNvPr>
          <p:cNvSpPr txBox="1"/>
          <p:nvPr/>
        </p:nvSpPr>
        <p:spPr>
          <a:xfrm rot="644174">
            <a:off x="4929983" y="2555053"/>
            <a:ext cx="1526702" cy="707886"/>
          </a:xfrm>
          <a:prstGeom prst="rect">
            <a:avLst/>
          </a:prstGeom>
          <a:noFill/>
        </p:spPr>
        <p:txBody>
          <a:bodyPr wrap="square" rtlCol="1">
            <a:spAutoFit/>
          </a:bodyPr>
          <a:lstStyle/>
          <a:p>
            <a:r>
              <a:rPr lang="en-US" sz="2000" b="1" i="0" dirty="0">
                <a:solidFill>
                  <a:srgbClr val="AFDAD7"/>
                </a:solidFill>
                <a:effectLst>
                  <a:outerShdw blurRad="38100" dist="38100" dir="2700000" algn="tl">
                    <a:srgbClr val="000000">
                      <a:alpha val="43137"/>
                    </a:srgbClr>
                  </a:outerShdw>
                </a:effectLst>
                <a:latin typeface="MV Boli" panose="02000500030200090000" pitchFamily="2" charset="0"/>
                <a:cs typeface="MV Boli" panose="02000500030200090000" pitchFamily="2" charset="0"/>
              </a:rPr>
              <a:t>Gaussian distribution  </a:t>
            </a:r>
            <a:endParaRPr lang="he-IL" sz="2000" b="1" dirty="0">
              <a:solidFill>
                <a:srgbClr val="AFDAD7"/>
              </a:solidFill>
              <a:effectLst>
                <a:outerShdw blurRad="38100" dist="38100" dir="2700000" algn="tl">
                  <a:srgbClr val="000000">
                    <a:alpha val="43137"/>
                  </a:srgbClr>
                </a:outerShdw>
              </a:effectLst>
              <a:latin typeface="MV Boli" panose="02000500030200090000" pitchFamily="2" charset="0"/>
            </a:endParaRPr>
          </a:p>
        </p:txBody>
      </p:sp>
    </p:spTree>
    <p:extLst>
      <p:ext uri="{BB962C8B-B14F-4D97-AF65-F5344CB8AC3E}">
        <p14:creationId xmlns:p14="http://schemas.microsoft.com/office/powerpoint/2010/main" val="2367047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תמונה 107">
            <a:extLst>
              <a:ext uri="{FF2B5EF4-FFF2-40B4-BE49-F238E27FC236}">
                <a16:creationId xmlns:a16="http://schemas.microsoft.com/office/drawing/2014/main" id="{E229ED2E-CD0C-4DDC-AC22-B4F7DDF0103A}"/>
              </a:ext>
            </a:extLst>
          </p:cNvPr>
          <p:cNvPicPr>
            <a:picLocks noChangeAspect="1"/>
          </p:cNvPicPr>
          <p:nvPr/>
        </p:nvPicPr>
        <p:blipFill rotWithShape="1">
          <a:blip r:embed="rId2"/>
          <a:srcRect l="214" t="9528" r="9313" b="-10035"/>
          <a:stretch/>
        </p:blipFill>
        <p:spPr>
          <a:xfrm>
            <a:off x="0" y="0"/>
            <a:ext cx="9144000" cy="5713957"/>
          </a:xfrm>
          <a:prstGeom prst="rect">
            <a:avLst/>
          </a:prstGeom>
        </p:spPr>
      </p:pic>
      <p:cxnSp>
        <p:nvCxnSpPr>
          <p:cNvPr id="61" name="Google Shape;503;p52">
            <a:extLst>
              <a:ext uri="{FF2B5EF4-FFF2-40B4-BE49-F238E27FC236}">
                <a16:creationId xmlns:a16="http://schemas.microsoft.com/office/drawing/2014/main" id="{EC4BE89D-E013-4279-9235-9D0E64C8BC30}"/>
              </a:ext>
            </a:extLst>
          </p:cNvPr>
          <p:cNvCxnSpPr/>
          <p:nvPr/>
        </p:nvCxnSpPr>
        <p:spPr>
          <a:xfrm rot="10800000" flipH="1">
            <a:off x="715855" y="2732782"/>
            <a:ext cx="6657000" cy="56700"/>
          </a:xfrm>
          <a:prstGeom prst="straightConnector1">
            <a:avLst/>
          </a:prstGeom>
          <a:noFill/>
          <a:ln w="9525" cap="flat" cmpd="sng">
            <a:solidFill>
              <a:schemeClr val="dk1"/>
            </a:solidFill>
            <a:prstDash val="solid"/>
            <a:round/>
            <a:headEnd type="none" w="med" len="med"/>
            <a:tailEnd type="none" w="med" len="med"/>
          </a:ln>
        </p:spPr>
      </p:cxnSp>
      <p:pic>
        <p:nvPicPr>
          <p:cNvPr id="62" name="Google Shape;504;p52">
            <a:extLst>
              <a:ext uri="{FF2B5EF4-FFF2-40B4-BE49-F238E27FC236}">
                <a16:creationId xmlns:a16="http://schemas.microsoft.com/office/drawing/2014/main" id="{0E621EE3-A1D9-4237-B75B-0BBEBD8BB66A}"/>
              </a:ext>
            </a:extLst>
          </p:cNvPr>
          <p:cNvPicPr preferRelativeResize="0"/>
          <p:nvPr/>
        </p:nvPicPr>
        <p:blipFill>
          <a:blip r:embed="rId3">
            <a:alphaModFix/>
          </a:blip>
          <a:stretch>
            <a:fillRect/>
          </a:stretch>
        </p:blipFill>
        <p:spPr>
          <a:xfrm>
            <a:off x="2281425" y="1960930"/>
            <a:ext cx="625175" cy="825219"/>
          </a:xfrm>
          <a:prstGeom prst="rect">
            <a:avLst/>
          </a:prstGeom>
          <a:noFill/>
          <a:ln>
            <a:noFill/>
          </a:ln>
        </p:spPr>
      </p:pic>
      <p:pic>
        <p:nvPicPr>
          <p:cNvPr id="63" name="Google Shape;505;p52">
            <a:extLst>
              <a:ext uri="{FF2B5EF4-FFF2-40B4-BE49-F238E27FC236}">
                <a16:creationId xmlns:a16="http://schemas.microsoft.com/office/drawing/2014/main" id="{58155410-02B8-4469-9EF9-931AC1C8D080}"/>
              </a:ext>
            </a:extLst>
          </p:cNvPr>
          <p:cNvPicPr preferRelativeResize="0"/>
          <p:nvPr/>
        </p:nvPicPr>
        <p:blipFill>
          <a:blip r:embed="rId4">
            <a:alphaModFix/>
          </a:blip>
          <a:stretch>
            <a:fillRect/>
          </a:stretch>
        </p:blipFill>
        <p:spPr>
          <a:xfrm>
            <a:off x="4572000" y="1960930"/>
            <a:ext cx="625175" cy="815828"/>
          </a:xfrm>
          <a:prstGeom prst="rect">
            <a:avLst/>
          </a:prstGeom>
          <a:noFill/>
          <a:ln>
            <a:noFill/>
          </a:ln>
        </p:spPr>
      </p:pic>
      <p:sp>
        <p:nvSpPr>
          <p:cNvPr id="65" name="Google Shape;507;p52">
            <a:extLst>
              <a:ext uri="{FF2B5EF4-FFF2-40B4-BE49-F238E27FC236}">
                <a16:creationId xmlns:a16="http://schemas.microsoft.com/office/drawing/2014/main" id="{CE742968-962B-4AC8-94E9-97958BAC1E73}"/>
              </a:ext>
            </a:extLst>
          </p:cNvPr>
          <p:cNvSpPr txBox="1">
            <a:spLocks/>
          </p:cNvSpPr>
          <p:nvPr/>
        </p:nvSpPr>
        <p:spPr>
          <a:xfrm flipH="1">
            <a:off x="2739540" y="891995"/>
            <a:ext cx="1824000" cy="577800"/>
          </a:xfrm>
          <a:prstGeom prst="rect">
            <a:avLst/>
          </a:prstGeom>
        </p:spPr>
        <p:txBody>
          <a:bodyPr spcFirstLastPara="1" vert="horz" wrap="square"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sz="1600" dirty="0">
                <a:ln w="0"/>
                <a:solidFill>
                  <a:schemeClr val="accent1"/>
                </a:solidFill>
                <a:effectLst>
                  <a:outerShdw blurRad="38100" dist="25400" dir="5400000" algn="ctr" rotWithShape="0">
                    <a:srgbClr val="6E747A">
                      <a:alpha val="43000"/>
                    </a:srgbClr>
                  </a:outerShdw>
                </a:effectLst>
                <a:latin typeface="Nanum Pen Script"/>
                <a:ea typeface="Nanum Pen Script"/>
              </a:rPr>
              <a:t>Crawling</a:t>
            </a:r>
            <a:endParaRPr lang="en-US" sz="1600" dirty="0">
              <a:ln w="0"/>
              <a:solidFill>
                <a:schemeClr val="accent1"/>
              </a:solidFill>
              <a:effectLst>
                <a:outerShdw blurRad="38100" dist="25400" dir="5400000" algn="ctr" rotWithShape="0">
                  <a:srgbClr val="6E747A">
                    <a:alpha val="43000"/>
                  </a:srgbClr>
                </a:outerShdw>
              </a:effectLst>
              <a:latin typeface="Nanum Pen Script"/>
              <a:ea typeface="Nanum Pen Script"/>
              <a:sym typeface="Nanum Pen Script"/>
            </a:endParaRPr>
          </a:p>
        </p:txBody>
      </p:sp>
      <p:sp>
        <p:nvSpPr>
          <p:cNvPr id="66" name="Google Shape;508;p52">
            <a:extLst>
              <a:ext uri="{FF2B5EF4-FFF2-40B4-BE49-F238E27FC236}">
                <a16:creationId xmlns:a16="http://schemas.microsoft.com/office/drawing/2014/main" id="{77DCD644-45B7-4564-9902-60E33D9E7307}"/>
              </a:ext>
            </a:extLst>
          </p:cNvPr>
          <p:cNvSpPr txBox="1">
            <a:spLocks/>
          </p:cNvSpPr>
          <p:nvPr/>
        </p:nvSpPr>
        <p:spPr>
          <a:xfrm flipH="1">
            <a:off x="2739539" y="1350110"/>
            <a:ext cx="1679755" cy="1374345"/>
          </a:xfrm>
          <a:prstGeom prst="rect">
            <a:avLst/>
          </a:prstGeom>
        </p:spPr>
        <p:txBody>
          <a:bodyPr spcFirstLastPara="1" vert="horz" wrap="square" lIns="91425" tIns="91425" rIns="91425" bIns="91425"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1600"/>
              </a:spcAft>
              <a:buNone/>
            </a:pPr>
            <a:r>
              <a:rPr lang="en-US" sz="1100" b="1" dirty="0">
                <a:solidFill>
                  <a:srgbClr val="FF0000"/>
                </a:solidFill>
              </a:rPr>
              <a:t>Defying type of object we will crawl.</a:t>
            </a:r>
            <a:br>
              <a:rPr lang="en-US" sz="1100" b="1" dirty="0">
                <a:solidFill>
                  <a:srgbClr val="FF0000"/>
                </a:solidFill>
              </a:rPr>
            </a:br>
            <a:br>
              <a:rPr lang="en-US" sz="1100" b="1" dirty="0">
                <a:solidFill>
                  <a:srgbClr val="FF0000"/>
                </a:solidFill>
              </a:rPr>
            </a:br>
            <a:r>
              <a:rPr lang="en-US" sz="1100" b="1" dirty="0">
                <a:solidFill>
                  <a:srgbClr val="FF0000"/>
                </a:solidFill>
              </a:rPr>
              <a:t>Presenting the difficulties we had.</a:t>
            </a:r>
            <a:br>
              <a:rPr lang="en-US" sz="1100" b="1" dirty="0">
                <a:solidFill>
                  <a:srgbClr val="FF0000"/>
                </a:solidFill>
              </a:rPr>
            </a:br>
            <a:br>
              <a:rPr lang="en-US" sz="1100" b="1" dirty="0">
                <a:solidFill>
                  <a:srgbClr val="FF0000"/>
                </a:solidFill>
              </a:rPr>
            </a:br>
            <a:r>
              <a:rPr lang="en-US" sz="1100" b="1" dirty="0">
                <a:solidFill>
                  <a:srgbClr val="FF0000"/>
                </a:solidFill>
              </a:rPr>
              <a:t>Code explanations.</a:t>
            </a:r>
          </a:p>
          <a:p>
            <a:pPr marL="0" indent="0">
              <a:spcBef>
                <a:spcPts val="0"/>
              </a:spcBef>
              <a:spcAft>
                <a:spcPts val="1600"/>
              </a:spcAft>
              <a:buNone/>
            </a:pPr>
            <a:br>
              <a:rPr lang="en-US" sz="900" dirty="0"/>
            </a:br>
            <a:br>
              <a:rPr lang="en-US" sz="900" dirty="0"/>
            </a:br>
            <a:endParaRPr lang="en-US" sz="900" dirty="0"/>
          </a:p>
        </p:txBody>
      </p:sp>
      <p:sp>
        <p:nvSpPr>
          <p:cNvPr id="67" name="Google Shape;509;p52">
            <a:extLst>
              <a:ext uri="{FF2B5EF4-FFF2-40B4-BE49-F238E27FC236}">
                <a16:creationId xmlns:a16="http://schemas.microsoft.com/office/drawing/2014/main" id="{FCB9EE3C-CDDE-474B-BC55-043529A3E17B}"/>
              </a:ext>
            </a:extLst>
          </p:cNvPr>
          <p:cNvSpPr txBox="1">
            <a:spLocks/>
          </p:cNvSpPr>
          <p:nvPr/>
        </p:nvSpPr>
        <p:spPr>
          <a:xfrm flipH="1">
            <a:off x="1517900" y="2724455"/>
            <a:ext cx="1787177" cy="577800"/>
          </a:xfrm>
          <a:prstGeom prst="rect">
            <a:avLst/>
          </a:prstGeom>
        </p:spPr>
        <p:txBody>
          <a:bodyPr spcFirstLastPara="1" vert="horz" wrap="square"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sz="1600" dirty="0">
                <a:ln w="0"/>
                <a:solidFill>
                  <a:schemeClr val="accent1"/>
                </a:solidFill>
                <a:effectLst>
                  <a:outerShdw blurRad="38100" dist="25400" dir="5400000" algn="ctr" rotWithShape="0">
                    <a:srgbClr val="6E747A">
                      <a:alpha val="43000"/>
                    </a:srgbClr>
                  </a:outerShdw>
                </a:effectLst>
                <a:latin typeface="Nanum Pen Script"/>
                <a:ea typeface="Nanum Pen Script"/>
              </a:rPr>
              <a:t>Background</a:t>
            </a:r>
            <a:endParaRPr lang="en-US" sz="1600" dirty="0">
              <a:ln w="0"/>
              <a:solidFill>
                <a:schemeClr val="accent1"/>
              </a:solidFill>
              <a:effectLst>
                <a:outerShdw blurRad="38100" dist="25400" dir="5400000" algn="ctr" rotWithShape="0">
                  <a:srgbClr val="6E747A">
                    <a:alpha val="43000"/>
                  </a:srgbClr>
                </a:outerShdw>
              </a:effectLst>
              <a:latin typeface="Nanum Pen Script"/>
              <a:ea typeface="Nanum Pen Script"/>
              <a:sym typeface="Nanum Pen Script"/>
            </a:endParaRPr>
          </a:p>
        </p:txBody>
      </p:sp>
      <p:sp>
        <p:nvSpPr>
          <p:cNvPr id="68" name="Google Shape;510;p52">
            <a:extLst>
              <a:ext uri="{FF2B5EF4-FFF2-40B4-BE49-F238E27FC236}">
                <a16:creationId xmlns:a16="http://schemas.microsoft.com/office/drawing/2014/main" id="{693A2D1F-C8BB-4C5F-B51F-F30DA7C7DCCD}"/>
              </a:ext>
            </a:extLst>
          </p:cNvPr>
          <p:cNvSpPr txBox="1">
            <a:spLocks/>
          </p:cNvSpPr>
          <p:nvPr/>
        </p:nvSpPr>
        <p:spPr>
          <a:xfrm flipH="1">
            <a:off x="1517900" y="3182570"/>
            <a:ext cx="1752900" cy="1109204"/>
          </a:xfrm>
          <a:prstGeom prst="rect">
            <a:avLst/>
          </a:prstGeom>
        </p:spPr>
        <p:txBody>
          <a:bodyPr spcFirstLastPara="1" vert="horz" wrap="square" lIns="91425" tIns="91425" rIns="91425" bIns="91425"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1600"/>
              </a:spcAft>
              <a:buFont typeface="Arial" pitchFamily="34" charset="0"/>
              <a:buNone/>
            </a:pPr>
            <a:r>
              <a:rPr lang="en-US" sz="1400" dirty="0">
                <a:ln w="3175">
                  <a:noFill/>
                </a:ln>
                <a:solidFill>
                  <a:schemeClr val="bg2">
                    <a:lumMod val="50000"/>
                  </a:schemeClr>
                </a:solidFill>
              </a:rPr>
              <a:t>Presenting motivation and the problem we dealing with.</a:t>
            </a:r>
            <a:br>
              <a:rPr lang="en-US" sz="1400" dirty="0">
                <a:ln w="3175">
                  <a:noFill/>
                </a:ln>
                <a:solidFill>
                  <a:schemeClr val="bg2">
                    <a:lumMod val="50000"/>
                  </a:schemeClr>
                </a:solidFill>
              </a:rPr>
            </a:br>
            <a:r>
              <a:rPr lang="en-US" sz="1400" dirty="0">
                <a:ln w="3175">
                  <a:noFill/>
                </a:ln>
                <a:solidFill>
                  <a:schemeClr val="bg2">
                    <a:lumMod val="50000"/>
                  </a:schemeClr>
                </a:solidFill>
              </a:rPr>
              <a:t>External Resources</a:t>
            </a:r>
          </a:p>
        </p:txBody>
      </p:sp>
      <p:sp>
        <p:nvSpPr>
          <p:cNvPr id="69" name="Google Shape;511;p52">
            <a:extLst>
              <a:ext uri="{FF2B5EF4-FFF2-40B4-BE49-F238E27FC236}">
                <a16:creationId xmlns:a16="http://schemas.microsoft.com/office/drawing/2014/main" id="{7764E9F5-D2DC-4B7E-8F2A-53DD842EACF8}"/>
              </a:ext>
            </a:extLst>
          </p:cNvPr>
          <p:cNvSpPr txBox="1">
            <a:spLocks/>
          </p:cNvSpPr>
          <p:nvPr/>
        </p:nvSpPr>
        <p:spPr>
          <a:xfrm flipH="1">
            <a:off x="4877410" y="891995"/>
            <a:ext cx="1560600" cy="577800"/>
          </a:xfrm>
          <a:prstGeom prst="rect">
            <a:avLst/>
          </a:prstGeom>
        </p:spPr>
        <p:txBody>
          <a:bodyPr spcFirstLastPara="1" vert="horz" wrap="square"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sz="1600" dirty="0">
                <a:ln w="0"/>
                <a:solidFill>
                  <a:schemeClr val="accent1"/>
                </a:solidFill>
                <a:effectLst>
                  <a:outerShdw blurRad="38100" dist="25400" dir="5400000" algn="ctr" rotWithShape="0">
                    <a:srgbClr val="6E747A">
                      <a:alpha val="43000"/>
                    </a:srgbClr>
                  </a:outerShdw>
                </a:effectLst>
                <a:latin typeface="Nanum Pen Script"/>
                <a:ea typeface="Nanum Pen Script"/>
              </a:rPr>
              <a:t>EDA</a:t>
            </a:r>
            <a:endParaRPr lang="en-US" sz="1600" dirty="0">
              <a:ln w="0"/>
              <a:solidFill>
                <a:schemeClr val="accent1"/>
              </a:solidFill>
              <a:effectLst>
                <a:outerShdw blurRad="38100" dist="25400" dir="5400000" algn="ctr" rotWithShape="0">
                  <a:srgbClr val="6E747A">
                    <a:alpha val="43000"/>
                  </a:srgbClr>
                </a:outerShdw>
              </a:effectLst>
              <a:latin typeface="Nanum Pen Script"/>
              <a:ea typeface="Nanum Pen Script"/>
              <a:sym typeface="Nanum Pen Script"/>
            </a:endParaRPr>
          </a:p>
        </p:txBody>
      </p:sp>
      <p:sp>
        <p:nvSpPr>
          <p:cNvPr id="70" name="Google Shape;512;p52">
            <a:extLst>
              <a:ext uri="{FF2B5EF4-FFF2-40B4-BE49-F238E27FC236}">
                <a16:creationId xmlns:a16="http://schemas.microsoft.com/office/drawing/2014/main" id="{6C53D159-C2B8-42EE-9AE9-11887C7F2C0B}"/>
              </a:ext>
            </a:extLst>
          </p:cNvPr>
          <p:cNvSpPr txBox="1">
            <a:spLocks/>
          </p:cNvSpPr>
          <p:nvPr/>
        </p:nvSpPr>
        <p:spPr>
          <a:xfrm flipH="1">
            <a:off x="4877410" y="1350110"/>
            <a:ext cx="916230" cy="875400"/>
          </a:xfrm>
          <a:prstGeom prst="rect">
            <a:avLst/>
          </a:prstGeom>
        </p:spPr>
        <p:txBody>
          <a:bodyPr spcFirstLastPara="1" vert="horz" wrap="square" lIns="91425" tIns="91425" rIns="91425" bIns="91425"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1600"/>
              </a:spcAft>
              <a:buFont typeface="Arial" pitchFamily="34" charset="0"/>
              <a:buNone/>
            </a:pPr>
            <a:r>
              <a:rPr lang="en-US" sz="1200" dirty="0">
                <a:solidFill>
                  <a:schemeClr val="accent5">
                    <a:lumMod val="50000"/>
                  </a:schemeClr>
                </a:solidFill>
              </a:rPr>
              <a:t>Pictures of Graphs</a:t>
            </a:r>
          </a:p>
        </p:txBody>
      </p:sp>
      <p:sp>
        <p:nvSpPr>
          <p:cNvPr id="71" name="Google Shape;513;p52">
            <a:extLst>
              <a:ext uri="{FF2B5EF4-FFF2-40B4-BE49-F238E27FC236}">
                <a16:creationId xmlns:a16="http://schemas.microsoft.com/office/drawing/2014/main" id="{0017A17B-E3FA-4A57-8225-231F8694E979}"/>
              </a:ext>
            </a:extLst>
          </p:cNvPr>
          <p:cNvSpPr txBox="1">
            <a:spLocks/>
          </p:cNvSpPr>
          <p:nvPr/>
        </p:nvSpPr>
        <p:spPr>
          <a:xfrm flipH="1">
            <a:off x="3655770" y="2724455"/>
            <a:ext cx="1560600" cy="577800"/>
          </a:xfrm>
          <a:prstGeom prst="rect">
            <a:avLst/>
          </a:prstGeom>
        </p:spPr>
        <p:txBody>
          <a:bodyPr spcFirstLastPara="1" vert="horz" wrap="square"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sz="1600" dirty="0">
                <a:ln w="0"/>
                <a:solidFill>
                  <a:schemeClr val="accent1"/>
                </a:solidFill>
                <a:effectLst>
                  <a:outerShdw blurRad="38100" dist="25400" dir="5400000" algn="ctr" rotWithShape="0">
                    <a:srgbClr val="6E747A">
                      <a:alpha val="43000"/>
                    </a:srgbClr>
                  </a:outerShdw>
                </a:effectLst>
                <a:latin typeface="Nanum Pen Script"/>
                <a:ea typeface="Nanum Pen Script"/>
                <a:cs typeface="Nanum Pen Script"/>
                <a:sym typeface="Nanum Pen Script"/>
              </a:rPr>
              <a:t>Cleaning Data</a:t>
            </a:r>
          </a:p>
        </p:txBody>
      </p:sp>
      <p:sp>
        <p:nvSpPr>
          <p:cNvPr id="72" name="Google Shape;514;p52">
            <a:extLst>
              <a:ext uri="{FF2B5EF4-FFF2-40B4-BE49-F238E27FC236}">
                <a16:creationId xmlns:a16="http://schemas.microsoft.com/office/drawing/2014/main" id="{964F2B06-3670-45C1-8202-889D620A2547}"/>
              </a:ext>
            </a:extLst>
          </p:cNvPr>
          <p:cNvSpPr txBox="1">
            <a:spLocks/>
          </p:cNvSpPr>
          <p:nvPr/>
        </p:nvSpPr>
        <p:spPr>
          <a:xfrm flipH="1">
            <a:off x="3655770" y="3182570"/>
            <a:ext cx="1897800" cy="875400"/>
          </a:xfrm>
          <a:prstGeom prst="rect">
            <a:avLst/>
          </a:prstGeom>
        </p:spPr>
        <p:txBody>
          <a:bodyPr spcFirstLastPara="1" vert="horz" wrap="square" lIns="91425" tIns="91425" rIns="91425" bIns="91425"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1600"/>
              </a:spcAft>
              <a:buFont typeface="Arial" pitchFamily="34" charset="0"/>
              <a:buNone/>
            </a:pPr>
            <a:r>
              <a:rPr lang="en-US" sz="1200" dirty="0">
                <a:ln>
                  <a:solidFill>
                    <a:srgbClr val="CC9900"/>
                  </a:solidFill>
                </a:ln>
                <a:solidFill>
                  <a:srgbClr val="E0BF6E"/>
                </a:solidFill>
              </a:rPr>
              <a:t>Code Example from our Jupiter Notebook</a:t>
            </a:r>
          </a:p>
        </p:txBody>
      </p:sp>
      <p:pic>
        <p:nvPicPr>
          <p:cNvPr id="73" name="Google Shape;515;p52">
            <a:extLst>
              <a:ext uri="{FF2B5EF4-FFF2-40B4-BE49-F238E27FC236}">
                <a16:creationId xmlns:a16="http://schemas.microsoft.com/office/drawing/2014/main" id="{DE658FD5-8A9B-483E-80CF-7B1D5BC23781}"/>
              </a:ext>
            </a:extLst>
          </p:cNvPr>
          <p:cNvPicPr preferRelativeResize="0"/>
          <p:nvPr/>
        </p:nvPicPr>
        <p:blipFill>
          <a:blip r:embed="rId5">
            <a:alphaModFix/>
          </a:blip>
          <a:stretch>
            <a:fillRect/>
          </a:stretch>
        </p:blipFill>
        <p:spPr>
          <a:xfrm>
            <a:off x="952522" y="2761045"/>
            <a:ext cx="625175" cy="812236"/>
          </a:xfrm>
          <a:prstGeom prst="rect">
            <a:avLst/>
          </a:prstGeom>
          <a:noFill/>
          <a:ln>
            <a:noFill/>
          </a:ln>
        </p:spPr>
      </p:pic>
      <p:sp>
        <p:nvSpPr>
          <p:cNvPr id="74" name="Google Shape;516;p52">
            <a:extLst>
              <a:ext uri="{FF2B5EF4-FFF2-40B4-BE49-F238E27FC236}">
                <a16:creationId xmlns:a16="http://schemas.microsoft.com/office/drawing/2014/main" id="{F08030E7-CE7E-48E3-88F8-5932F60109B6}"/>
              </a:ext>
            </a:extLst>
          </p:cNvPr>
          <p:cNvSpPr txBox="1">
            <a:spLocks/>
          </p:cNvSpPr>
          <p:nvPr/>
        </p:nvSpPr>
        <p:spPr>
          <a:xfrm flipH="1">
            <a:off x="969893" y="2718050"/>
            <a:ext cx="573300" cy="577800"/>
          </a:xfrm>
          <a:prstGeom prst="rect">
            <a:avLst/>
          </a:prstGeom>
        </p:spPr>
        <p:txBody>
          <a:bodyPr spcFirstLastPara="1" vert="horz" wrap="square" lIns="91425" tIns="91425" rIns="91425" bIns="91425"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n" sz="1100" dirty="0">
                <a:latin typeface="MV Boli" panose="02000500030200090000" pitchFamily="2" charset="0"/>
                <a:cs typeface="MV Boli" panose="02000500030200090000" pitchFamily="2" charset="0"/>
                <a:sym typeface="Nanum Pen Script"/>
              </a:rPr>
              <a:t>3-6</a:t>
            </a:r>
          </a:p>
        </p:txBody>
      </p:sp>
      <p:pic>
        <p:nvPicPr>
          <p:cNvPr id="75" name="Google Shape;517;p52">
            <a:extLst>
              <a:ext uri="{FF2B5EF4-FFF2-40B4-BE49-F238E27FC236}">
                <a16:creationId xmlns:a16="http://schemas.microsoft.com/office/drawing/2014/main" id="{5E0FA4B2-3664-400F-A9EA-87417CB082E7}"/>
              </a:ext>
            </a:extLst>
          </p:cNvPr>
          <p:cNvPicPr preferRelativeResize="0"/>
          <p:nvPr/>
        </p:nvPicPr>
        <p:blipFill>
          <a:blip r:embed="rId6">
            <a:alphaModFix/>
          </a:blip>
          <a:stretch>
            <a:fillRect/>
          </a:stretch>
        </p:blipFill>
        <p:spPr>
          <a:xfrm>
            <a:off x="3197655" y="2724455"/>
            <a:ext cx="625175" cy="813992"/>
          </a:xfrm>
          <a:prstGeom prst="rect">
            <a:avLst/>
          </a:prstGeom>
          <a:noFill/>
          <a:ln>
            <a:noFill/>
          </a:ln>
        </p:spPr>
      </p:pic>
      <p:sp>
        <p:nvSpPr>
          <p:cNvPr id="76" name="Google Shape;518;p52">
            <a:extLst>
              <a:ext uri="{FF2B5EF4-FFF2-40B4-BE49-F238E27FC236}">
                <a16:creationId xmlns:a16="http://schemas.microsoft.com/office/drawing/2014/main" id="{91F33931-CA00-428C-ABEC-F4E8F008F8F5}"/>
              </a:ext>
            </a:extLst>
          </p:cNvPr>
          <p:cNvSpPr txBox="1">
            <a:spLocks/>
          </p:cNvSpPr>
          <p:nvPr/>
        </p:nvSpPr>
        <p:spPr>
          <a:xfrm flipH="1">
            <a:off x="2281425" y="2419045"/>
            <a:ext cx="573300" cy="484180"/>
          </a:xfrm>
          <a:prstGeom prst="rect">
            <a:avLst/>
          </a:prstGeom>
        </p:spPr>
        <p:txBody>
          <a:bodyPr spcFirstLastPara="1" vert="horz" wrap="square" lIns="91425" tIns="91425" rIns="91425" bIns="91425"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n" sz="1100" dirty="0">
                <a:latin typeface="MV Boli" panose="02000500030200090000" pitchFamily="2" charset="0"/>
                <a:cs typeface="MV Boli" panose="02000500030200090000" pitchFamily="2" charset="0"/>
              </a:rPr>
              <a:t>7-12</a:t>
            </a:r>
            <a:endParaRPr lang="en" sz="1100" dirty="0">
              <a:latin typeface="MV Boli" panose="02000500030200090000" pitchFamily="2" charset="0"/>
              <a:cs typeface="MV Boli" panose="02000500030200090000" pitchFamily="2" charset="0"/>
              <a:sym typeface="Nanum Pen Script"/>
            </a:endParaRPr>
          </a:p>
        </p:txBody>
      </p:sp>
      <p:sp>
        <p:nvSpPr>
          <p:cNvPr id="77" name="Google Shape;519;p52">
            <a:extLst>
              <a:ext uri="{FF2B5EF4-FFF2-40B4-BE49-F238E27FC236}">
                <a16:creationId xmlns:a16="http://schemas.microsoft.com/office/drawing/2014/main" id="{F4BA0228-D07A-4784-A1B4-10081F656B4E}"/>
              </a:ext>
            </a:extLst>
          </p:cNvPr>
          <p:cNvSpPr txBox="1">
            <a:spLocks/>
          </p:cNvSpPr>
          <p:nvPr/>
        </p:nvSpPr>
        <p:spPr>
          <a:xfrm flipH="1">
            <a:off x="3116949" y="2695655"/>
            <a:ext cx="763526" cy="458115"/>
          </a:xfrm>
          <a:prstGeom prst="rect">
            <a:avLst/>
          </a:prstGeom>
        </p:spPr>
        <p:txBody>
          <a:bodyPr spcFirstLastPara="1" vert="horz" wrap="square" lIns="91425" tIns="91425" rIns="91425" bIns="91425"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n" sz="1100" dirty="0">
                <a:latin typeface="MV Boli" panose="02000500030200090000" pitchFamily="2" charset="0"/>
                <a:cs typeface="MV Boli" panose="02000500030200090000" pitchFamily="2" charset="0"/>
              </a:rPr>
              <a:t>13 -14</a:t>
            </a:r>
            <a:endParaRPr lang="en" sz="1100" dirty="0">
              <a:latin typeface="MV Boli" panose="02000500030200090000" pitchFamily="2" charset="0"/>
              <a:ea typeface="Nanum Pen Script"/>
              <a:cs typeface="MV Boli" panose="02000500030200090000" pitchFamily="2" charset="0"/>
              <a:sym typeface="Nanum Pen Script"/>
            </a:endParaRPr>
          </a:p>
        </p:txBody>
      </p:sp>
      <p:sp>
        <p:nvSpPr>
          <p:cNvPr id="78" name="Google Shape;520;p52">
            <a:extLst>
              <a:ext uri="{FF2B5EF4-FFF2-40B4-BE49-F238E27FC236}">
                <a16:creationId xmlns:a16="http://schemas.microsoft.com/office/drawing/2014/main" id="{6B18CD99-0D96-485B-9EFD-0595040FF8B3}"/>
              </a:ext>
            </a:extLst>
          </p:cNvPr>
          <p:cNvSpPr txBox="1">
            <a:spLocks/>
          </p:cNvSpPr>
          <p:nvPr/>
        </p:nvSpPr>
        <p:spPr>
          <a:xfrm flipH="1">
            <a:off x="4572000" y="2452065"/>
            <a:ext cx="610820" cy="577800"/>
          </a:xfrm>
          <a:prstGeom prst="rect">
            <a:avLst/>
          </a:prstGeom>
        </p:spPr>
        <p:txBody>
          <a:bodyPr spcFirstLastPara="1" vert="horz" wrap="square" lIns="91425" tIns="91425" rIns="91425" bIns="91425"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n" sz="1100" dirty="0">
                <a:latin typeface="MV Boli" panose="02000500030200090000" pitchFamily="2" charset="0"/>
                <a:cs typeface="MV Boli" panose="02000500030200090000" pitchFamily="2" charset="0"/>
              </a:rPr>
              <a:t>15-21</a:t>
            </a:r>
            <a:endParaRPr lang="en" sz="1100" dirty="0">
              <a:latin typeface="MV Boli" panose="02000500030200090000" pitchFamily="2" charset="0"/>
              <a:cs typeface="MV Boli" panose="02000500030200090000" pitchFamily="2" charset="0"/>
              <a:sym typeface="Nanum Pen Script"/>
            </a:endParaRPr>
          </a:p>
        </p:txBody>
      </p:sp>
      <p:pic>
        <p:nvPicPr>
          <p:cNvPr id="79" name="Google Shape;521;p52">
            <a:extLst>
              <a:ext uri="{FF2B5EF4-FFF2-40B4-BE49-F238E27FC236}">
                <a16:creationId xmlns:a16="http://schemas.microsoft.com/office/drawing/2014/main" id="{A36D3E8D-0294-43BF-9600-EA96007502FE}"/>
              </a:ext>
            </a:extLst>
          </p:cNvPr>
          <p:cNvPicPr preferRelativeResize="0"/>
          <p:nvPr/>
        </p:nvPicPr>
        <p:blipFill>
          <a:blip r:embed="rId7">
            <a:alphaModFix/>
          </a:blip>
          <a:stretch>
            <a:fillRect/>
          </a:stretch>
        </p:blipFill>
        <p:spPr>
          <a:xfrm rot="15643694">
            <a:off x="496063" y="2666710"/>
            <a:ext cx="542067" cy="188847"/>
          </a:xfrm>
          <a:prstGeom prst="rect">
            <a:avLst/>
          </a:prstGeom>
          <a:noFill/>
          <a:ln>
            <a:noFill/>
          </a:ln>
        </p:spPr>
      </p:pic>
      <p:pic>
        <p:nvPicPr>
          <p:cNvPr id="80" name="Google Shape;522;p52">
            <a:extLst>
              <a:ext uri="{FF2B5EF4-FFF2-40B4-BE49-F238E27FC236}">
                <a16:creationId xmlns:a16="http://schemas.microsoft.com/office/drawing/2014/main" id="{5188D87A-75ED-491C-938B-404132B7F410}"/>
              </a:ext>
            </a:extLst>
          </p:cNvPr>
          <p:cNvPicPr preferRelativeResize="0"/>
          <p:nvPr/>
        </p:nvPicPr>
        <p:blipFill>
          <a:blip r:embed="rId7">
            <a:alphaModFix/>
          </a:blip>
          <a:stretch>
            <a:fillRect/>
          </a:stretch>
        </p:blipFill>
        <p:spPr>
          <a:xfrm rot="1897254">
            <a:off x="6832114" y="2666697"/>
            <a:ext cx="542066" cy="188847"/>
          </a:xfrm>
          <a:prstGeom prst="rect">
            <a:avLst/>
          </a:prstGeom>
          <a:noFill/>
          <a:ln>
            <a:noFill/>
          </a:ln>
        </p:spPr>
      </p:pic>
      <p:sp>
        <p:nvSpPr>
          <p:cNvPr id="87" name="Google Shape;509;p52">
            <a:extLst>
              <a:ext uri="{FF2B5EF4-FFF2-40B4-BE49-F238E27FC236}">
                <a16:creationId xmlns:a16="http://schemas.microsoft.com/office/drawing/2014/main" id="{413BA216-465B-4C16-A817-C5DD8915F16E}"/>
              </a:ext>
            </a:extLst>
          </p:cNvPr>
          <p:cNvSpPr txBox="1">
            <a:spLocks/>
          </p:cNvSpPr>
          <p:nvPr/>
        </p:nvSpPr>
        <p:spPr>
          <a:xfrm flipH="1">
            <a:off x="5946345" y="2724455"/>
            <a:ext cx="1787177" cy="577800"/>
          </a:xfrm>
          <a:prstGeom prst="rect">
            <a:avLst/>
          </a:prstGeom>
        </p:spPr>
        <p:txBody>
          <a:bodyPr spcFirstLastPara="1" vert="horz" wrap="square"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sz="1600" dirty="0">
                <a:ln w="0"/>
                <a:solidFill>
                  <a:schemeClr val="accent1"/>
                </a:solidFill>
                <a:effectLst>
                  <a:outerShdw blurRad="38100" dist="25400" dir="5400000" algn="ctr" rotWithShape="0">
                    <a:srgbClr val="6E747A">
                      <a:alpha val="43000"/>
                    </a:srgbClr>
                  </a:outerShdw>
                </a:effectLst>
                <a:latin typeface="Nanum Pen Script"/>
                <a:ea typeface="Nanum Pen Script"/>
              </a:rPr>
              <a:t>Machine</a:t>
            </a:r>
            <a:r>
              <a:rPr lang="en-US" sz="1600" dirty="0">
                <a:solidFill>
                  <a:schemeClr val="accent5"/>
                </a:solidFill>
              </a:rPr>
              <a:t> </a:t>
            </a:r>
            <a:r>
              <a:rPr lang="en-US" sz="1600" dirty="0">
                <a:ln w="0"/>
                <a:solidFill>
                  <a:schemeClr val="accent1"/>
                </a:solidFill>
                <a:effectLst>
                  <a:outerShdw blurRad="38100" dist="25400" dir="5400000" algn="ctr" rotWithShape="0">
                    <a:srgbClr val="6E747A">
                      <a:alpha val="43000"/>
                    </a:srgbClr>
                  </a:outerShdw>
                </a:effectLst>
                <a:latin typeface="Nanum Pen Script"/>
                <a:ea typeface="Nanum Pen Script"/>
              </a:rPr>
              <a:t>Learning</a:t>
            </a:r>
            <a:endParaRPr lang="en-US" sz="1600" dirty="0">
              <a:ln w="0"/>
              <a:solidFill>
                <a:schemeClr val="accent1"/>
              </a:solidFill>
              <a:effectLst>
                <a:outerShdw blurRad="38100" dist="25400" dir="5400000" algn="ctr" rotWithShape="0">
                  <a:srgbClr val="6E747A">
                    <a:alpha val="43000"/>
                  </a:srgbClr>
                </a:outerShdw>
              </a:effectLst>
              <a:latin typeface="Nanum Pen Script"/>
              <a:ea typeface="Nanum Pen Script"/>
              <a:sym typeface="Nanum Pen Script"/>
            </a:endParaRPr>
          </a:p>
        </p:txBody>
      </p:sp>
      <p:sp>
        <p:nvSpPr>
          <p:cNvPr id="88" name="Google Shape;510;p52">
            <a:extLst>
              <a:ext uri="{FF2B5EF4-FFF2-40B4-BE49-F238E27FC236}">
                <a16:creationId xmlns:a16="http://schemas.microsoft.com/office/drawing/2014/main" id="{3B461897-6433-427D-8F22-495E633CFA5C}"/>
              </a:ext>
            </a:extLst>
          </p:cNvPr>
          <p:cNvSpPr txBox="1">
            <a:spLocks/>
          </p:cNvSpPr>
          <p:nvPr/>
        </p:nvSpPr>
        <p:spPr>
          <a:xfrm flipH="1">
            <a:off x="5946345" y="3182570"/>
            <a:ext cx="1752900" cy="1109204"/>
          </a:xfrm>
          <a:prstGeom prst="rect">
            <a:avLst/>
          </a:prstGeom>
        </p:spPr>
        <p:txBody>
          <a:bodyPr spcFirstLastPara="1" vert="horz" wrap="square" lIns="91425" tIns="91425" rIns="91425" bIns="91425"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1600"/>
              </a:spcAft>
              <a:buFont typeface="Arial" pitchFamily="34" charset="0"/>
              <a:buNone/>
            </a:pPr>
            <a:r>
              <a:rPr lang="en-US" sz="1400" dirty="0">
                <a:ln w="3175">
                  <a:noFill/>
                </a:ln>
                <a:solidFill>
                  <a:schemeClr val="bg2">
                    <a:lumMod val="50000"/>
                  </a:schemeClr>
                </a:solidFill>
              </a:rPr>
              <a:t>Examples of our methods</a:t>
            </a:r>
            <a:br>
              <a:rPr lang="en-US" sz="1400" dirty="0">
                <a:ln w="3175">
                  <a:noFill/>
                </a:ln>
                <a:solidFill>
                  <a:schemeClr val="bg2">
                    <a:lumMod val="50000"/>
                  </a:schemeClr>
                </a:solidFill>
              </a:rPr>
            </a:br>
            <a:r>
              <a:rPr lang="en-US" sz="1400" dirty="0">
                <a:ln w="3175">
                  <a:noFill/>
                </a:ln>
                <a:solidFill>
                  <a:schemeClr val="bg2">
                    <a:lumMod val="50000"/>
                  </a:schemeClr>
                </a:solidFill>
              </a:rPr>
              <a:t>More pictures.</a:t>
            </a:r>
            <a:br>
              <a:rPr lang="en-US" sz="1400" dirty="0">
                <a:ln w="3175">
                  <a:noFill/>
                </a:ln>
                <a:solidFill>
                  <a:schemeClr val="bg2">
                    <a:lumMod val="50000"/>
                  </a:schemeClr>
                </a:solidFill>
              </a:rPr>
            </a:br>
            <a:r>
              <a:rPr lang="en-US" sz="1400" dirty="0">
                <a:ln w="3175">
                  <a:noFill/>
                </a:ln>
                <a:solidFill>
                  <a:schemeClr val="bg2">
                    <a:lumMod val="50000"/>
                  </a:schemeClr>
                </a:solidFill>
              </a:rPr>
              <a:t>Wow effect</a:t>
            </a:r>
          </a:p>
        </p:txBody>
      </p:sp>
      <p:pic>
        <p:nvPicPr>
          <p:cNvPr id="89" name="Google Shape;515;p52">
            <a:extLst>
              <a:ext uri="{FF2B5EF4-FFF2-40B4-BE49-F238E27FC236}">
                <a16:creationId xmlns:a16="http://schemas.microsoft.com/office/drawing/2014/main" id="{BC62B8CF-BA2B-4FAE-9C26-0710003F881B}"/>
              </a:ext>
            </a:extLst>
          </p:cNvPr>
          <p:cNvPicPr preferRelativeResize="0"/>
          <p:nvPr/>
        </p:nvPicPr>
        <p:blipFill>
          <a:blip r:embed="rId5">
            <a:alphaModFix/>
          </a:blip>
          <a:stretch>
            <a:fillRect/>
          </a:stretch>
        </p:blipFill>
        <p:spPr>
          <a:xfrm>
            <a:off x="5488390" y="2762099"/>
            <a:ext cx="625175" cy="812236"/>
          </a:xfrm>
          <a:prstGeom prst="rect">
            <a:avLst/>
          </a:prstGeom>
          <a:noFill/>
          <a:ln>
            <a:noFill/>
          </a:ln>
        </p:spPr>
      </p:pic>
      <p:sp>
        <p:nvSpPr>
          <p:cNvPr id="90" name="Google Shape;516;p52">
            <a:extLst>
              <a:ext uri="{FF2B5EF4-FFF2-40B4-BE49-F238E27FC236}">
                <a16:creationId xmlns:a16="http://schemas.microsoft.com/office/drawing/2014/main" id="{8703C5E1-CB06-4929-A8A6-62A931A6AA1F}"/>
              </a:ext>
            </a:extLst>
          </p:cNvPr>
          <p:cNvSpPr txBox="1">
            <a:spLocks/>
          </p:cNvSpPr>
          <p:nvPr/>
        </p:nvSpPr>
        <p:spPr>
          <a:xfrm flipH="1">
            <a:off x="5426561" y="2711904"/>
            <a:ext cx="745994" cy="577800"/>
          </a:xfrm>
          <a:prstGeom prst="rect">
            <a:avLst/>
          </a:prstGeom>
        </p:spPr>
        <p:txBody>
          <a:bodyPr spcFirstLastPara="1" vert="horz" wrap="square" lIns="91425" tIns="91425" rIns="91425" bIns="91425"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n" sz="1100" dirty="0">
                <a:latin typeface="MV Boli" panose="02000500030200090000" pitchFamily="2" charset="0"/>
                <a:cs typeface="MV Boli" panose="02000500030200090000" pitchFamily="2" charset="0"/>
                <a:sym typeface="Nanum Pen Script"/>
              </a:rPr>
              <a:t>22-27</a:t>
            </a:r>
          </a:p>
        </p:txBody>
      </p:sp>
      <p:pic>
        <p:nvPicPr>
          <p:cNvPr id="91" name="Google Shape;517;p52">
            <a:extLst>
              <a:ext uri="{FF2B5EF4-FFF2-40B4-BE49-F238E27FC236}">
                <a16:creationId xmlns:a16="http://schemas.microsoft.com/office/drawing/2014/main" id="{50CA200B-218F-4651-BF77-D2F8F3872570}"/>
              </a:ext>
            </a:extLst>
          </p:cNvPr>
          <p:cNvPicPr preferRelativeResize="0"/>
          <p:nvPr/>
        </p:nvPicPr>
        <p:blipFill>
          <a:blip r:embed="rId6">
            <a:alphaModFix/>
          </a:blip>
          <a:stretch>
            <a:fillRect/>
          </a:stretch>
        </p:blipFill>
        <p:spPr>
          <a:xfrm rot="10800000">
            <a:off x="6557165" y="1960930"/>
            <a:ext cx="625175" cy="813992"/>
          </a:xfrm>
          <a:prstGeom prst="rect">
            <a:avLst/>
          </a:prstGeom>
          <a:noFill/>
          <a:ln>
            <a:noFill/>
          </a:ln>
        </p:spPr>
      </p:pic>
      <p:sp>
        <p:nvSpPr>
          <p:cNvPr id="92" name="Google Shape;513;p52">
            <a:extLst>
              <a:ext uri="{FF2B5EF4-FFF2-40B4-BE49-F238E27FC236}">
                <a16:creationId xmlns:a16="http://schemas.microsoft.com/office/drawing/2014/main" id="{FE0F9146-678D-4934-8127-3C783998C2AE}"/>
              </a:ext>
            </a:extLst>
          </p:cNvPr>
          <p:cNvSpPr txBox="1">
            <a:spLocks/>
          </p:cNvSpPr>
          <p:nvPr/>
        </p:nvSpPr>
        <p:spPr>
          <a:xfrm flipH="1">
            <a:off x="6709870" y="891995"/>
            <a:ext cx="1560600" cy="577800"/>
          </a:xfrm>
          <a:prstGeom prst="rect">
            <a:avLst/>
          </a:prstGeom>
        </p:spPr>
        <p:txBody>
          <a:bodyPr spcFirstLastPara="1" vert="horz" wrap="square"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sz="1600" dirty="0">
                <a:ln w="0"/>
                <a:solidFill>
                  <a:schemeClr val="accent1"/>
                </a:solidFill>
                <a:effectLst>
                  <a:outerShdw blurRad="38100" dist="25400" dir="5400000" algn="ctr" rotWithShape="0">
                    <a:srgbClr val="6E747A">
                      <a:alpha val="43000"/>
                    </a:srgbClr>
                  </a:outerShdw>
                </a:effectLst>
                <a:latin typeface="Nanum Pen Script"/>
                <a:ea typeface="Nanum Pen Script"/>
                <a:cs typeface="Nanum Pen Script"/>
                <a:sym typeface="Nanum Pen Script"/>
              </a:rPr>
              <a:t>Summary</a:t>
            </a:r>
          </a:p>
        </p:txBody>
      </p:sp>
      <p:sp>
        <p:nvSpPr>
          <p:cNvPr id="93" name="Google Shape;514;p52">
            <a:extLst>
              <a:ext uri="{FF2B5EF4-FFF2-40B4-BE49-F238E27FC236}">
                <a16:creationId xmlns:a16="http://schemas.microsoft.com/office/drawing/2014/main" id="{F0E566D6-4CBF-457B-A364-9155E2DA0813}"/>
              </a:ext>
            </a:extLst>
          </p:cNvPr>
          <p:cNvSpPr txBox="1">
            <a:spLocks/>
          </p:cNvSpPr>
          <p:nvPr/>
        </p:nvSpPr>
        <p:spPr>
          <a:xfrm flipH="1">
            <a:off x="6862573" y="1350110"/>
            <a:ext cx="1527051" cy="875400"/>
          </a:xfrm>
          <a:prstGeom prst="rect">
            <a:avLst/>
          </a:prstGeom>
        </p:spPr>
        <p:txBody>
          <a:bodyPr spcFirstLastPara="1" vert="horz" wrap="square" lIns="91425" tIns="91425" rIns="91425" bIns="91425"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1600"/>
              </a:spcAft>
              <a:buFont typeface="Arial" pitchFamily="34" charset="0"/>
              <a:buNone/>
            </a:pPr>
            <a:r>
              <a:rPr lang="en-US" sz="1200" dirty="0">
                <a:ln>
                  <a:solidFill>
                    <a:srgbClr val="CC9900"/>
                  </a:solidFill>
                </a:ln>
                <a:solidFill>
                  <a:srgbClr val="E0BF6E"/>
                </a:solidFill>
              </a:rPr>
              <a:t>Presenting our conclusions and summarize the Presentation</a:t>
            </a:r>
          </a:p>
        </p:txBody>
      </p:sp>
      <p:grpSp>
        <p:nvGrpSpPr>
          <p:cNvPr id="98" name="Google Shape;369;p23">
            <a:extLst>
              <a:ext uri="{FF2B5EF4-FFF2-40B4-BE49-F238E27FC236}">
                <a16:creationId xmlns:a16="http://schemas.microsoft.com/office/drawing/2014/main" id="{657BCC1C-9173-4243-BA44-6739C3360B68}"/>
              </a:ext>
            </a:extLst>
          </p:cNvPr>
          <p:cNvGrpSpPr/>
          <p:nvPr/>
        </p:nvGrpSpPr>
        <p:grpSpPr>
          <a:xfrm>
            <a:off x="296260" y="4098800"/>
            <a:ext cx="763525" cy="594541"/>
            <a:chOff x="4554058" y="287028"/>
            <a:chExt cx="820760" cy="899951"/>
          </a:xfrm>
        </p:grpSpPr>
        <p:grpSp>
          <p:nvGrpSpPr>
            <p:cNvPr id="99" name="Google Shape;370;p23">
              <a:extLst>
                <a:ext uri="{FF2B5EF4-FFF2-40B4-BE49-F238E27FC236}">
                  <a16:creationId xmlns:a16="http://schemas.microsoft.com/office/drawing/2014/main" id="{CF0123C4-B13F-4289-91C2-DB5378DDE8D1}"/>
                </a:ext>
              </a:extLst>
            </p:cNvPr>
            <p:cNvGrpSpPr/>
            <p:nvPr/>
          </p:nvGrpSpPr>
          <p:grpSpPr>
            <a:xfrm>
              <a:off x="4554058" y="287028"/>
              <a:ext cx="820760" cy="807258"/>
              <a:chOff x="4554058" y="287028"/>
              <a:chExt cx="820760" cy="807258"/>
            </a:xfrm>
          </p:grpSpPr>
          <p:sp>
            <p:nvSpPr>
              <p:cNvPr id="103" name="Google Shape;371;p23">
                <a:extLst>
                  <a:ext uri="{FF2B5EF4-FFF2-40B4-BE49-F238E27FC236}">
                    <a16:creationId xmlns:a16="http://schemas.microsoft.com/office/drawing/2014/main" id="{D15DE3BB-0148-442E-BCB5-4DCCD0677DF3}"/>
                  </a:ext>
                </a:extLst>
              </p:cNvPr>
              <p:cNvSpPr/>
              <p:nvPr/>
            </p:nvSpPr>
            <p:spPr>
              <a:xfrm>
                <a:off x="4642315" y="348977"/>
                <a:ext cx="463924" cy="360179"/>
              </a:xfrm>
              <a:custGeom>
                <a:avLst/>
                <a:gdLst/>
                <a:ahLst/>
                <a:cxnLst/>
                <a:rect l="l" t="t" r="r" b="b"/>
                <a:pathLst>
                  <a:path w="14019" h="10884" extrusionOk="0">
                    <a:moveTo>
                      <a:pt x="6184" y="691"/>
                    </a:moveTo>
                    <a:cubicBezTo>
                      <a:pt x="10445" y="691"/>
                      <a:pt x="14018" y="6447"/>
                      <a:pt x="9536" y="9535"/>
                    </a:cubicBezTo>
                    <a:lnTo>
                      <a:pt x="9537" y="9535"/>
                    </a:lnTo>
                    <a:cubicBezTo>
                      <a:pt x="9519" y="9550"/>
                      <a:pt x="9502" y="9569"/>
                      <a:pt x="9487" y="9587"/>
                    </a:cubicBezTo>
                    <a:cubicBezTo>
                      <a:pt x="8640" y="9967"/>
                      <a:pt x="7748" y="10160"/>
                      <a:pt x="6864" y="10160"/>
                    </a:cubicBezTo>
                    <a:cubicBezTo>
                      <a:pt x="5431" y="10160"/>
                      <a:pt x="4015" y="9652"/>
                      <a:pt x="2835" y="8608"/>
                    </a:cubicBezTo>
                    <a:cubicBezTo>
                      <a:pt x="709" y="6729"/>
                      <a:pt x="1051" y="3240"/>
                      <a:pt x="3327" y="1634"/>
                    </a:cubicBezTo>
                    <a:cubicBezTo>
                      <a:pt x="4259" y="975"/>
                      <a:pt x="5239" y="691"/>
                      <a:pt x="6184" y="691"/>
                    </a:cubicBezTo>
                    <a:close/>
                    <a:moveTo>
                      <a:pt x="6279" y="0"/>
                    </a:moveTo>
                    <a:cubicBezTo>
                      <a:pt x="5009" y="0"/>
                      <a:pt x="3744" y="397"/>
                      <a:pt x="2708" y="1238"/>
                    </a:cubicBezTo>
                    <a:cubicBezTo>
                      <a:pt x="426" y="3093"/>
                      <a:pt x="0" y="6574"/>
                      <a:pt x="2040" y="8777"/>
                    </a:cubicBezTo>
                    <a:cubicBezTo>
                      <a:pt x="3204" y="10033"/>
                      <a:pt x="5123" y="10883"/>
                      <a:pt x="6939" y="10883"/>
                    </a:cubicBezTo>
                    <a:cubicBezTo>
                      <a:pt x="7881" y="10883"/>
                      <a:pt x="8795" y="10655"/>
                      <a:pt x="9562" y="10135"/>
                    </a:cubicBezTo>
                    <a:cubicBezTo>
                      <a:pt x="9619" y="10175"/>
                      <a:pt x="9685" y="10198"/>
                      <a:pt x="9756" y="10198"/>
                    </a:cubicBezTo>
                    <a:cubicBezTo>
                      <a:pt x="9821" y="10198"/>
                      <a:pt x="9890" y="10178"/>
                      <a:pt x="9957" y="10132"/>
                    </a:cubicBezTo>
                    <a:cubicBezTo>
                      <a:pt x="12601" y="8316"/>
                      <a:pt x="13052" y="4786"/>
                      <a:pt x="11072" y="2280"/>
                    </a:cubicBezTo>
                    <a:cubicBezTo>
                      <a:pt x="9908" y="808"/>
                      <a:pt x="8090" y="0"/>
                      <a:pt x="62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72;p23">
                <a:extLst>
                  <a:ext uri="{FF2B5EF4-FFF2-40B4-BE49-F238E27FC236}">
                    <a16:creationId xmlns:a16="http://schemas.microsoft.com/office/drawing/2014/main" id="{DE7538BE-F724-412D-B028-8B159F4ECA5B}"/>
                  </a:ext>
                </a:extLst>
              </p:cNvPr>
              <p:cNvSpPr/>
              <p:nvPr/>
            </p:nvSpPr>
            <p:spPr>
              <a:xfrm>
                <a:off x="4554058" y="287028"/>
                <a:ext cx="820760" cy="807258"/>
              </a:xfrm>
              <a:custGeom>
                <a:avLst/>
                <a:gdLst/>
                <a:ahLst/>
                <a:cxnLst/>
                <a:rect l="l" t="t" r="r" b="b"/>
                <a:pathLst>
                  <a:path w="24802" h="24394" extrusionOk="0">
                    <a:moveTo>
                      <a:pt x="9264" y="721"/>
                    </a:moveTo>
                    <a:cubicBezTo>
                      <a:pt x="11400" y="721"/>
                      <a:pt x="13528" y="1569"/>
                      <a:pt x="14937" y="3265"/>
                    </a:cubicBezTo>
                    <a:cubicBezTo>
                      <a:pt x="16118" y="4685"/>
                      <a:pt x="16644" y="6645"/>
                      <a:pt x="16353" y="8466"/>
                    </a:cubicBezTo>
                    <a:cubicBezTo>
                      <a:pt x="15998" y="10689"/>
                      <a:pt x="14395" y="12153"/>
                      <a:pt x="12694" y="13462"/>
                    </a:cubicBezTo>
                    <a:cubicBezTo>
                      <a:pt x="12664" y="13488"/>
                      <a:pt x="12639" y="13518"/>
                      <a:pt x="12618" y="13550"/>
                    </a:cubicBezTo>
                    <a:cubicBezTo>
                      <a:pt x="11361" y="13984"/>
                      <a:pt x="10047" y="14249"/>
                      <a:pt x="8775" y="14249"/>
                    </a:cubicBezTo>
                    <a:cubicBezTo>
                      <a:pt x="6553" y="14249"/>
                      <a:pt x="4456" y="13443"/>
                      <a:pt x="3003" y="11326"/>
                    </a:cubicBezTo>
                    <a:cubicBezTo>
                      <a:pt x="832" y="8166"/>
                      <a:pt x="1814" y="4144"/>
                      <a:pt x="4920" y="2028"/>
                    </a:cubicBezTo>
                    <a:cubicBezTo>
                      <a:pt x="6198" y="1157"/>
                      <a:pt x="7733" y="721"/>
                      <a:pt x="9264" y="721"/>
                    </a:cubicBezTo>
                    <a:close/>
                    <a:moveTo>
                      <a:pt x="15451" y="11932"/>
                    </a:moveTo>
                    <a:cubicBezTo>
                      <a:pt x="16663" y="13613"/>
                      <a:pt x="18004" y="15196"/>
                      <a:pt x="19319" y="16797"/>
                    </a:cubicBezTo>
                    <a:cubicBezTo>
                      <a:pt x="20181" y="17844"/>
                      <a:pt x="23942" y="21362"/>
                      <a:pt x="22884" y="23133"/>
                    </a:cubicBezTo>
                    <a:cubicBezTo>
                      <a:pt x="22656" y="23319"/>
                      <a:pt x="22292" y="23393"/>
                      <a:pt x="21889" y="23393"/>
                    </a:cubicBezTo>
                    <a:cubicBezTo>
                      <a:pt x="21166" y="23393"/>
                      <a:pt x="20318" y="23152"/>
                      <a:pt x="19913" y="22879"/>
                    </a:cubicBezTo>
                    <a:cubicBezTo>
                      <a:pt x="19372" y="22514"/>
                      <a:pt x="18917" y="21877"/>
                      <a:pt x="18488" y="21393"/>
                    </a:cubicBezTo>
                    <a:cubicBezTo>
                      <a:pt x="17798" y="20616"/>
                      <a:pt x="17138" y="19814"/>
                      <a:pt x="16507" y="18987"/>
                    </a:cubicBezTo>
                    <a:cubicBezTo>
                      <a:pt x="15295" y="17400"/>
                      <a:pt x="14324" y="15634"/>
                      <a:pt x="13116" y="14052"/>
                    </a:cubicBezTo>
                    <a:cubicBezTo>
                      <a:pt x="13958" y="13404"/>
                      <a:pt x="14774" y="12718"/>
                      <a:pt x="15451" y="11932"/>
                    </a:cubicBezTo>
                    <a:close/>
                    <a:moveTo>
                      <a:pt x="9240" y="1"/>
                    </a:moveTo>
                    <a:cubicBezTo>
                      <a:pt x="7656" y="1"/>
                      <a:pt x="6066" y="429"/>
                      <a:pt x="4710" y="1294"/>
                    </a:cubicBezTo>
                    <a:cubicBezTo>
                      <a:pt x="1295" y="3475"/>
                      <a:pt x="1" y="7779"/>
                      <a:pt x="2125" y="11324"/>
                    </a:cubicBezTo>
                    <a:cubicBezTo>
                      <a:pt x="3552" y="13705"/>
                      <a:pt x="6259" y="15078"/>
                      <a:pt x="8964" y="15078"/>
                    </a:cubicBezTo>
                    <a:cubicBezTo>
                      <a:pt x="10259" y="15078"/>
                      <a:pt x="11554" y="14763"/>
                      <a:pt x="12708" y="14093"/>
                    </a:cubicBezTo>
                    <a:cubicBezTo>
                      <a:pt x="13477" y="16028"/>
                      <a:pt x="18426" y="24393"/>
                      <a:pt x="21721" y="24393"/>
                    </a:cubicBezTo>
                    <a:cubicBezTo>
                      <a:pt x="22063" y="24393"/>
                      <a:pt x="22387" y="24303"/>
                      <a:pt x="22687" y="24107"/>
                    </a:cubicBezTo>
                    <a:cubicBezTo>
                      <a:pt x="22719" y="24118"/>
                      <a:pt x="22753" y="24125"/>
                      <a:pt x="22788" y="24125"/>
                    </a:cubicBezTo>
                    <a:cubicBezTo>
                      <a:pt x="22850" y="24125"/>
                      <a:pt x="22916" y="24105"/>
                      <a:pt x="22982" y="24055"/>
                    </a:cubicBezTo>
                    <a:cubicBezTo>
                      <a:pt x="24802" y="22709"/>
                      <a:pt x="23491" y="20728"/>
                      <a:pt x="22396" y="19391"/>
                    </a:cubicBezTo>
                    <a:cubicBezTo>
                      <a:pt x="20231" y="16749"/>
                      <a:pt x="18113" y="14028"/>
                      <a:pt x="15767" y="11545"/>
                    </a:cubicBezTo>
                    <a:cubicBezTo>
                      <a:pt x="16367" y="10761"/>
                      <a:pt x="16824" y="9874"/>
                      <a:pt x="17026" y="8831"/>
                    </a:cubicBezTo>
                    <a:cubicBezTo>
                      <a:pt x="17398" y="6921"/>
                      <a:pt x="16943" y="4850"/>
                      <a:pt x="15825" y="3261"/>
                    </a:cubicBezTo>
                    <a:cubicBezTo>
                      <a:pt x="14304" y="1100"/>
                      <a:pt x="11779" y="1"/>
                      <a:pt x="9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373;p23">
              <a:extLst>
                <a:ext uri="{FF2B5EF4-FFF2-40B4-BE49-F238E27FC236}">
                  <a16:creationId xmlns:a16="http://schemas.microsoft.com/office/drawing/2014/main" id="{91FAF9C8-E66C-4B7B-B800-F2287CFEBF8D}"/>
                </a:ext>
              </a:extLst>
            </p:cNvPr>
            <p:cNvGrpSpPr/>
            <p:nvPr/>
          </p:nvGrpSpPr>
          <p:grpSpPr>
            <a:xfrm>
              <a:off x="5063947" y="1041305"/>
              <a:ext cx="89912" cy="145673"/>
              <a:chOff x="5063947" y="1041305"/>
              <a:chExt cx="89912" cy="145673"/>
            </a:xfrm>
          </p:grpSpPr>
          <p:sp>
            <p:nvSpPr>
              <p:cNvPr id="101" name="Google Shape;374;p23">
                <a:extLst>
                  <a:ext uri="{FF2B5EF4-FFF2-40B4-BE49-F238E27FC236}">
                    <a16:creationId xmlns:a16="http://schemas.microsoft.com/office/drawing/2014/main" id="{FBB3F290-7A55-48B0-80AE-90B094AEB4AD}"/>
                  </a:ext>
                </a:extLst>
              </p:cNvPr>
              <p:cNvSpPr/>
              <p:nvPr/>
            </p:nvSpPr>
            <p:spPr>
              <a:xfrm>
                <a:off x="5063947" y="1041305"/>
                <a:ext cx="81110" cy="80481"/>
              </a:xfrm>
              <a:custGeom>
                <a:avLst/>
                <a:gdLst/>
                <a:ahLst/>
                <a:cxnLst/>
                <a:rect l="l" t="t" r="r" b="b"/>
                <a:pathLst>
                  <a:path w="2451" h="2432" extrusionOk="0">
                    <a:moveTo>
                      <a:pt x="176" y="1"/>
                    </a:moveTo>
                    <a:cubicBezTo>
                      <a:pt x="87" y="1"/>
                      <a:pt x="1" y="70"/>
                      <a:pt x="36" y="182"/>
                    </a:cubicBezTo>
                    <a:cubicBezTo>
                      <a:pt x="344" y="1198"/>
                      <a:pt x="1120" y="2083"/>
                      <a:pt x="2142" y="2423"/>
                    </a:cubicBezTo>
                    <a:cubicBezTo>
                      <a:pt x="2159" y="2429"/>
                      <a:pt x="2176" y="2431"/>
                      <a:pt x="2192" y="2431"/>
                    </a:cubicBezTo>
                    <a:cubicBezTo>
                      <a:pt x="2354" y="2431"/>
                      <a:pt x="2451" y="2170"/>
                      <a:pt x="2281" y="2094"/>
                    </a:cubicBezTo>
                    <a:cubicBezTo>
                      <a:pt x="1373" y="1688"/>
                      <a:pt x="674" y="1052"/>
                      <a:pt x="322" y="102"/>
                    </a:cubicBezTo>
                    <a:cubicBezTo>
                      <a:pt x="296" y="32"/>
                      <a:pt x="235" y="1"/>
                      <a:pt x="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75;p23">
                <a:extLst>
                  <a:ext uri="{FF2B5EF4-FFF2-40B4-BE49-F238E27FC236}">
                    <a16:creationId xmlns:a16="http://schemas.microsoft.com/office/drawing/2014/main" id="{5A68FF09-E561-4646-9B71-A2C51479D246}"/>
                  </a:ext>
                </a:extLst>
              </p:cNvPr>
              <p:cNvSpPr/>
              <p:nvPr/>
            </p:nvSpPr>
            <p:spPr>
              <a:xfrm>
                <a:off x="5073643" y="1111958"/>
                <a:ext cx="80216" cy="75021"/>
              </a:xfrm>
              <a:custGeom>
                <a:avLst/>
                <a:gdLst/>
                <a:ahLst/>
                <a:cxnLst/>
                <a:rect l="l" t="t" r="r" b="b"/>
                <a:pathLst>
                  <a:path w="2424" h="2267" extrusionOk="0">
                    <a:moveTo>
                      <a:pt x="167" y="0"/>
                    </a:moveTo>
                    <a:cubicBezTo>
                      <a:pt x="84" y="0"/>
                      <a:pt x="1" y="54"/>
                      <a:pt x="11" y="152"/>
                    </a:cubicBezTo>
                    <a:cubicBezTo>
                      <a:pt x="133" y="1253"/>
                      <a:pt x="1029" y="2135"/>
                      <a:pt x="2127" y="2265"/>
                    </a:cubicBezTo>
                    <a:cubicBezTo>
                      <a:pt x="2136" y="2266"/>
                      <a:pt x="2144" y="2267"/>
                      <a:pt x="2152" y="2267"/>
                    </a:cubicBezTo>
                    <a:cubicBezTo>
                      <a:pt x="2376" y="2267"/>
                      <a:pt x="2424" y="1866"/>
                      <a:pt x="2186" y="1833"/>
                    </a:cubicBezTo>
                    <a:cubicBezTo>
                      <a:pt x="1242" y="1703"/>
                      <a:pt x="521" y="1047"/>
                      <a:pt x="317" y="110"/>
                    </a:cubicBezTo>
                    <a:cubicBezTo>
                      <a:pt x="301" y="35"/>
                      <a:pt x="234" y="0"/>
                      <a:pt x="1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 name="תיבת טקסט 104">
            <a:extLst>
              <a:ext uri="{FF2B5EF4-FFF2-40B4-BE49-F238E27FC236}">
                <a16:creationId xmlns:a16="http://schemas.microsoft.com/office/drawing/2014/main" id="{18C97C14-1BF9-4C2F-B67A-DC9EC060BDCE}"/>
              </a:ext>
            </a:extLst>
          </p:cNvPr>
          <p:cNvSpPr txBox="1"/>
          <p:nvPr/>
        </p:nvSpPr>
        <p:spPr>
          <a:xfrm>
            <a:off x="143555" y="4709620"/>
            <a:ext cx="1221640" cy="369332"/>
          </a:xfrm>
          <a:prstGeom prst="rect">
            <a:avLst/>
          </a:prstGeom>
          <a:noFill/>
        </p:spPr>
        <p:txBody>
          <a:bodyPr wrap="square" rtlCol="1">
            <a:spAutoFit/>
          </a:bodyPr>
          <a:lstStyle/>
          <a:p>
            <a:r>
              <a:rPr lang="en-US" dirty="0"/>
              <a:t>exposition</a:t>
            </a:r>
            <a:endParaRPr lang="he-IL" dirty="0"/>
          </a:p>
        </p:txBody>
      </p:sp>
      <p:grpSp>
        <p:nvGrpSpPr>
          <p:cNvPr id="109" name="Google Shape;348;p23">
            <a:extLst>
              <a:ext uri="{FF2B5EF4-FFF2-40B4-BE49-F238E27FC236}">
                <a16:creationId xmlns:a16="http://schemas.microsoft.com/office/drawing/2014/main" id="{22D0D324-3A72-4F6F-8137-AF6CB2B534C6}"/>
              </a:ext>
            </a:extLst>
          </p:cNvPr>
          <p:cNvGrpSpPr/>
          <p:nvPr/>
        </p:nvGrpSpPr>
        <p:grpSpPr>
          <a:xfrm>
            <a:off x="1823310" y="95326"/>
            <a:ext cx="537606" cy="796669"/>
            <a:chOff x="1960499" y="1511252"/>
            <a:chExt cx="690310" cy="1154730"/>
          </a:xfrm>
        </p:grpSpPr>
        <p:sp>
          <p:nvSpPr>
            <p:cNvPr id="110" name="Google Shape;349;p23">
              <a:extLst>
                <a:ext uri="{FF2B5EF4-FFF2-40B4-BE49-F238E27FC236}">
                  <a16:creationId xmlns:a16="http://schemas.microsoft.com/office/drawing/2014/main" id="{B058FC76-97AF-4C6B-9333-8619AF13EFA2}"/>
                </a:ext>
              </a:extLst>
            </p:cNvPr>
            <p:cNvSpPr/>
            <p:nvPr/>
          </p:nvSpPr>
          <p:spPr>
            <a:xfrm>
              <a:off x="2276433" y="1802367"/>
              <a:ext cx="230886" cy="126347"/>
            </a:xfrm>
            <a:custGeom>
              <a:avLst/>
              <a:gdLst/>
              <a:ahLst/>
              <a:cxnLst/>
              <a:rect l="l" t="t" r="r" b="b"/>
              <a:pathLst>
                <a:path w="6977" h="3818" extrusionOk="0">
                  <a:moveTo>
                    <a:pt x="276" y="1"/>
                  </a:moveTo>
                  <a:cubicBezTo>
                    <a:pt x="139" y="1"/>
                    <a:pt x="1" y="93"/>
                    <a:pt x="23" y="254"/>
                  </a:cubicBezTo>
                  <a:cubicBezTo>
                    <a:pt x="330" y="2383"/>
                    <a:pt x="2225" y="3818"/>
                    <a:pt x="4168" y="3818"/>
                  </a:cubicBezTo>
                  <a:cubicBezTo>
                    <a:pt x="5069" y="3818"/>
                    <a:pt x="5980" y="3509"/>
                    <a:pt x="6748" y="2818"/>
                  </a:cubicBezTo>
                  <a:cubicBezTo>
                    <a:pt x="6976" y="2612"/>
                    <a:pt x="6750" y="2279"/>
                    <a:pt x="6495" y="2279"/>
                  </a:cubicBezTo>
                  <a:cubicBezTo>
                    <a:pt x="6441" y="2279"/>
                    <a:pt x="6387" y="2293"/>
                    <a:pt x="6335" y="2327"/>
                  </a:cubicBezTo>
                  <a:cubicBezTo>
                    <a:pt x="5574" y="2813"/>
                    <a:pt x="4765" y="3049"/>
                    <a:pt x="3997" y="3049"/>
                  </a:cubicBezTo>
                  <a:cubicBezTo>
                    <a:pt x="2412" y="3049"/>
                    <a:pt x="996" y="2047"/>
                    <a:pt x="515" y="172"/>
                  </a:cubicBezTo>
                  <a:cubicBezTo>
                    <a:pt x="484" y="54"/>
                    <a:pt x="381" y="1"/>
                    <a:pt x="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50;p23">
              <a:extLst>
                <a:ext uri="{FF2B5EF4-FFF2-40B4-BE49-F238E27FC236}">
                  <a16:creationId xmlns:a16="http://schemas.microsoft.com/office/drawing/2014/main" id="{05D4EC2C-D666-4F66-8BD9-571DED7977DC}"/>
                </a:ext>
              </a:extLst>
            </p:cNvPr>
            <p:cNvSpPr/>
            <p:nvPr/>
          </p:nvSpPr>
          <p:spPr>
            <a:xfrm>
              <a:off x="1960499" y="1705670"/>
              <a:ext cx="614064" cy="960311"/>
            </a:xfrm>
            <a:custGeom>
              <a:avLst/>
              <a:gdLst/>
              <a:ahLst/>
              <a:cxnLst/>
              <a:rect l="l" t="t" r="r" b="b"/>
              <a:pathLst>
                <a:path w="18556" h="29019" extrusionOk="0">
                  <a:moveTo>
                    <a:pt x="10334" y="766"/>
                  </a:moveTo>
                  <a:cubicBezTo>
                    <a:pt x="10935" y="766"/>
                    <a:pt x="11549" y="893"/>
                    <a:pt x="12091" y="1054"/>
                  </a:cubicBezTo>
                  <a:cubicBezTo>
                    <a:pt x="14232" y="1688"/>
                    <a:pt x="16436" y="2668"/>
                    <a:pt x="17628" y="4644"/>
                  </a:cubicBezTo>
                  <a:cubicBezTo>
                    <a:pt x="17654" y="4687"/>
                    <a:pt x="17689" y="4723"/>
                    <a:pt x="17730" y="4749"/>
                  </a:cubicBezTo>
                  <a:cubicBezTo>
                    <a:pt x="18146" y="6589"/>
                    <a:pt x="16423" y="7814"/>
                    <a:pt x="14642" y="7814"/>
                  </a:cubicBezTo>
                  <a:cubicBezTo>
                    <a:pt x="14327" y="7814"/>
                    <a:pt x="14011" y="7776"/>
                    <a:pt x="13704" y="7696"/>
                  </a:cubicBezTo>
                  <a:cubicBezTo>
                    <a:pt x="13671" y="7687"/>
                    <a:pt x="13639" y="7683"/>
                    <a:pt x="13610" y="7683"/>
                  </a:cubicBezTo>
                  <a:cubicBezTo>
                    <a:pt x="13259" y="7683"/>
                    <a:pt x="13168" y="8251"/>
                    <a:pt x="13555" y="8361"/>
                  </a:cubicBezTo>
                  <a:cubicBezTo>
                    <a:pt x="13978" y="8481"/>
                    <a:pt x="14415" y="8542"/>
                    <a:pt x="14854" y="8542"/>
                  </a:cubicBezTo>
                  <a:cubicBezTo>
                    <a:pt x="14963" y="8542"/>
                    <a:pt x="15073" y="8538"/>
                    <a:pt x="15182" y="8531"/>
                  </a:cubicBezTo>
                  <a:lnTo>
                    <a:pt x="15182" y="8531"/>
                  </a:lnTo>
                  <a:cubicBezTo>
                    <a:pt x="14571" y="11778"/>
                    <a:pt x="13001" y="14918"/>
                    <a:pt x="11802" y="17979"/>
                  </a:cubicBezTo>
                  <a:cubicBezTo>
                    <a:pt x="11210" y="19488"/>
                    <a:pt x="10615" y="20996"/>
                    <a:pt x="10030" y="22508"/>
                  </a:cubicBezTo>
                  <a:cubicBezTo>
                    <a:pt x="9417" y="24090"/>
                    <a:pt x="8957" y="25910"/>
                    <a:pt x="7893" y="27262"/>
                  </a:cubicBezTo>
                  <a:cubicBezTo>
                    <a:pt x="7863" y="27250"/>
                    <a:pt x="7832" y="27244"/>
                    <a:pt x="7801" y="27244"/>
                  </a:cubicBezTo>
                  <a:cubicBezTo>
                    <a:pt x="7744" y="27244"/>
                    <a:pt x="7687" y="27264"/>
                    <a:pt x="7640" y="27300"/>
                  </a:cubicBezTo>
                  <a:cubicBezTo>
                    <a:pt x="6817" y="27949"/>
                    <a:pt x="5842" y="28267"/>
                    <a:pt x="4897" y="28267"/>
                  </a:cubicBezTo>
                  <a:cubicBezTo>
                    <a:pt x="3221" y="28267"/>
                    <a:pt x="1637" y="27266"/>
                    <a:pt x="1157" y="25326"/>
                  </a:cubicBezTo>
                  <a:cubicBezTo>
                    <a:pt x="563" y="22925"/>
                    <a:pt x="2064" y="20134"/>
                    <a:pt x="2874" y="17962"/>
                  </a:cubicBezTo>
                  <a:cubicBezTo>
                    <a:pt x="4456" y="13726"/>
                    <a:pt x="6355" y="9471"/>
                    <a:pt x="7556" y="5106"/>
                  </a:cubicBezTo>
                  <a:cubicBezTo>
                    <a:pt x="7767" y="5445"/>
                    <a:pt x="8032" y="5748"/>
                    <a:pt x="8342" y="6004"/>
                  </a:cubicBezTo>
                  <a:cubicBezTo>
                    <a:pt x="8381" y="6036"/>
                    <a:pt x="8427" y="6050"/>
                    <a:pt x="8473" y="6050"/>
                  </a:cubicBezTo>
                  <a:cubicBezTo>
                    <a:pt x="8631" y="6050"/>
                    <a:pt x="8787" y="5884"/>
                    <a:pt x="8665" y="5731"/>
                  </a:cubicBezTo>
                  <a:cubicBezTo>
                    <a:pt x="7761" y="4608"/>
                    <a:pt x="7199" y="2841"/>
                    <a:pt x="8268" y="1602"/>
                  </a:cubicBezTo>
                  <a:cubicBezTo>
                    <a:pt x="8807" y="978"/>
                    <a:pt x="9559" y="766"/>
                    <a:pt x="10334" y="766"/>
                  </a:cubicBezTo>
                  <a:close/>
                  <a:moveTo>
                    <a:pt x="10402" y="0"/>
                  </a:moveTo>
                  <a:cubicBezTo>
                    <a:pt x="10151" y="0"/>
                    <a:pt x="9900" y="21"/>
                    <a:pt x="9653" y="66"/>
                  </a:cubicBezTo>
                  <a:cubicBezTo>
                    <a:pt x="7317" y="492"/>
                    <a:pt x="6502" y="2813"/>
                    <a:pt x="7317" y="4656"/>
                  </a:cubicBezTo>
                  <a:cubicBezTo>
                    <a:pt x="7302" y="4671"/>
                    <a:pt x="7288" y="4688"/>
                    <a:pt x="7279" y="4706"/>
                  </a:cubicBezTo>
                  <a:cubicBezTo>
                    <a:pt x="5717" y="7878"/>
                    <a:pt x="4634" y="11337"/>
                    <a:pt x="3376" y="14639"/>
                  </a:cubicBezTo>
                  <a:cubicBezTo>
                    <a:pt x="2307" y="17446"/>
                    <a:pt x="702" y="20479"/>
                    <a:pt x="359" y="23496"/>
                  </a:cubicBezTo>
                  <a:cubicBezTo>
                    <a:pt x="1" y="26640"/>
                    <a:pt x="2315" y="29019"/>
                    <a:pt x="4930" y="29019"/>
                  </a:cubicBezTo>
                  <a:cubicBezTo>
                    <a:pt x="5972" y="29019"/>
                    <a:pt x="7062" y="28641"/>
                    <a:pt x="8049" y="27784"/>
                  </a:cubicBezTo>
                  <a:cubicBezTo>
                    <a:pt x="8091" y="27748"/>
                    <a:pt x="8120" y="27696"/>
                    <a:pt x="8129" y="27639"/>
                  </a:cubicBezTo>
                  <a:cubicBezTo>
                    <a:pt x="9117" y="26827"/>
                    <a:pt x="9529" y="25652"/>
                    <a:pt x="10019" y="24447"/>
                  </a:cubicBezTo>
                  <a:cubicBezTo>
                    <a:pt x="10805" y="22517"/>
                    <a:pt x="11567" y="20580"/>
                    <a:pt x="12336" y="18642"/>
                  </a:cubicBezTo>
                  <a:cubicBezTo>
                    <a:pt x="13623" y="15398"/>
                    <a:pt x="15563" y="11903"/>
                    <a:pt x="15961" y="8398"/>
                  </a:cubicBezTo>
                  <a:cubicBezTo>
                    <a:pt x="16608" y="8220"/>
                    <a:pt x="17204" y="7877"/>
                    <a:pt x="17658" y="7335"/>
                  </a:cubicBezTo>
                  <a:cubicBezTo>
                    <a:pt x="18349" y="6512"/>
                    <a:pt x="18556" y="5397"/>
                    <a:pt x="18190" y="4435"/>
                  </a:cubicBezTo>
                  <a:cubicBezTo>
                    <a:pt x="18187" y="4391"/>
                    <a:pt x="18175" y="4348"/>
                    <a:pt x="18155" y="4310"/>
                  </a:cubicBezTo>
                  <a:cubicBezTo>
                    <a:pt x="17357" y="2706"/>
                    <a:pt x="15926" y="1795"/>
                    <a:pt x="14323" y="1101"/>
                  </a:cubicBezTo>
                  <a:cubicBezTo>
                    <a:pt x="13129" y="585"/>
                    <a:pt x="11748" y="0"/>
                    <a:pt x="104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51;p23">
              <a:extLst>
                <a:ext uri="{FF2B5EF4-FFF2-40B4-BE49-F238E27FC236}">
                  <a16:creationId xmlns:a16="http://schemas.microsoft.com/office/drawing/2014/main" id="{AB97EC0D-6744-4309-B588-2BFC4EDBF7A0}"/>
                </a:ext>
              </a:extLst>
            </p:cNvPr>
            <p:cNvSpPr/>
            <p:nvPr/>
          </p:nvSpPr>
          <p:spPr>
            <a:xfrm>
              <a:off x="2040749" y="2214401"/>
              <a:ext cx="274932" cy="375269"/>
            </a:xfrm>
            <a:custGeom>
              <a:avLst/>
              <a:gdLst/>
              <a:ahLst/>
              <a:cxnLst/>
              <a:rect l="l" t="t" r="r" b="b"/>
              <a:pathLst>
                <a:path w="8308" h="11340" extrusionOk="0">
                  <a:moveTo>
                    <a:pt x="2929" y="545"/>
                  </a:moveTo>
                  <a:cubicBezTo>
                    <a:pt x="3422" y="1283"/>
                    <a:pt x="3465" y="2425"/>
                    <a:pt x="4515" y="2609"/>
                  </a:cubicBezTo>
                  <a:cubicBezTo>
                    <a:pt x="4575" y="2620"/>
                    <a:pt x="4637" y="2625"/>
                    <a:pt x="4700" y="2625"/>
                  </a:cubicBezTo>
                  <a:cubicBezTo>
                    <a:pt x="5372" y="2625"/>
                    <a:pt x="6187" y="2073"/>
                    <a:pt x="6861" y="2073"/>
                  </a:cubicBezTo>
                  <a:cubicBezTo>
                    <a:pt x="7084" y="2073"/>
                    <a:pt x="7293" y="2134"/>
                    <a:pt x="7474" y="2297"/>
                  </a:cubicBezTo>
                  <a:cubicBezTo>
                    <a:pt x="6984" y="3715"/>
                    <a:pt x="6497" y="5135"/>
                    <a:pt x="6010" y="6555"/>
                  </a:cubicBezTo>
                  <a:cubicBezTo>
                    <a:pt x="5496" y="8060"/>
                    <a:pt x="5035" y="10028"/>
                    <a:pt x="3382" y="10543"/>
                  </a:cubicBezTo>
                  <a:cubicBezTo>
                    <a:pt x="3338" y="10494"/>
                    <a:pt x="3276" y="10468"/>
                    <a:pt x="3213" y="10468"/>
                  </a:cubicBezTo>
                  <a:cubicBezTo>
                    <a:pt x="3179" y="10468"/>
                    <a:pt x="3145" y="10475"/>
                    <a:pt x="3114" y="10491"/>
                  </a:cubicBezTo>
                  <a:cubicBezTo>
                    <a:pt x="2727" y="10663"/>
                    <a:pt x="2404" y="10738"/>
                    <a:pt x="2135" y="10738"/>
                  </a:cubicBezTo>
                  <a:cubicBezTo>
                    <a:pt x="374" y="10738"/>
                    <a:pt x="919" y="7496"/>
                    <a:pt x="1069" y="6694"/>
                  </a:cubicBezTo>
                  <a:cubicBezTo>
                    <a:pt x="1183" y="6089"/>
                    <a:pt x="1330" y="5489"/>
                    <a:pt x="1486" y="4894"/>
                  </a:cubicBezTo>
                  <a:cubicBezTo>
                    <a:pt x="1876" y="3413"/>
                    <a:pt x="2405" y="1981"/>
                    <a:pt x="2929" y="545"/>
                  </a:cubicBezTo>
                  <a:close/>
                  <a:moveTo>
                    <a:pt x="2829" y="1"/>
                  </a:moveTo>
                  <a:cubicBezTo>
                    <a:pt x="2768" y="1"/>
                    <a:pt x="2706" y="32"/>
                    <a:pt x="2662" y="108"/>
                  </a:cubicBezTo>
                  <a:cubicBezTo>
                    <a:pt x="1275" y="2525"/>
                    <a:pt x="0" y="5852"/>
                    <a:pt x="111" y="8677"/>
                  </a:cubicBezTo>
                  <a:cubicBezTo>
                    <a:pt x="161" y="9993"/>
                    <a:pt x="1071" y="11339"/>
                    <a:pt x="2284" y="11339"/>
                  </a:cubicBezTo>
                  <a:cubicBezTo>
                    <a:pt x="2565" y="11339"/>
                    <a:pt x="2862" y="11267"/>
                    <a:pt x="3169" y="11105"/>
                  </a:cubicBezTo>
                  <a:cubicBezTo>
                    <a:pt x="4344" y="11077"/>
                    <a:pt x="5208" y="10313"/>
                    <a:pt x="5784" y="9223"/>
                  </a:cubicBezTo>
                  <a:cubicBezTo>
                    <a:pt x="6891" y="7120"/>
                    <a:pt x="7459" y="4590"/>
                    <a:pt x="8228" y="2349"/>
                  </a:cubicBezTo>
                  <a:cubicBezTo>
                    <a:pt x="8308" y="2116"/>
                    <a:pt x="8151" y="1964"/>
                    <a:pt x="7961" y="1932"/>
                  </a:cubicBezTo>
                  <a:cubicBezTo>
                    <a:pt x="7666" y="1600"/>
                    <a:pt x="7304" y="1477"/>
                    <a:pt x="6918" y="1477"/>
                  </a:cubicBezTo>
                  <a:cubicBezTo>
                    <a:pt x="6616" y="1477"/>
                    <a:pt x="6300" y="1552"/>
                    <a:pt x="5989" y="1661"/>
                  </a:cubicBezTo>
                  <a:cubicBezTo>
                    <a:pt x="5571" y="1808"/>
                    <a:pt x="5155" y="2040"/>
                    <a:pt x="4752" y="2040"/>
                  </a:cubicBezTo>
                  <a:cubicBezTo>
                    <a:pt x="4505" y="2040"/>
                    <a:pt x="4264" y="1952"/>
                    <a:pt x="4031" y="1704"/>
                  </a:cubicBezTo>
                  <a:cubicBezTo>
                    <a:pt x="3642" y="1291"/>
                    <a:pt x="3576" y="684"/>
                    <a:pt x="3149" y="278"/>
                  </a:cubicBezTo>
                  <a:cubicBezTo>
                    <a:pt x="3121" y="251"/>
                    <a:pt x="3083" y="236"/>
                    <a:pt x="3044" y="236"/>
                  </a:cubicBezTo>
                  <a:cubicBezTo>
                    <a:pt x="3039" y="236"/>
                    <a:pt x="3033" y="236"/>
                    <a:pt x="3028" y="237"/>
                  </a:cubicBezTo>
                  <a:cubicBezTo>
                    <a:pt x="3044" y="104"/>
                    <a:pt x="2939" y="1"/>
                    <a:pt x="28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52;p23">
              <a:extLst>
                <a:ext uri="{FF2B5EF4-FFF2-40B4-BE49-F238E27FC236}">
                  <a16:creationId xmlns:a16="http://schemas.microsoft.com/office/drawing/2014/main" id="{2D2F9DB7-F880-489A-97DC-7C77AB6E6BA3}"/>
                </a:ext>
              </a:extLst>
            </p:cNvPr>
            <p:cNvSpPr/>
            <p:nvPr/>
          </p:nvSpPr>
          <p:spPr>
            <a:xfrm>
              <a:off x="2175965" y="2156390"/>
              <a:ext cx="75252" cy="67840"/>
            </a:xfrm>
            <a:custGeom>
              <a:avLst/>
              <a:gdLst/>
              <a:ahLst/>
              <a:cxnLst/>
              <a:rect l="l" t="t" r="r" b="b"/>
              <a:pathLst>
                <a:path w="2274" h="2050" extrusionOk="0">
                  <a:moveTo>
                    <a:pt x="1286" y="474"/>
                  </a:moveTo>
                  <a:cubicBezTo>
                    <a:pt x="1302" y="474"/>
                    <a:pt x="1317" y="474"/>
                    <a:pt x="1333" y="475"/>
                  </a:cubicBezTo>
                  <a:cubicBezTo>
                    <a:pt x="1345" y="500"/>
                    <a:pt x="1362" y="521"/>
                    <a:pt x="1382" y="541"/>
                  </a:cubicBezTo>
                  <a:cubicBezTo>
                    <a:pt x="1619" y="768"/>
                    <a:pt x="1730" y="1175"/>
                    <a:pt x="1443" y="1429"/>
                  </a:cubicBezTo>
                  <a:cubicBezTo>
                    <a:pt x="1369" y="1495"/>
                    <a:pt x="1284" y="1522"/>
                    <a:pt x="1197" y="1522"/>
                  </a:cubicBezTo>
                  <a:cubicBezTo>
                    <a:pt x="1030" y="1522"/>
                    <a:pt x="859" y="1420"/>
                    <a:pt x="754" y="1290"/>
                  </a:cubicBezTo>
                  <a:lnTo>
                    <a:pt x="754" y="1288"/>
                  </a:lnTo>
                  <a:cubicBezTo>
                    <a:pt x="386" y="831"/>
                    <a:pt x="837" y="474"/>
                    <a:pt x="1286" y="474"/>
                  </a:cubicBezTo>
                  <a:close/>
                  <a:moveTo>
                    <a:pt x="1147" y="1"/>
                  </a:moveTo>
                  <a:cubicBezTo>
                    <a:pt x="915" y="1"/>
                    <a:pt x="679" y="73"/>
                    <a:pt x="495" y="209"/>
                  </a:cubicBezTo>
                  <a:cubicBezTo>
                    <a:pt x="4" y="572"/>
                    <a:pt x="1" y="1235"/>
                    <a:pt x="391" y="1673"/>
                  </a:cubicBezTo>
                  <a:cubicBezTo>
                    <a:pt x="604" y="1912"/>
                    <a:pt x="908" y="2050"/>
                    <a:pt x="1207" y="2050"/>
                  </a:cubicBezTo>
                  <a:cubicBezTo>
                    <a:pt x="1456" y="2050"/>
                    <a:pt x="1701" y="1954"/>
                    <a:pt x="1887" y="1742"/>
                  </a:cubicBezTo>
                  <a:cubicBezTo>
                    <a:pt x="2273" y="1301"/>
                    <a:pt x="2270" y="394"/>
                    <a:pt x="1664" y="134"/>
                  </a:cubicBezTo>
                  <a:cubicBezTo>
                    <a:pt x="1661" y="134"/>
                    <a:pt x="1658" y="134"/>
                    <a:pt x="1655" y="132"/>
                  </a:cubicBezTo>
                  <a:cubicBezTo>
                    <a:pt x="1504" y="43"/>
                    <a:pt x="1327" y="1"/>
                    <a:pt x="11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53;p23">
              <a:extLst>
                <a:ext uri="{FF2B5EF4-FFF2-40B4-BE49-F238E27FC236}">
                  <a16:creationId xmlns:a16="http://schemas.microsoft.com/office/drawing/2014/main" id="{0A9E411D-62AE-474A-B420-010779EE259D}"/>
                </a:ext>
              </a:extLst>
            </p:cNvPr>
            <p:cNvSpPr/>
            <p:nvPr/>
          </p:nvSpPr>
          <p:spPr>
            <a:xfrm>
              <a:off x="2269285" y="2051322"/>
              <a:ext cx="103977" cy="101064"/>
            </a:xfrm>
            <a:custGeom>
              <a:avLst/>
              <a:gdLst/>
              <a:ahLst/>
              <a:cxnLst/>
              <a:rect l="l" t="t" r="r" b="b"/>
              <a:pathLst>
                <a:path w="3142" h="3054" extrusionOk="0">
                  <a:moveTo>
                    <a:pt x="1603" y="483"/>
                  </a:moveTo>
                  <a:cubicBezTo>
                    <a:pt x="1606" y="483"/>
                    <a:pt x="1610" y="483"/>
                    <a:pt x="1613" y="483"/>
                  </a:cubicBezTo>
                  <a:cubicBezTo>
                    <a:pt x="1644" y="512"/>
                    <a:pt x="1682" y="532"/>
                    <a:pt x="1723" y="539"/>
                  </a:cubicBezTo>
                  <a:cubicBezTo>
                    <a:pt x="1892" y="573"/>
                    <a:pt x="2046" y="659"/>
                    <a:pt x="2163" y="784"/>
                  </a:cubicBezTo>
                  <a:cubicBezTo>
                    <a:pt x="2184" y="817"/>
                    <a:pt x="2204" y="849"/>
                    <a:pt x="2221" y="883"/>
                  </a:cubicBezTo>
                  <a:cubicBezTo>
                    <a:pt x="2233" y="910"/>
                    <a:pt x="2255" y="932"/>
                    <a:pt x="2281" y="945"/>
                  </a:cubicBezTo>
                  <a:cubicBezTo>
                    <a:pt x="2612" y="1524"/>
                    <a:pt x="2317" y="2492"/>
                    <a:pt x="1627" y="2492"/>
                  </a:cubicBezTo>
                  <a:cubicBezTo>
                    <a:pt x="1548" y="2492"/>
                    <a:pt x="1464" y="2480"/>
                    <a:pt x="1376" y="2452"/>
                  </a:cubicBezTo>
                  <a:cubicBezTo>
                    <a:pt x="836" y="2285"/>
                    <a:pt x="696" y="1520"/>
                    <a:pt x="849" y="1045"/>
                  </a:cubicBezTo>
                  <a:cubicBezTo>
                    <a:pt x="962" y="695"/>
                    <a:pt x="1286" y="483"/>
                    <a:pt x="1603" y="483"/>
                  </a:cubicBezTo>
                  <a:close/>
                  <a:moveTo>
                    <a:pt x="1513" y="1"/>
                  </a:moveTo>
                  <a:cubicBezTo>
                    <a:pt x="1163" y="1"/>
                    <a:pt x="802" y="146"/>
                    <a:pt x="570" y="426"/>
                  </a:cubicBezTo>
                  <a:cubicBezTo>
                    <a:pt x="0" y="1114"/>
                    <a:pt x="158" y="2432"/>
                    <a:pt x="957" y="2889"/>
                  </a:cubicBezTo>
                  <a:cubicBezTo>
                    <a:pt x="1157" y="3003"/>
                    <a:pt x="1367" y="3054"/>
                    <a:pt x="1573" y="3054"/>
                  </a:cubicBezTo>
                  <a:cubicBezTo>
                    <a:pt x="2205" y="3054"/>
                    <a:pt x="2798" y="2571"/>
                    <a:pt x="2953" y="1927"/>
                  </a:cubicBezTo>
                  <a:cubicBezTo>
                    <a:pt x="3141" y="1146"/>
                    <a:pt x="2716" y="46"/>
                    <a:pt x="1803" y="36"/>
                  </a:cubicBezTo>
                  <a:cubicBezTo>
                    <a:pt x="1709" y="12"/>
                    <a:pt x="1612" y="1"/>
                    <a:pt x="15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54;p23">
              <a:extLst>
                <a:ext uri="{FF2B5EF4-FFF2-40B4-BE49-F238E27FC236}">
                  <a16:creationId xmlns:a16="http://schemas.microsoft.com/office/drawing/2014/main" id="{D60F6092-2F1D-4A73-9AFB-0CEE07079618}"/>
                </a:ext>
              </a:extLst>
            </p:cNvPr>
            <p:cNvSpPr/>
            <p:nvPr/>
          </p:nvSpPr>
          <p:spPr>
            <a:xfrm>
              <a:off x="2330209" y="1578331"/>
              <a:ext cx="118570" cy="102487"/>
            </a:xfrm>
            <a:custGeom>
              <a:avLst/>
              <a:gdLst/>
              <a:ahLst/>
              <a:cxnLst/>
              <a:rect l="l" t="t" r="r" b="b"/>
              <a:pathLst>
                <a:path w="3583" h="3097" extrusionOk="0">
                  <a:moveTo>
                    <a:pt x="1633" y="439"/>
                  </a:moveTo>
                  <a:cubicBezTo>
                    <a:pt x="1738" y="439"/>
                    <a:pt x="1843" y="460"/>
                    <a:pt x="1942" y="506"/>
                  </a:cubicBezTo>
                  <a:cubicBezTo>
                    <a:pt x="2307" y="857"/>
                    <a:pt x="2719" y="1233"/>
                    <a:pt x="2745" y="1774"/>
                  </a:cubicBezTo>
                  <a:cubicBezTo>
                    <a:pt x="2769" y="2290"/>
                    <a:pt x="2324" y="2576"/>
                    <a:pt x="1874" y="2576"/>
                  </a:cubicBezTo>
                  <a:cubicBezTo>
                    <a:pt x="1723" y="2576"/>
                    <a:pt x="1572" y="2544"/>
                    <a:pt x="1437" y="2477"/>
                  </a:cubicBezTo>
                  <a:cubicBezTo>
                    <a:pt x="962" y="2243"/>
                    <a:pt x="683" y="1704"/>
                    <a:pt x="766" y="1183"/>
                  </a:cubicBezTo>
                  <a:cubicBezTo>
                    <a:pt x="837" y="741"/>
                    <a:pt x="1236" y="439"/>
                    <a:pt x="1633" y="439"/>
                  </a:cubicBezTo>
                  <a:close/>
                  <a:moveTo>
                    <a:pt x="1962" y="1"/>
                  </a:moveTo>
                  <a:cubicBezTo>
                    <a:pt x="1895" y="1"/>
                    <a:pt x="1830" y="32"/>
                    <a:pt x="1788" y="88"/>
                  </a:cubicBezTo>
                  <a:cubicBezTo>
                    <a:pt x="1694" y="65"/>
                    <a:pt x="1597" y="54"/>
                    <a:pt x="1500" y="54"/>
                  </a:cubicBezTo>
                  <a:cubicBezTo>
                    <a:pt x="1146" y="54"/>
                    <a:pt x="789" y="203"/>
                    <a:pt x="555" y="501"/>
                  </a:cubicBezTo>
                  <a:cubicBezTo>
                    <a:pt x="0" y="1206"/>
                    <a:pt x="271" y="2273"/>
                    <a:pt x="959" y="2779"/>
                  </a:cubicBezTo>
                  <a:cubicBezTo>
                    <a:pt x="1242" y="2987"/>
                    <a:pt x="1586" y="3097"/>
                    <a:pt x="1923" y="3097"/>
                  </a:cubicBezTo>
                  <a:cubicBezTo>
                    <a:pt x="2399" y="3097"/>
                    <a:pt x="2861" y="2878"/>
                    <a:pt x="3117" y="2411"/>
                  </a:cubicBezTo>
                  <a:cubicBezTo>
                    <a:pt x="3583" y="1564"/>
                    <a:pt x="2867" y="370"/>
                    <a:pt x="2056" y="22"/>
                  </a:cubicBezTo>
                  <a:cubicBezTo>
                    <a:pt x="2026" y="8"/>
                    <a:pt x="1994" y="1"/>
                    <a:pt x="19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55;p23">
              <a:extLst>
                <a:ext uri="{FF2B5EF4-FFF2-40B4-BE49-F238E27FC236}">
                  <a16:creationId xmlns:a16="http://schemas.microsoft.com/office/drawing/2014/main" id="{33F47717-4C9B-423C-90CB-D5F1B2E16A44}"/>
                </a:ext>
              </a:extLst>
            </p:cNvPr>
            <p:cNvSpPr/>
            <p:nvPr/>
          </p:nvSpPr>
          <p:spPr>
            <a:xfrm>
              <a:off x="2512912" y="1511252"/>
              <a:ext cx="137896" cy="132072"/>
            </a:xfrm>
            <a:custGeom>
              <a:avLst/>
              <a:gdLst/>
              <a:ahLst/>
              <a:cxnLst/>
              <a:rect l="l" t="t" r="r" b="b"/>
              <a:pathLst>
                <a:path w="4167" h="3991" extrusionOk="0">
                  <a:moveTo>
                    <a:pt x="1945" y="518"/>
                  </a:moveTo>
                  <a:cubicBezTo>
                    <a:pt x="2313" y="518"/>
                    <a:pt x="2682" y="701"/>
                    <a:pt x="2996" y="948"/>
                  </a:cubicBezTo>
                  <a:cubicBezTo>
                    <a:pt x="2938" y="1032"/>
                    <a:pt x="2920" y="1142"/>
                    <a:pt x="2983" y="1240"/>
                  </a:cubicBezTo>
                  <a:cubicBezTo>
                    <a:pt x="3316" y="1750"/>
                    <a:pt x="3707" y="2510"/>
                    <a:pt x="3202" y="3055"/>
                  </a:cubicBezTo>
                  <a:cubicBezTo>
                    <a:pt x="2982" y="3291"/>
                    <a:pt x="2704" y="3393"/>
                    <a:pt x="2420" y="3393"/>
                  </a:cubicBezTo>
                  <a:cubicBezTo>
                    <a:pt x="1984" y="3393"/>
                    <a:pt x="1537" y="3153"/>
                    <a:pt x="1276" y="2792"/>
                  </a:cubicBezTo>
                  <a:cubicBezTo>
                    <a:pt x="877" y="2239"/>
                    <a:pt x="653" y="1271"/>
                    <a:pt x="1243" y="781"/>
                  </a:cubicBezTo>
                  <a:cubicBezTo>
                    <a:pt x="1466" y="595"/>
                    <a:pt x="1705" y="518"/>
                    <a:pt x="1945" y="518"/>
                  </a:cubicBezTo>
                  <a:close/>
                  <a:moveTo>
                    <a:pt x="1891" y="0"/>
                  </a:moveTo>
                  <a:cubicBezTo>
                    <a:pt x="1617" y="0"/>
                    <a:pt x="1335" y="70"/>
                    <a:pt x="1059" y="229"/>
                  </a:cubicBezTo>
                  <a:cubicBezTo>
                    <a:pt x="1" y="839"/>
                    <a:pt x="195" y="2340"/>
                    <a:pt x="838" y="3184"/>
                  </a:cubicBezTo>
                  <a:cubicBezTo>
                    <a:pt x="1220" y="3686"/>
                    <a:pt x="1822" y="3990"/>
                    <a:pt x="2423" y="3990"/>
                  </a:cubicBezTo>
                  <a:cubicBezTo>
                    <a:pt x="2802" y="3990"/>
                    <a:pt x="3181" y="3869"/>
                    <a:pt x="3503" y="3600"/>
                  </a:cubicBezTo>
                  <a:cubicBezTo>
                    <a:pt x="4166" y="3048"/>
                    <a:pt x="4122" y="2201"/>
                    <a:pt x="3785" y="1496"/>
                  </a:cubicBezTo>
                  <a:cubicBezTo>
                    <a:pt x="3842" y="1447"/>
                    <a:pt x="3869" y="1366"/>
                    <a:pt x="3817" y="1276"/>
                  </a:cubicBezTo>
                  <a:cubicBezTo>
                    <a:pt x="3409" y="575"/>
                    <a:pt x="2678" y="0"/>
                    <a:pt x="18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תיבת טקסט 116">
            <a:extLst>
              <a:ext uri="{FF2B5EF4-FFF2-40B4-BE49-F238E27FC236}">
                <a16:creationId xmlns:a16="http://schemas.microsoft.com/office/drawing/2014/main" id="{BDCDC664-D26E-422C-83DD-77B61C8FEAE4}"/>
              </a:ext>
            </a:extLst>
          </p:cNvPr>
          <p:cNvSpPr txBox="1"/>
          <p:nvPr/>
        </p:nvSpPr>
        <p:spPr>
          <a:xfrm>
            <a:off x="1365195" y="891995"/>
            <a:ext cx="1374346" cy="338554"/>
          </a:xfrm>
          <a:prstGeom prst="rect">
            <a:avLst/>
          </a:prstGeom>
          <a:noFill/>
        </p:spPr>
        <p:txBody>
          <a:bodyPr wrap="square" rtlCol="1">
            <a:spAutoFit/>
          </a:bodyPr>
          <a:lstStyle/>
          <a:p>
            <a:r>
              <a:rPr lang="en-US" sz="1600" dirty="0"/>
              <a:t>rising action</a:t>
            </a:r>
            <a:endParaRPr lang="he-IL" sz="1600" dirty="0"/>
          </a:p>
        </p:txBody>
      </p:sp>
      <p:grpSp>
        <p:nvGrpSpPr>
          <p:cNvPr id="118" name="Google Shape;547;p23">
            <a:extLst>
              <a:ext uri="{FF2B5EF4-FFF2-40B4-BE49-F238E27FC236}">
                <a16:creationId xmlns:a16="http://schemas.microsoft.com/office/drawing/2014/main" id="{77C54148-C082-4FCD-8774-2AB3CE5AA71E}"/>
              </a:ext>
            </a:extLst>
          </p:cNvPr>
          <p:cNvGrpSpPr/>
          <p:nvPr/>
        </p:nvGrpSpPr>
        <p:grpSpPr>
          <a:xfrm>
            <a:off x="3350360" y="4098800"/>
            <a:ext cx="1068935" cy="618665"/>
            <a:chOff x="7485292" y="4430739"/>
            <a:chExt cx="1375953" cy="924075"/>
          </a:xfrm>
        </p:grpSpPr>
        <p:sp>
          <p:nvSpPr>
            <p:cNvPr id="119" name="Google Shape;548;p23">
              <a:extLst>
                <a:ext uri="{FF2B5EF4-FFF2-40B4-BE49-F238E27FC236}">
                  <a16:creationId xmlns:a16="http://schemas.microsoft.com/office/drawing/2014/main" id="{6CECB15B-A521-4812-8DA4-174864418D05}"/>
                </a:ext>
              </a:extLst>
            </p:cNvPr>
            <p:cNvSpPr/>
            <p:nvPr/>
          </p:nvSpPr>
          <p:spPr>
            <a:xfrm>
              <a:off x="7485292" y="4430739"/>
              <a:ext cx="1375953" cy="924075"/>
            </a:xfrm>
            <a:custGeom>
              <a:avLst/>
              <a:gdLst/>
              <a:ahLst/>
              <a:cxnLst/>
              <a:rect l="l" t="t" r="r" b="b"/>
              <a:pathLst>
                <a:path w="41579" h="27924" extrusionOk="0">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49;p23">
              <a:extLst>
                <a:ext uri="{FF2B5EF4-FFF2-40B4-BE49-F238E27FC236}">
                  <a16:creationId xmlns:a16="http://schemas.microsoft.com/office/drawing/2014/main" id="{0FE317B9-E0D7-4F73-81C8-BA397B696236}"/>
                </a:ext>
              </a:extLst>
            </p:cNvPr>
            <p:cNvSpPr/>
            <p:nvPr/>
          </p:nvSpPr>
          <p:spPr>
            <a:xfrm>
              <a:off x="8408507" y="4803526"/>
              <a:ext cx="134587" cy="42888"/>
            </a:xfrm>
            <a:custGeom>
              <a:avLst/>
              <a:gdLst/>
              <a:ahLst/>
              <a:cxnLst/>
              <a:rect l="l" t="t" r="r" b="b"/>
              <a:pathLst>
                <a:path w="4067" h="1296" extrusionOk="0">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50;p23">
              <a:extLst>
                <a:ext uri="{FF2B5EF4-FFF2-40B4-BE49-F238E27FC236}">
                  <a16:creationId xmlns:a16="http://schemas.microsoft.com/office/drawing/2014/main" id="{5F833C16-5934-4F06-83D3-BB4813532D5A}"/>
                </a:ext>
              </a:extLst>
            </p:cNvPr>
            <p:cNvSpPr/>
            <p:nvPr/>
          </p:nvSpPr>
          <p:spPr>
            <a:xfrm>
              <a:off x="8480218" y="4767819"/>
              <a:ext cx="105400" cy="27963"/>
            </a:xfrm>
            <a:custGeom>
              <a:avLst/>
              <a:gdLst/>
              <a:ahLst/>
              <a:cxnLst/>
              <a:rect l="l" t="t" r="r" b="b"/>
              <a:pathLst>
                <a:path w="3185" h="845" extrusionOk="0">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תיבת טקסט 121">
            <a:extLst>
              <a:ext uri="{FF2B5EF4-FFF2-40B4-BE49-F238E27FC236}">
                <a16:creationId xmlns:a16="http://schemas.microsoft.com/office/drawing/2014/main" id="{C22CDDD8-C461-4A5F-A6CC-B02FD78FA314}"/>
              </a:ext>
            </a:extLst>
          </p:cNvPr>
          <p:cNvSpPr txBox="1"/>
          <p:nvPr/>
        </p:nvSpPr>
        <p:spPr>
          <a:xfrm>
            <a:off x="3504673" y="4709620"/>
            <a:ext cx="1221640" cy="369332"/>
          </a:xfrm>
          <a:prstGeom prst="rect">
            <a:avLst/>
          </a:prstGeom>
          <a:noFill/>
        </p:spPr>
        <p:txBody>
          <a:bodyPr wrap="square" rtlCol="1">
            <a:spAutoFit/>
          </a:bodyPr>
          <a:lstStyle/>
          <a:p>
            <a:r>
              <a:rPr lang="en-US" dirty="0"/>
              <a:t>climax</a:t>
            </a:r>
            <a:endParaRPr lang="he-IL" dirty="0"/>
          </a:p>
        </p:txBody>
      </p:sp>
      <p:grpSp>
        <p:nvGrpSpPr>
          <p:cNvPr id="128" name="Google Shape;499;p23">
            <a:extLst>
              <a:ext uri="{FF2B5EF4-FFF2-40B4-BE49-F238E27FC236}">
                <a16:creationId xmlns:a16="http://schemas.microsoft.com/office/drawing/2014/main" id="{9B567B8C-B037-4CBD-94CD-CD069206DE8F}"/>
              </a:ext>
            </a:extLst>
          </p:cNvPr>
          <p:cNvGrpSpPr/>
          <p:nvPr/>
        </p:nvGrpSpPr>
        <p:grpSpPr>
          <a:xfrm>
            <a:off x="4572000" y="95326"/>
            <a:ext cx="519354" cy="629618"/>
            <a:chOff x="5587702" y="3976345"/>
            <a:chExt cx="519354" cy="629618"/>
          </a:xfrm>
        </p:grpSpPr>
        <p:sp>
          <p:nvSpPr>
            <p:cNvPr id="129" name="Google Shape;500;p23">
              <a:extLst>
                <a:ext uri="{FF2B5EF4-FFF2-40B4-BE49-F238E27FC236}">
                  <a16:creationId xmlns:a16="http://schemas.microsoft.com/office/drawing/2014/main" id="{3B128209-1E18-41F0-8E3C-642B285CAB5F}"/>
                </a:ext>
              </a:extLst>
            </p:cNvPr>
            <p:cNvSpPr/>
            <p:nvPr/>
          </p:nvSpPr>
          <p:spPr>
            <a:xfrm>
              <a:off x="5587702" y="3976345"/>
              <a:ext cx="374839" cy="629618"/>
            </a:xfrm>
            <a:custGeom>
              <a:avLst/>
              <a:gdLst/>
              <a:ahLst/>
              <a:cxnLst/>
              <a:rect l="l" t="t" r="r" b="b"/>
              <a:pathLst>
                <a:path w="11327" h="19026" extrusionOk="0">
                  <a:moveTo>
                    <a:pt x="4224" y="645"/>
                  </a:moveTo>
                  <a:cubicBezTo>
                    <a:pt x="4688" y="645"/>
                    <a:pt x="5148" y="737"/>
                    <a:pt x="5620" y="941"/>
                  </a:cubicBezTo>
                  <a:cubicBezTo>
                    <a:pt x="5636" y="946"/>
                    <a:pt x="5651" y="949"/>
                    <a:pt x="5668" y="952"/>
                  </a:cubicBezTo>
                  <a:cubicBezTo>
                    <a:pt x="5920" y="2108"/>
                    <a:pt x="4559" y="2543"/>
                    <a:pt x="3641" y="2745"/>
                  </a:cubicBezTo>
                  <a:cubicBezTo>
                    <a:pt x="3193" y="2844"/>
                    <a:pt x="2751" y="2921"/>
                    <a:pt x="2327" y="2921"/>
                  </a:cubicBezTo>
                  <a:cubicBezTo>
                    <a:pt x="1879" y="2921"/>
                    <a:pt x="1451" y="2835"/>
                    <a:pt x="1053" y="2597"/>
                  </a:cubicBezTo>
                  <a:cubicBezTo>
                    <a:pt x="1047" y="2543"/>
                    <a:pt x="1021" y="2494"/>
                    <a:pt x="978" y="2462"/>
                  </a:cubicBezTo>
                  <a:cubicBezTo>
                    <a:pt x="174" y="1799"/>
                    <a:pt x="2744" y="913"/>
                    <a:pt x="2955" y="849"/>
                  </a:cubicBezTo>
                  <a:cubicBezTo>
                    <a:pt x="3390" y="718"/>
                    <a:pt x="3809" y="645"/>
                    <a:pt x="4224" y="645"/>
                  </a:cubicBezTo>
                  <a:close/>
                  <a:moveTo>
                    <a:pt x="5018" y="2924"/>
                  </a:moveTo>
                  <a:cubicBezTo>
                    <a:pt x="5481" y="4961"/>
                    <a:pt x="6427" y="7031"/>
                    <a:pt x="8302" y="8100"/>
                  </a:cubicBezTo>
                  <a:cubicBezTo>
                    <a:pt x="8350" y="8128"/>
                    <a:pt x="8405" y="8143"/>
                    <a:pt x="8460" y="8143"/>
                  </a:cubicBezTo>
                  <a:cubicBezTo>
                    <a:pt x="8488" y="8143"/>
                    <a:pt x="8515" y="8139"/>
                    <a:pt x="8543" y="8132"/>
                  </a:cubicBezTo>
                  <a:lnTo>
                    <a:pt x="8543" y="8132"/>
                  </a:lnTo>
                  <a:cubicBezTo>
                    <a:pt x="7916" y="9591"/>
                    <a:pt x="6709" y="10260"/>
                    <a:pt x="5364" y="10260"/>
                  </a:cubicBezTo>
                  <a:cubicBezTo>
                    <a:pt x="4773" y="10260"/>
                    <a:pt x="4155" y="10131"/>
                    <a:pt x="3548" y="9882"/>
                  </a:cubicBezTo>
                  <a:cubicBezTo>
                    <a:pt x="3565" y="9850"/>
                    <a:pt x="3576" y="9815"/>
                    <a:pt x="3582" y="9778"/>
                  </a:cubicBezTo>
                  <a:cubicBezTo>
                    <a:pt x="3837" y="7744"/>
                    <a:pt x="3724" y="5421"/>
                    <a:pt x="2968" y="3473"/>
                  </a:cubicBezTo>
                  <a:cubicBezTo>
                    <a:pt x="3690" y="3428"/>
                    <a:pt x="4426" y="3235"/>
                    <a:pt x="5018" y="2924"/>
                  </a:cubicBezTo>
                  <a:close/>
                  <a:moveTo>
                    <a:pt x="7748" y="6868"/>
                  </a:moveTo>
                  <a:cubicBezTo>
                    <a:pt x="9103" y="6925"/>
                    <a:pt x="10350" y="7343"/>
                    <a:pt x="10457" y="8940"/>
                  </a:cubicBezTo>
                  <a:cubicBezTo>
                    <a:pt x="10570" y="10587"/>
                    <a:pt x="8936" y="11585"/>
                    <a:pt x="7596" y="12063"/>
                  </a:cubicBezTo>
                  <a:cubicBezTo>
                    <a:pt x="6743" y="12367"/>
                    <a:pt x="5773" y="12623"/>
                    <a:pt x="4835" y="12623"/>
                  </a:cubicBezTo>
                  <a:cubicBezTo>
                    <a:pt x="4453" y="12623"/>
                    <a:pt x="4077" y="12580"/>
                    <a:pt x="3715" y="12481"/>
                  </a:cubicBezTo>
                  <a:cubicBezTo>
                    <a:pt x="1889" y="11984"/>
                    <a:pt x="892" y="9282"/>
                    <a:pt x="3000" y="8580"/>
                  </a:cubicBezTo>
                  <a:lnTo>
                    <a:pt x="3000" y="8580"/>
                  </a:lnTo>
                  <a:cubicBezTo>
                    <a:pt x="2998" y="8974"/>
                    <a:pt x="2987" y="9371"/>
                    <a:pt x="2955" y="9778"/>
                  </a:cubicBezTo>
                  <a:cubicBezTo>
                    <a:pt x="2946" y="9885"/>
                    <a:pt x="2984" y="9962"/>
                    <a:pt x="3043" y="10011"/>
                  </a:cubicBezTo>
                  <a:cubicBezTo>
                    <a:pt x="3047" y="10060"/>
                    <a:pt x="3072" y="10104"/>
                    <a:pt x="3110" y="10135"/>
                  </a:cubicBezTo>
                  <a:cubicBezTo>
                    <a:pt x="3802" y="10735"/>
                    <a:pt x="4604" y="11000"/>
                    <a:pt x="5401" y="11000"/>
                  </a:cubicBezTo>
                  <a:cubicBezTo>
                    <a:pt x="7043" y="11000"/>
                    <a:pt x="8663" y="9875"/>
                    <a:pt x="9255" y="8216"/>
                  </a:cubicBezTo>
                  <a:cubicBezTo>
                    <a:pt x="9346" y="7962"/>
                    <a:pt x="9146" y="7801"/>
                    <a:pt x="8937" y="7801"/>
                  </a:cubicBezTo>
                  <a:cubicBezTo>
                    <a:pt x="8886" y="7801"/>
                    <a:pt x="8835" y="7810"/>
                    <a:pt x="8788" y="7830"/>
                  </a:cubicBezTo>
                  <a:cubicBezTo>
                    <a:pt x="8803" y="7709"/>
                    <a:pt x="8742" y="7590"/>
                    <a:pt x="8634" y="7531"/>
                  </a:cubicBezTo>
                  <a:cubicBezTo>
                    <a:pt x="8314" y="7346"/>
                    <a:pt x="8017" y="7122"/>
                    <a:pt x="7748" y="6868"/>
                  </a:cubicBezTo>
                  <a:close/>
                  <a:moveTo>
                    <a:pt x="8431" y="12402"/>
                  </a:moveTo>
                  <a:cubicBezTo>
                    <a:pt x="8396" y="12466"/>
                    <a:pt x="8383" y="12541"/>
                    <a:pt x="8396" y="12613"/>
                  </a:cubicBezTo>
                  <a:cubicBezTo>
                    <a:pt x="8685" y="14260"/>
                    <a:pt x="9027" y="15894"/>
                    <a:pt x="9327" y="17537"/>
                  </a:cubicBezTo>
                  <a:cubicBezTo>
                    <a:pt x="8135" y="16090"/>
                    <a:pt x="7029" y="14580"/>
                    <a:pt x="5844" y="13128"/>
                  </a:cubicBezTo>
                  <a:cubicBezTo>
                    <a:pt x="6221" y="13079"/>
                    <a:pt x="6594" y="13007"/>
                    <a:pt x="6962" y="12912"/>
                  </a:cubicBezTo>
                  <a:cubicBezTo>
                    <a:pt x="7464" y="12783"/>
                    <a:pt x="7956" y="12612"/>
                    <a:pt x="8431" y="12402"/>
                  </a:cubicBezTo>
                  <a:close/>
                  <a:moveTo>
                    <a:pt x="4255" y="0"/>
                  </a:moveTo>
                  <a:cubicBezTo>
                    <a:pt x="3343" y="0"/>
                    <a:pt x="2421" y="308"/>
                    <a:pt x="1580" y="708"/>
                  </a:cubicBezTo>
                  <a:cubicBezTo>
                    <a:pt x="1032" y="969"/>
                    <a:pt x="1" y="1714"/>
                    <a:pt x="200" y="2342"/>
                  </a:cubicBezTo>
                  <a:cubicBezTo>
                    <a:pt x="198" y="2379"/>
                    <a:pt x="206" y="2417"/>
                    <a:pt x="226" y="2450"/>
                  </a:cubicBezTo>
                  <a:cubicBezTo>
                    <a:pt x="620" y="3122"/>
                    <a:pt x="1491" y="3440"/>
                    <a:pt x="2454" y="3477"/>
                  </a:cubicBezTo>
                  <a:cubicBezTo>
                    <a:pt x="2733" y="5085"/>
                    <a:pt x="2974" y="6594"/>
                    <a:pt x="3003" y="8178"/>
                  </a:cubicBezTo>
                  <a:cubicBezTo>
                    <a:pt x="1548" y="8257"/>
                    <a:pt x="705" y="9803"/>
                    <a:pt x="1246" y="11173"/>
                  </a:cubicBezTo>
                  <a:cubicBezTo>
                    <a:pt x="1850" y="12704"/>
                    <a:pt x="3341" y="13194"/>
                    <a:pt x="4851" y="13194"/>
                  </a:cubicBezTo>
                  <a:cubicBezTo>
                    <a:pt x="5008" y="13194"/>
                    <a:pt x="5165" y="13188"/>
                    <a:pt x="5322" y="13178"/>
                  </a:cubicBezTo>
                  <a:cubicBezTo>
                    <a:pt x="5323" y="13186"/>
                    <a:pt x="5326" y="13194"/>
                    <a:pt x="5329" y="13201"/>
                  </a:cubicBezTo>
                  <a:cubicBezTo>
                    <a:pt x="6486" y="15272"/>
                    <a:pt x="8078" y="17136"/>
                    <a:pt x="9630" y="18919"/>
                  </a:cubicBezTo>
                  <a:cubicBezTo>
                    <a:pt x="9696" y="18994"/>
                    <a:pt x="9771" y="19026"/>
                    <a:pt x="9844" y="19026"/>
                  </a:cubicBezTo>
                  <a:cubicBezTo>
                    <a:pt x="10035" y="19026"/>
                    <a:pt x="10213" y="18808"/>
                    <a:pt x="10180" y="18599"/>
                  </a:cubicBezTo>
                  <a:cubicBezTo>
                    <a:pt x="9854" y="16542"/>
                    <a:pt x="9527" y="14463"/>
                    <a:pt x="9013" y="12443"/>
                  </a:cubicBezTo>
                  <a:cubicBezTo>
                    <a:pt x="8979" y="12311"/>
                    <a:pt x="8893" y="12247"/>
                    <a:pt x="8797" y="12226"/>
                  </a:cubicBezTo>
                  <a:cubicBezTo>
                    <a:pt x="10019" y="11596"/>
                    <a:pt x="11030" y="10621"/>
                    <a:pt x="11146" y="9150"/>
                  </a:cubicBezTo>
                  <a:cubicBezTo>
                    <a:pt x="11326" y="6866"/>
                    <a:pt x="9352" y="6222"/>
                    <a:pt x="7479" y="6222"/>
                  </a:cubicBezTo>
                  <a:cubicBezTo>
                    <a:pt x="7378" y="6222"/>
                    <a:pt x="7277" y="6224"/>
                    <a:pt x="7176" y="6228"/>
                  </a:cubicBezTo>
                  <a:cubicBezTo>
                    <a:pt x="6392" y="5191"/>
                    <a:pt x="5973" y="3905"/>
                    <a:pt x="5453" y="2650"/>
                  </a:cubicBezTo>
                  <a:cubicBezTo>
                    <a:pt x="6158" y="2131"/>
                    <a:pt x="6510" y="1394"/>
                    <a:pt x="6086" y="512"/>
                  </a:cubicBezTo>
                  <a:cubicBezTo>
                    <a:pt x="6043" y="423"/>
                    <a:pt x="5962" y="388"/>
                    <a:pt x="5878" y="386"/>
                  </a:cubicBezTo>
                  <a:cubicBezTo>
                    <a:pt x="5355" y="113"/>
                    <a:pt x="4807" y="0"/>
                    <a:pt x="42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01;p23">
              <a:extLst>
                <a:ext uri="{FF2B5EF4-FFF2-40B4-BE49-F238E27FC236}">
                  <a16:creationId xmlns:a16="http://schemas.microsoft.com/office/drawing/2014/main" id="{07010AC4-918A-4106-920F-963CB16FA153}"/>
                </a:ext>
              </a:extLst>
            </p:cNvPr>
            <p:cNvSpPr/>
            <p:nvPr/>
          </p:nvSpPr>
          <p:spPr>
            <a:xfrm>
              <a:off x="5989610" y="4164344"/>
              <a:ext cx="48050" cy="85544"/>
            </a:xfrm>
            <a:custGeom>
              <a:avLst/>
              <a:gdLst/>
              <a:ahLst/>
              <a:cxnLst/>
              <a:rect l="l" t="t" r="r" b="b"/>
              <a:pathLst>
                <a:path w="1452" h="2585" extrusionOk="0">
                  <a:moveTo>
                    <a:pt x="233" y="0"/>
                  </a:moveTo>
                  <a:cubicBezTo>
                    <a:pt x="110" y="0"/>
                    <a:pt x="0" y="185"/>
                    <a:pt x="116" y="280"/>
                  </a:cubicBezTo>
                  <a:cubicBezTo>
                    <a:pt x="740" y="797"/>
                    <a:pt x="1017" y="1546"/>
                    <a:pt x="902" y="2345"/>
                  </a:cubicBezTo>
                  <a:cubicBezTo>
                    <a:pt x="882" y="2488"/>
                    <a:pt x="1002" y="2584"/>
                    <a:pt x="1111" y="2584"/>
                  </a:cubicBezTo>
                  <a:cubicBezTo>
                    <a:pt x="1183" y="2584"/>
                    <a:pt x="1249" y="2543"/>
                    <a:pt x="1268" y="2446"/>
                  </a:cubicBezTo>
                  <a:cubicBezTo>
                    <a:pt x="1452" y="1512"/>
                    <a:pt x="1060" y="596"/>
                    <a:pt x="312" y="28"/>
                  </a:cubicBezTo>
                  <a:cubicBezTo>
                    <a:pt x="287" y="8"/>
                    <a:pt x="260"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02;p23">
              <a:extLst>
                <a:ext uri="{FF2B5EF4-FFF2-40B4-BE49-F238E27FC236}">
                  <a16:creationId xmlns:a16="http://schemas.microsoft.com/office/drawing/2014/main" id="{FDD4D2DE-48A8-4893-8F68-C6D4B665AC73}"/>
                </a:ext>
              </a:extLst>
            </p:cNvPr>
            <p:cNvSpPr/>
            <p:nvPr/>
          </p:nvSpPr>
          <p:spPr>
            <a:xfrm>
              <a:off x="6052188" y="4181552"/>
              <a:ext cx="54867" cy="92891"/>
            </a:xfrm>
            <a:custGeom>
              <a:avLst/>
              <a:gdLst/>
              <a:ahLst/>
              <a:cxnLst/>
              <a:rect l="l" t="t" r="r" b="b"/>
              <a:pathLst>
                <a:path w="1658" h="2807" extrusionOk="0">
                  <a:moveTo>
                    <a:pt x="229" y="1"/>
                  </a:moveTo>
                  <a:cubicBezTo>
                    <a:pt x="88" y="1"/>
                    <a:pt x="0" y="208"/>
                    <a:pt x="147" y="303"/>
                  </a:cubicBezTo>
                  <a:cubicBezTo>
                    <a:pt x="906" y="785"/>
                    <a:pt x="1242" y="1696"/>
                    <a:pt x="971" y="2554"/>
                  </a:cubicBezTo>
                  <a:cubicBezTo>
                    <a:pt x="923" y="2706"/>
                    <a:pt x="1051" y="2807"/>
                    <a:pt x="1176" y="2807"/>
                  </a:cubicBezTo>
                  <a:cubicBezTo>
                    <a:pt x="1258" y="2807"/>
                    <a:pt x="1338" y="2763"/>
                    <a:pt x="1367" y="2663"/>
                  </a:cubicBezTo>
                  <a:cubicBezTo>
                    <a:pt x="1658" y="1646"/>
                    <a:pt x="1230" y="552"/>
                    <a:pt x="311" y="24"/>
                  </a:cubicBezTo>
                  <a:cubicBezTo>
                    <a:pt x="283" y="8"/>
                    <a:pt x="255" y="1"/>
                    <a:pt x="2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תיבת טקסט 131">
            <a:extLst>
              <a:ext uri="{FF2B5EF4-FFF2-40B4-BE49-F238E27FC236}">
                <a16:creationId xmlns:a16="http://schemas.microsoft.com/office/drawing/2014/main" id="{07C2942C-FBB2-441D-8863-8E250B446ACA}"/>
              </a:ext>
            </a:extLst>
          </p:cNvPr>
          <p:cNvSpPr txBox="1"/>
          <p:nvPr/>
        </p:nvSpPr>
        <p:spPr>
          <a:xfrm>
            <a:off x="4266589" y="739290"/>
            <a:ext cx="1374346" cy="338554"/>
          </a:xfrm>
          <a:prstGeom prst="rect">
            <a:avLst/>
          </a:prstGeom>
          <a:noFill/>
        </p:spPr>
        <p:txBody>
          <a:bodyPr wrap="square" rtlCol="1">
            <a:spAutoFit/>
          </a:bodyPr>
          <a:lstStyle/>
          <a:p>
            <a:r>
              <a:rPr lang="en-US" sz="1600" dirty="0"/>
              <a:t>falling action</a:t>
            </a:r>
            <a:endParaRPr lang="he-IL" sz="1600" dirty="0"/>
          </a:p>
        </p:txBody>
      </p:sp>
      <p:grpSp>
        <p:nvGrpSpPr>
          <p:cNvPr id="133" name="Google Shape;396;p23">
            <a:extLst>
              <a:ext uri="{FF2B5EF4-FFF2-40B4-BE49-F238E27FC236}">
                <a16:creationId xmlns:a16="http://schemas.microsoft.com/office/drawing/2014/main" id="{CBD6BB60-8BCE-47E0-A2A8-5E4D58537DA5}"/>
              </a:ext>
            </a:extLst>
          </p:cNvPr>
          <p:cNvGrpSpPr/>
          <p:nvPr/>
        </p:nvGrpSpPr>
        <p:grpSpPr>
          <a:xfrm>
            <a:off x="6557165" y="4088685"/>
            <a:ext cx="730914" cy="557013"/>
            <a:chOff x="1588573" y="-296128"/>
            <a:chExt cx="730914" cy="557013"/>
          </a:xfrm>
        </p:grpSpPr>
        <p:sp>
          <p:nvSpPr>
            <p:cNvPr id="134" name="Google Shape;397;p23">
              <a:extLst>
                <a:ext uri="{FF2B5EF4-FFF2-40B4-BE49-F238E27FC236}">
                  <a16:creationId xmlns:a16="http://schemas.microsoft.com/office/drawing/2014/main" id="{0BF0652D-F929-4A8C-A1FE-874D22FEF4E6}"/>
                </a:ext>
              </a:extLst>
            </p:cNvPr>
            <p:cNvSpPr/>
            <p:nvPr/>
          </p:nvSpPr>
          <p:spPr>
            <a:xfrm>
              <a:off x="1588573" y="-164387"/>
              <a:ext cx="730914" cy="425272"/>
            </a:xfrm>
            <a:custGeom>
              <a:avLst/>
              <a:gdLst/>
              <a:ahLst/>
              <a:cxnLst/>
              <a:rect l="l" t="t" r="r" b="b"/>
              <a:pathLst>
                <a:path w="22087" h="12851" extrusionOk="0">
                  <a:moveTo>
                    <a:pt x="13076" y="718"/>
                  </a:moveTo>
                  <a:cubicBezTo>
                    <a:pt x="13509" y="718"/>
                    <a:pt x="13943" y="764"/>
                    <a:pt x="14375" y="866"/>
                  </a:cubicBezTo>
                  <a:cubicBezTo>
                    <a:pt x="15560" y="1145"/>
                    <a:pt x="16620" y="1866"/>
                    <a:pt x="17248" y="2852"/>
                  </a:cubicBezTo>
                  <a:cubicBezTo>
                    <a:pt x="12030" y="6069"/>
                    <a:pt x="6472" y="8435"/>
                    <a:pt x="615" y="10509"/>
                  </a:cubicBezTo>
                  <a:cubicBezTo>
                    <a:pt x="2867" y="7586"/>
                    <a:pt x="5282" y="4439"/>
                    <a:pt x="8374" y="2350"/>
                  </a:cubicBezTo>
                  <a:cubicBezTo>
                    <a:pt x="9750" y="1420"/>
                    <a:pt x="11399" y="718"/>
                    <a:pt x="13076" y="718"/>
                  </a:cubicBezTo>
                  <a:close/>
                  <a:moveTo>
                    <a:pt x="17614" y="3581"/>
                  </a:moveTo>
                  <a:cubicBezTo>
                    <a:pt x="17803" y="4084"/>
                    <a:pt x="17878" y="4621"/>
                    <a:pt x="17835" y="5157"/>
                  </a:cubicBezTo>
                  <a:cubicBezTo>
                    <a:pt x="17564" y="8544"/>
                    <a:pt x="13482" y="10809"/>
                    <a:pt x="10569" y="11616"/>
                  </a:cubicBezTo>
                  <a:cubicBezTo>
                    <a:pt x="9383" y="11946"/>
                    <a:pt x="8166" y="12109"/>
                    <a:pt x="6953" y="12109"/>
                  </a:cubicBezTo>
                  <a:cubicBezTo>
                    <a:pt x="5015" y="12109"/>
                    <a:pt x="3085" y="11692"/>
                    <a:pt x="1298" y="10869"/>
                  </a:cubicBezTo>
                  <a:cubicBezTo>
                    <a:pt x="7046" y="9441"/>
                    <a:pt x="12580" y="6798"/>
                    <a:pt x="17614" y="3581"/>
                  </a:cubicBezTo>
                  <a:close/>
                  <a:moveTo>
                    <a:pt x="21577" y="1"/>
                  </a:moveTo>
                  <a:cubicBezTo>
                    <a:pt x="21513" y="1"/>
                    <a:pt x="21444" y="23"/>
                    <a:pt x="21374" y="74"/>
                  </a:cubicBezTo>
                  <a:cubicBezTo>
                    <a:pt x="20235" y="913"/>
                    <a:pt x="19077" y="1701"/>
                    <a:pt x="17902" y="2445"/>
                  </a:cubicBezTo>
                  <a:cubicBezTo>
                    <a:pt x="16885" y="828"/>
                    <a:pt x="14933" y="96"/>
                    <a:pt x="12968" y="96"/>
                  </a:cubicBezTo>
                  <a:cubicBezTo>
                    <a:pt x="12025" y="96"/>
                    <a:pt x="11079" y="265"/>
                    <a:pt x="10232" y="586"/>
                  </a:cubicBezTo>
                  <a:cubicBezTo>
                    <a:pt x="6008" y="2188"/>
                    <a:pt x="2525" y="6640"/>
                    <a:pt x="172" y="10326"/>
                  </a:cubicBezTo>
                  <a:cubicBezTo>
                    <a:pt x="85" y="10464"/>
                    <a:pt x="153" y="10584"/>
                    <a:pt x="264" y="10634"/>
                  </a:cubicBezTo>
                  <a:cubicBezTo>
                    <a:pt x="1" y="10728"/>
                    <a:pt x="78" y="11097"/>
                    <a:pt x="329" y="11097"/>
                  </a:cubicBezTo>
                  <a:cubicBezTo>
                    <a:pt x="348" y="11097"/>
                    <a:pt x="368" y="11095"/>
                    <a:pt x="388" y="11091"/>
                  </a:cubicBezTo>
                  <a:cubicBezTo>
                    <a:pt x="399" y="11189"/>
                    <a:pt x="451" y="11279"/>
                    <a:pt x="568" y="11339"/>
                  </a:cubicBezTo>
                  <a:cubicBezTo>
                    <a:pt x="2577" y="12341"/>
                    <a:pt x="4772" y="12851"/>
                    <a:pt x="6973" y="12851"/>
                  </a:cubicBezTo>
                  <a:cubicBezTo>
                    <a:pt x="8775" y="12851"/>
                    <a:pt x="10581" y="12509"/>
                    <a:pt x="12290" y="11815"/>
                  </a:cubicBezTo>
                  <a:cubicBezTo>
                    <a:pt x="15194" y="10636"/>
                    <a:pt x="19164" y="7787"/>
                    <a:pt x="18542" y="4150"/>
                  </a:cubicBezTo>
                  <a:cubicBezTo>
                    <a:pt x="18486" y="3813"/>
                    <a:pt x="18394" y="3482"/>
                    <a:pt x="18268" y="3162"/>
                  </a:cubicBezTo>
                  <a:cubicBezTo>
                    <a:pt x="19463" y="2381"/>
                    <a:pt x="20627" y="1572"/>
                    <a:pt x="21762" y="736"/>
                  </a:cubicBezTo>
                  <a:cubicBezTo>
                    <a:pt x="22087" y="497"/>
                    <a:pt x="21882" y="1"/>
                    <a:pt x="215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398;p23">
              <a:extLst>
                <a:ext uri="{FF2B5EF4-FFF2-40B4-BE49-F238E27FC236}">
                  <a16:creationId xmlns:a16="http://schemas.microsoft.com/office/drawing/2014/main" id="{21B98053-AB71-47A1-9F28-476CB1FCA76F}"/>
                </a:ext>
              </a:extLst>
            </p:cNvPr>
            <p:cNvGrpSpPr/>
            <p:nvPr/>
          </p:nvGrpSpPr>
          <p:grpSpPr>
            <a:xfrm>
              <a:off x="2028140" y="-296128"/>
              <a:ext cx="162319" cy="81341"/>
              <a:chOff x="2028140" y="-296128"/>
              <a:chExt cx="162319" cy="81341"/>
            </a:xfrm>
          </p:grpSpPr>
          <p:sp>
            <p:nvSpPr>
              <p:cNvPr id="136" name="Google Shape;399;p23">
                <a:extLst>
                  <a:ext uri="{FF2B5EF4-FFF2-40B4-BE49-F238E27FC236}">
                    <a16:creationId xmlns:a16="http://schemas.microsoft.com/office/drawing/2014/main" id="{C2F50C3A-4CEF-4522-B783-1150C9D65854}"/>
                  </a:ext>
                </a:extLst>
              </p:cNvPr>
              <p:cNvSpPr/>
              <p:nvPr/>
            </p:nvSpPr>
            <p:spPr>
              <a:xfrm>
                <a:off x="2028140" y="-264690"/>
                <a:ext cx="106194" cy="43153"/>
              </a:xfrm>
              <a:custGeom>
                <a:avLst/>
                <a:gdLst/>
                <a:ahLst/>
                <a:cxnLst/>
                <a:rect l="l" t="t" r="r" b="b"/>
                <a:pathLst>
                  <a:path w="3209" h="1304" extrusionOk="0">
                    <a:moveTo>
                      <a:pt x="650" y="1"/>
                    </a:moveTo>
                    <a:cubicBezTo>
                      <a:pt x="470" y="1"/>
                      <a:pt x="289" y="16"/>
                      <a:pt x="112" y="48"/>
                    </a:cubicBezTo>
                    <a:cubicBezTo>
                      <a:pt x="0" y="66"/>
                      <a:pt x="27" y="242"/>
                      <a:pt x="136" y="242"/>
                    </a:cubicBezTo>
                    <a:cubicBezTo>
                      <a:pt x="137" y="242"/>
                      <a:pt x="137" y="242"/>
                      <a:pt x="138" y="242"/>
                    </a:cubicBezTo>
                    <a:cubicBezTo>
                      <a:pt x="167" y="242"/>
                      <a:pt x="195" y="242"/>
                      <a:pt x="224" y="242"/>
                    </a:cubicBezTo>
                    <a:cubicBezTo>
                      <a:pt x="1263" y="242"/>
                      <a:pt x="2097" y="542"/>
                      <a:pt x="2875" y="1259"/>
                    </a:cubicBezTo>
                    <a:cubicBezTo>
                      <a:pt x="2908" y="1291"/>
                      <a:pt x="2945" y="1304"/>
                      <a:pt x="2981" y="1304"/>
                    </a:cubicBezTo>
                    <a:cubicBezTo>
                      <a:pt x="3103" y="1304"/>
                      <a:pt x="3209" y="1150"/>
                      <a:pt x="3098" y="1036"/>
                    </a:cubicBezTo>
                    <a:cubicBezTo>
                      <a:pt x="2473" y="388"/>
                      <a:pt x="1557" y="1"/>
                      <a:pt x="6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00;p23">
                <a:extLst>
                  <a:ext uri="{FF2B5EF4-FFF2-40B4-BE49-F238E27FC236}">
                    <a16:creationId xmlns:a16="http://schemas.microsoft.com/office/drawing/2014/main" id="{689833F8-84D2-4E5A-874D-61A442121DB5}"/>
                  </a:ext>
                </a:extLst>
              </p:cNvPr>
              <p:cNvSpPr/>
              <p:nvPr/>
            </p:nvSpPr>
            <p:spPr>
              <a:xfrm>
                <a:off x="2090619" y="-296128"/>
                <a:ext cx="99840" cy="81341"/>
              </a:xfrm>
              <a:custGeom>
                <a:avLst/>
                <a:gdLst/>
                <a:ahLst/>
                <a:cxnLst/>
                <a:rect l="l" t="t" r="r" b="b"/>
                <a:pathLst>
                  <a:path w="3017" h="2458" extrusionOk="0">
                    <a:moveTo>
                      <a:pt x="170" y="1"/>
                    </a:moveTo>
                    <a:cubicBezTo>
                      <a:pt x="0" y="1"/>
                      <a:pt x="6" y="255"/>
                      <a:pt x="175" y="269"/>
                    </a:cubicBezTo>
                    <a:cubicBezTo>
                      <a:pt x="1380" y="368"/>
                      <a:pt x="2336" y="1192"/>
                      <a:pt x="2673" y="2343"/>
                    </a:cubicBezTo>
                    <a:cubicBezTo>
                      <a:pt x="2697" y="2423"/>
                      <a:pt x="2759" y="2458"/>
                      <a:pt x="2823" y="2458"/>
                    </a:cubicBezTo>
                    <a:cubicBezTo>
                      <a:pt x="2919" y="2458"/>
                      <a:pt x="3016" y="2379"/>
                      <a:pt x="2987" y="2255"/>
                    </a:cubicBezTo>
                    <a:cubicBezTo>
                      <a:pt x="2685" y="969"/>
                      <a:pt x="1484" y="36"/>
                      <a:pt x="175" y="1"/>
                    </a:cubicBezTo>
                    <a:cubicBezTo>
                      <a:pt x="173" y="1"/>
                      <a:pt x="172" y="1"/>
                      <a:pt x="1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8" name="תיבת טקסט 137">
            <a:extLst>
              <a:ext uri="{FF2B5EF4-FFF2-40B4-BE49-F238E27FC236}">
                <a16:creationId xmlns:a16="http://schemas.microsoft.com/office/drawing/2014/main" id="{A8CAA38A-ED19-4994-8743-B654E5AEC30D}"/>
              </a:ext>
            </a:extLst>
          </p:cNvPr>
          <p:cNvSpPr txBox="1"/>
          <p:nvPr/>
        </p:nvSpPr>
        <p:spPr>
          <a:xfrm>
            <a:off x="6404460" y="4645698"/>
            <a:ext cx="1527050" cy="369332"/>
          </a:xfrm>
          <a:prstGeom prst="rect">
            <a:avLst/>
          </a:prstGeom>
          <a:noFill/>
        </p:spPr>
        <p:txBody>
          <a:bodyPr wrap="square" rtlCol="1">
            <a:spAutoFit/>
          </a:bodyPr>
          <a:lstStyle/>
          <a:p>
            <a:r>
              <a:rPr lang="en-US" dirty="0"/>
              <a:t>denouement</a:t>
            </a:r>
            <a:endParaRPr lang="he-IL" dirty="0"/>
          </a:p>
        </p:txBody>
      </p:sp>
      <p:grpSp>
        <p:nvGrpSpPr>
          <p:cNvPr id="139" name="Google Shape;1570;p44">
            <a:extLst>
              <a:ext uri="{FF2B5EF4-FFF2-40B4-BE49-F238E27FC236}">
                <a16:creationId xmlns:a16="http://schemas.microsoft.com/office/drawing/2014/main" id="{A838F753-0105-4967-9875-D5F72EED6241}"/>
              </a:ext>
            </a:extLst>
          </p:cNvPr>
          <p:cNvGrpSpPr/>
          <p:nvPr/>
        </p:nvGrpSpPr>
        <p:grpSpPr>
          <a:xfrm>
            <a:off x="7320690" y="82752"/>
            <a:ext cx="493700" cy="656538"/>
            <a:chOff x="9737638" y="2692857"/>
            <a:chExt cx="597989" cy="795225"/>
          </a:xfrm>
        </p:grpSpPr>
        <p:sp>
          <p:nvSpPr>
            <p:cNvPr id="140" name="Google Shape;1571;p44">
              <a:extLst>
                <a:ext uri="{FF2B5EF4-FFF2-40B4-BE49-F238E27FC236}">
                  <a16:creationId xmlns:a16="http://schemas.microsoft.com/office/drawing/2014/main" id="{3FF554DF-A3C4-41EE-A8C9-F31D588A0C32}"/>
                </a:ext>
              </a:extLst>
            </p:cNvPr>
            <p:cNvSpPr/>
            <p:nvPr/>
          </p:nvSpPr>
          <p:spPr>
            <a:xfrm>
              <a:off x="9832855" y="2913572"/>
              <a:ext cx="362372" cy="489711"/>
            </a:xfrm>
            <a:custGeom>
              <a:avLst/>
              <a:gdLst/>
              <a:ahLst/>
              <a:cxnLst/>
              <a:rect l="l" t="t" r="r" b="b"/>
              <a:pathLst>
                <a:path w="16730" h="22609" extrusionOk="0">
                  <a:moveTo>
                    <a:pt x="267" y="1"/>
                  </a:moveTo>
                  <a:cubicBezTo>
                    <a:pt x="126" y="1"/>
                    <a:pt x="0" y="145"/>
                    <a:pt x="65" y="310"/>
                  </a:cubicBezTo>
                  <a:cubicBezTo>
                    <a:pt x="414" y="1190"/>
                    <a:pt x="1093" y="2000"/>
                    <a:pt x="1677" y="2743"/>
                  </a:cubicBezTo>
                  <a:cubicBezTo>
                    <a:pt x="2510" y="3805"/>
                    <a:pt x="3262" y="4934"/>
                    <a:pt x="4044" y="6035"/>
                  </a:cubicBezTo>
                  <a:cubicBezTo>
                    <a:pt x="5392" y="7930"/>
                    <a:pt x="6747" y="9819"/>
                    <a:pt x="8140" y="11681"/>
                  </a:cubicBezTo>
                  <a:cubicBezTo>
                    <a:pt x="10869" y="15330"/>
                    <a:pt x="13522" y="19166"/>
                    <a:pt x="16538" y="22576"/>
                  </a:cubicBezTo>
                  <a:cubicBezTo>
                    <a:pt x="16558" y="22599"/>
                    <a:pt x="16581" y="22608"/>
                    <a:pt x="16604" y="22608"/>
                  </a:cubicBezTo>
                  <a:cubicBezTo>
                    <a:pt x="16669" y="22608"/>
                    <a:pt x="16729" y="22530"/>
                    <a:pt x="16695" y="22458"/>
                  </a:cubicBezTo>
                  <a:cubicBezTo>
                    <a:pt x="15722" y="20455"/>
                    <a:pt x="13983" y="18659"/>
                    <a:pt x="12640" y="16889"/>
                  </a:cubicBezTo>
                  <a:cubicBezTo>
                    <a:pt x="11164" y="14944"/>
                    <a:pt x="9671" y="13012"/>
                    <a:pt x="8228" y="11042"/>
                  </a:cubicBezTo>
                  <a:cubicBezTo>
                    <a:pt x="6868" y="9186"/>
                    <a:pt x="5573" y="7286"/>
                    <a:pt x="4268" y="5393"/>
                  </a:cubicBezTo>
                  <a:cubicBezTo>
                    <a:pt x="3062" y="3643"/>
                    <a:pt x="1897" y="1606"/>
                    <a:pt x="426" y="73"/>
                  </a:cubicBezTo>
                  <a:cubicBezTo>
                    <a:pt x="378" y="22"/>
                    <a:pt x="321" y="1"/>
                    <a:pt x="267"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572;p44">
              <a:extLst>
                <a:ext uri="{FF2B5EF4-FFF2-40B4-BE49-F238E27FC236}">
                  <a16:creationId xmlns:a16="http://schemas.microsoft.com/office/drawing/2014/main" id="{17E50817-5CB6-4589-97D3-0467B9E01F28}"/>
                </a:ext>
              </a:extLst>
            </p:cNvPr>
            <p:cNvSpPr/>
            <p:nvPr/>
          </p:nvSpPr>
          <p:spPr>
            <a:xfrm>
              <a:off x="9955927" y="2851560"/>
              <a:ext cx="331636" cy="464455"/>
            </a:xfrm>
            <a:custGeom>
              <a:avLst/>
              <a:gdLst/>
              <a:ahLst/>
              <a:cxnLst/>
              <a:rect l="l" t="t" r="r" b="b"/>
              <a:pathLst>
                <a:path w="15311" h="21443" extrusionOk="0">
                  <a:moveTo>
                    <a:pt x="399" y="1"/>
                  </a:moveTo>
                  <a:cubicBezTo>
                    <a:pt x="192" y="1"/>
                    <a:pt x="1" y="207"/>
                    <a:pt x="129" y="436"/>
                  </a:cubicBezTo>
                  <a:cubicBezTo>
                    <a:pt x="1197" y="2343"/>
                    <a:pt x="2676" y="4004"/>
                    <a:pt x="3866" y="5833"/>
                  </a:cubicBezTo>
                  <a:cubicBezTo>
                    <a:pt x="5044" y="7641"/>
                    <a:pt x="6274" y="9416"/>
                    <a:pt x="7572" y="11139"/>
                  </a:cubicBezTo>
                  <a:cubicBezTo>
                    <a:pt x="8889" y="12887"/>
                    <a:pt x="10080" y="14714"/>
                    <a:pt x="11344" y="16500"/>
                  </a:cubicBezTo>
                  <a:cubicBezTo>
                    <a:pt x="11963" y="17375"/>
                    <a:pt x="12627" y="18200"/>
                    <a:pt x="13314" y="19023"/>
                  </a:cubicBezTo>
                  <a:cubicBezTo>
                    <a:pt x="13832" y="19645"/>
                    <a:pt x="14721" y="20491"/>
                    <a:pt x="14939" y="21318"/>
                  </a:cubicBezTo>
                  <a:cubicBezTo>
                    <a:pt x="14962" y="21405"/>
                    <a:pt x="15031" y="21442"/>
                    <a:pt x="15103" y="21442"/>
                  </a:cubicBezTo>
                  <a:cubicBezTo>
                    <a:pt x="15204" y="21442"/>
                    <a:pt x="15311" y="21367"/>
                    <a:pt x="15304" y="21246"/>
                  </a:cubicBezTo>
                  <a:cubicBezTo>
                    <a:pt x="15272" y="20694"/>
                    <a:pt x="14910" y="20156"/>
                    <a:pt x="14599" y="19720"/>
                  </a:cubicBezTo>
                  <a:cubicBezTo>
                    <a:pt x="13931" y="18774"/>
                    <a:pt x="13105" y="17940"/>
                    <a:pt x="12428" y="16999"/>
                  </a:cubicBezTo>
                  <a:cubicBezTo>
                    <a:pt x="11057" y="15096"/>
                    <a:pt x="9863" y="13074"/>
                    <a:pt x="8470" y="11185"/>
                  </a:cubicBezTo>
                  <a:cubicBezTo>
                    <a:pt x="7134" y="9375"/>
                    <a:pt x="5835" y="7547"/>
                    <a:pt x="4612" y="5658"/>
                  </a:cubicBezTo>
                  <a:cubicBezTo>
                    <a:pt x="3943" y="4621"/>
                    <a:pt x="3192" y="3651"/>
                    <a:pt x="2486" y="2639"/>
                  </a:cubicBezTo>
                  <a:cubicBezTo>
                    <a:pt x="1885" y="1776"/>
                    <a:pt x="1390" y="797"/>
                    <a:pt x="606" y="82"/>
                  </a:cubicBezTo>
                  <a:cubicBezTo>
                    <a:pt x="544" y="25"/>
                    <a:pt x="470" y="1"/>
                    <a:pt x="399"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573;p44">
              <a:extLst>
                <a:ext uri="{FF2B5EF4-FFF2-40B4-BE49-F238E27FC236}">
                  <a16:creationId xmlns:a16="http://schemas.microsoft.com/office/drawing/2014/main" id="{18CB8D53-B802-4A74-9B11-0C9D57079525}"/>
                </a:ext>
              </a:extLst>
            </p:cNvPr>
            <p:cNvSpPr/>
            <p:nvPr/>
          </p:nvSpPr>
          <p:spPr>
            <a:xfrm>
              <a:off x="9821440" y="2837351"/>
              <a:ext cx="156537" cy="97167"/>
            </a:xfrm>
            <a:custGeom>
              <a:avLst/>
              <a:gdLst/>
              <a:ahLst/>
              <a:cxnLst/>
              <a:rect l="l" t="t" r="r" b="b"/>
              <a:pathLst>
                <a:path w="7227" h="4486" extrusionOk="0">
                  <a:moveTo>
                    <a:pt x="6804" y="0"/>
                  </a:moveTo>
                  <a:cubicBezTo>
                    <a:pt x="6694" y="0"/>
                    <a:pt x="6581" y="42"/>
                    <a:pt x="6491" y="134"/>
                  </a:cubicBezTo>
                  <a:cubicBezTo>
                    <a:pt x="5622" y="1022"/>
                    <a:pt x="4355" y="1847"/>
                    <a:pt x="3223" y="2360"/>
                  </a:cubicBezTo>
                  <a:cubicBezTo>
                    <a:pt x="2096" y="2870"/>
                    <a:pt x="946" y="3171"/>
                    <a:pt x="122" y="4149"/>
                  </a:cubicBezTo>
                  <a:cubicBezTo>
                    <a:pt x="1" y="4293"/>
                    <a:pt x="154" y="4485"/>
                    <a:pt x="311" y="4485"/>
                  </a:cubicBezTo>
                  <a:cubicBezTo>
                    <a:pt x="355" y="4485"/>
                    <a:pt x="399" y="4470"/>
                    <a:pt x="438" y="4434"/>
                  </a:cubicBezTo>
                  <a:lnTo>
                    <a:pt x="438" y="4435"/>
                  </a:lnTo>
                  <a:cubicBezTo>
                    <a:pt x="1524" y="3413"/>
                    <a:pt x="3132" y="3300"/>
                    <a:pt x="4382" y="2545"/>
                  </a:cubicBezTo>
                  <a:cubicBezTo>
                    <a:pt x="5249" y="2023"/>
                    <a:pt x="6138" y="1515"/>
                    <a:pt x="6892" y="837"/>
                  </a:cubicBezTo>
                  <a:lnTo>
                    <a:pt x="6892" y="837"/>
                  </a:lnTo>
                  <a:cubicBezTo>
                    <a:pt x="7035" y="815"/>
                    <a:pt x="7159" y="714"/>
                    <a:pt x="7183" y="518"/>
                  </a:cubicBezTo>
                  <a:lnTo>
                    <a:pt x="7192" y="443"/>
                  </a:lnTo>
                  <a:cubicBezTo>
                    <a:pt x="7226" y="168"/>
                    <a:pt x="7023" y="0"/>
                    <a:pt x="6804"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574;p44">
              <a:extLst>
                <a:ext uri="{FF2B5EF4-FFF2-40B4-BE49-F238E27FC236}">
                  <a16:creationId xmlns:a16="http://schemas.microsoft.com/office/drawing/2014/main" id="{CC117C71-972A-4BB0-A7EA-22471A56495A}"/>
                </a:ext>
              </a:extLst>
            </p:cNvPr>
            <p:cNvSpPr/>
            <p:nvPr/>
          </p:nvSpPr>
          <p:spPr>
            <a:xfrm>
              <a:off x="9809809" y="2884894"/>
              <a:ext cx="34786" cy="45464"/>
            </a:xfrm>
            <a:custGeom>
              <a:avLst/>
              <a:gdLst/>
              <a:ahLst/>
              <a:cxnLst/>
              <a:rect l="l" t="t" r="r" b="b"/>
              <a:pathLst>
                <a:path w="1606" h="2099" extrusionOk="0">
                  <a:moveTo>
                    <a:pt x="1310" y="1"/>
                  </a:moveTo>
                  <a:cubicBezTo>
                    <a:pt x="1229" y="1"/>
                    <a:pt x="1148" y="34"/>
                    <a:pt x="1100" y="110"/>
                  </a:cubicBezTo>
                  <a:cubicBezTo>
                    <a:pt x="828" y="537"/>
                    <a:pt x="297" y="759"/>
                    <a:pt x="103" y="1246"/>
                  </a:cubicBezTo>
                  <a:cubicBezTo>
                    <a:pt x="31" y="1429"/>
                    <a:pt x="0" y="1688"/>
                    <a:pt x="125" y="1860"/>
                  </a:cubicBezTo>
                  <a:cubicBezTo>
                    <a:pt x="283" y="2076"/>
                    <a:pt x="601" y="2099"/>
                    <a:pt x="861" y="2099"/>
                  </a:cubicBezTo>
                  <a:cubicBezTo>
                    <a:pt x="904" y="2099"/>
                    <a:pt x="946" y="2098"/>
                    <a:pt x="985" y="2098"/>
                  </a:cubicBezTo>
                  <a:cubicBezTo>
                    <a:pt x="1144" y="2095"/>
                    <a:pt x="1225" y="1839"/>
                    <a:pt x="1043" y="1800"/>
                  </a:cubicBezTo>
                  <a:cubicBezTo>
                    <a:pt x="849" y="1758"/>
                    <a:pt x="402" y="1752"/>
                    <a:pt x="484" y="1476"/>
                  </a:cubicBezTo>
                  <a:cubicBezTo>
                    <a:pt x="535" y="1307"/>
                    <a:pt x="709" y="1161"/>
                    <a:pt x="835" y="1047"/>
                  </a:cubicBezTo>
                  <a:cubicBezTo>
                    <a:pt x="1092" y="813"/>
                    <a:pt x="1407" y="619"/>
                    <a:pt x="1539" y="284"/>
                  </a:cubicBezTo>
                  <a:cubicBezTo>
                    <a:pt x="1606" y="114"/>
                    <a:pt x="1459" y="1"/>
                    <a:pt x="1310"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575;p44">
              <a:extLst>
                <a:ext uri="{FF2B5EF4-FFF2-40B4-BE49-F238E27FC236}">
                  <a16:creationId xmlns:a16="http://schemas.microsoft.com/office/drawing/2014/main" id="{C9DC8722-A0F3-4A7C-B07D-A383D97B9DD5}"/>
                </a:ext>
              </a:extLst>
            </p:cNvPr>
            <p:cNvSpPr/>
            <p:nvPr/>
          </p:nvSpPr>
          <p:spPr>
            <a:xfrm>
              <a:off x="9792502" y="2855545"/>
              <a:ext cx="35436" cy="51269"/>
            </a:xfrm>
            <a:custGeom>
              <a:avLst/>
              <a:gdLst/>
              <a:ahLst/>
              <a:cxnLst/>
              <a:rect l="l" t="t" r="r" b="b"/>
              <a:pathLst>
                <a:path w="1636" h="2367" extrusionOk="0">
                  <a:moveTo>
                    <a:pt x="1349" y="0"/>
                  </a:moveTo>
                  <a:cubicBezTo>
                    <a:pt x="1328" y="0"/>
                    <a:pt x="1308" y="3"/>
                    <a:pt x="1288" y="9"/>
                  </a:cubicBezTo>
                  <a:cubicBezTo>
                    <a:pt x="977" y="106"/>
                    <a:pt x="749" y="396"/>
                    <a:pt x="566" y="654"/>
                  </a:cubicBezTo>
                  <a:cubicBezTo>
                    <a:pt x="405" y="878"/>
                    <a:pt x="152" y="1108"/>
                    <a:pt x="106" y="1392"/>
                  </a:cubicBezTo>
                  <a:cubicBezTo>
                    <a:pt x="1" y="2029"/>
                    <a:pt x="988" y="2357"/>
                    <a:pt x="1466" y="2366"/>
                  </a:cubicBezTo>
                  <a:cubicBezTo>
                    <a:pt x="1467" y="2366"/>
                    <a:pt x="1468" y="2366"/>
                    <a:pt x="1469" y="2366"/>
                  </a:cubicBezTo>
                  <a:cubicBezTo>
                    <a:pt x="1613" y="2366"/>
                    <a:pt x="1598" y="2169"/>
                    <a:pt x="1483" y="2130"/>
                  </a:cubicBezTo>
                  <a:lnTo>
                    <a:pt x="1482" y="2130"/>
                  </a:lnTo>
                  <a:cubicBezTo>
                    <a:pt x="1257" y="2054"/>
                    <a:pt x="1052" y="1914"/>
                    <a:pt x="860" y="1777"/>
                  </a:cubicBezTo>
                  <a:cubicBezTo>
                    <a:pt x="721" y="1679"/>
                    <a:pt x="528" y="1603"/>
                    <a:pt x="592" y="1397"/>
                  </a:cubicBezTo>
                  <a:cubicBezTo>
                    <a:pt x="618" y="1314"/>
                    <a:pt x="723" y="1227"/>
                    <a:pt x="777" y="1164"/>
                  </a:cubicBezTo>
                  <a:cubicBezTo>
                    <a:pt x="901" y="1021"/>
                    <a:pt x="1007" y="863"/>
                    <a:pt x="1139" y="730"/>
                  </a:cubicBezTo>
                  <a:cubicBezTo>
                    <a:pt x="1307" y="560"/>
                    <a:pt x="1442" y="483"/>
                    <a:pt x="1557" y="273"/>
                  </a:cubicBezTo>
                  <a:cubicBezTo>
                    <a:pt x="1636" y="125"/>
                    <a:pt x="1487" y="0"/>
                    <a:pt x="1349"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576;p44">
              <a:extLst>
                <a:ext uri="{FF2B5EF4-FFF2-40B4-BE49-F238E27FC236}">
                  <a16:creationId xmlns:a16="http://schemas.microsoft.com/office/drawing/2014/main" id="{A9ED5A12-D886-4FD2-A1A2-1326550DDA21}"/>
                </a:ext>
              </a:extLst>
            </p:cNvPr>
            <p:cNvSpPr/>
            <p:nvPr/>
          </p:nvSpPr>
          <p:spPr>
            <a:xfrm>
              <a:off x="9907560" y="2812420"/>
              <a:ext cx="72431" cy="34959"/>
            </a:xfrm>
            <a:custGeom>
              <a:avLst/>
              <a:gdLst/>
              <a:ahLst/>
              <a:cxnLst/>
              <a:rect l="l" t="t" r="r" b="b"/>
              <a:pathLst>
                <a:path w="3344" h="1614" extrusionOk="0">
                  <a:moveTo>
                    <a:pt x="2079" y="0"/>
                  </a:moveTo>
                  <a:cubicBezTo>
                    <a:pt x="1779" y="0"/>
                    <a:pt x="1480" y="97"/>
                    <a:pt x="1204" y="203"/>
                  </a:cubicBezTo>
                  <a:cubicBezTo>
                    <a:pt x="908" y="314"/>
                    <a:pt x="345" y="479"/>
                    <a:pt x="130" y="730"/>
                  </a:cubicBezTo>
                  <a:cubicBezTo>
                    <a:pt x="9" y="872"/>
                    <a:pt x="1" y="1074"/>
                    <a:pt x="160" y="1187"/>
                  </a:cubicBezTo>
                  <a:cubicBezTo>
                    <a:pt x="214" y="1226"/>
                    <a:pt x="272" y="1241"/>
                    <a:pt x="333" y="1241"/>
                  </a:cubicBezTo>
                  <a:cubicBezTo>
                    <a:pt x="540" y="1241"/>
                    <a:pt x="769" y="1054"/>
                    <a:pt x="935" y="969"/>
                  </a:cubicBezTo>
                  <a:cubicBezTo>
                    <a:pt x="1212" y="827"/>
                    <a:pt x="1684" y="553"/>
                    <a:pt x="2058" y="553"/>
                  </a:cubicBezTo>
                  <a:cubicBezTo>
                    <a:pt x="2132" y="553"/>
                    <a:pt x="2202" y="564"/>
                    <a:pt x="2266" y="589"/>
                  </a:cubicBezTo>
                  <a:cubicBezTo>
                    <a:pt x="2586" y="710"/>
                    <a:pt x="2815" y="1246"/>
                    <a:pt x="2971" y="1526"/>
                  </a:cubicBezTo>
                  <a:cubicBezTo>
                    <a:pt x="3005" y="1588"/>
                    <a:pt x="3056" y="1614"/>
                    <a:pt x="3107" y="1614"/>
                  </a:cubicBezTo>
                  <a:cubicBezTo>
                    <a:pt x="3222" y="1614"/>
                    <a:pt x="3343" y="1488"/>
                    <a:pt x="3307" y="1355"/>
                  </a:cubicBezTo>
                  <a:lnTo>
                    <a:pt x="3306" y="1354"/>
                  </a:lnTo>
                  <a:cubicBezTo>
                    <a:pt x="3152" y="785"/>
                    <a:pt x="2883" y="79"/>
                    <a:pt x="2218" y="7"/>
                  </a:cubicBezTo>
                  <a:cubicBezTo>
                    <a:pt x="2172" y="2"/>
                    <a:pt x="2125" y="0"/>
                    <a:pt x="2079"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577;p44">
              <a:extLst>
                <a:ext uri="{FF2B5EF4-FFF2-40B4-BE49-F238E27FC236}">
                  <a16:creationId xmlns:a16="http://schemas.microsoft.com/office/drawing/2014/main" id="{55697623-F933-4545-9922-E8DD9EFF31A1}"/>
                </a:ext>
              </a:extLst>
            </p:cNvPr>
            <p:cNvSpPr/>
            <p:nvPr/>
          </p:nvSpPr>
          <p:spPr>
            <a:xfrm>
              <a:off x="9821094" y="2791107"/>
              <a:ext cx="148739" cy="69615"/>
            </a:xfrm>
            <a:custGeom>
              <a:avLst/>
              <a:gdLst/>
              <a:ahLst/>
              <a:cxnLst/>
              <a:rect l="l" t="t" r="r" b="b"/>
              <a:pathLst>
                <a:path w="6867" h="3214" extrusionOk="0">
                  <a:moveTo>
                    <a:pt x="4664" y="1"/>
                  </a:moveTo>
                  <a:cubicBezTo>
                    <a:pt x="4482" y="1"/>
                    <a:pt x="4319" y="18"/>
                    <a:pt x="4196" y="50"/>
                  </a:cubicBezTo>
                  <a:cubicBezTo>
                    <a:pt x="3320" y="281"/>
                    <a:pt x="2430" y="873"/>
                    <a:pt x="1664" y="1343"/>
                  </a:cubicBezTo>
                  <a:cubicBezTo>
                    <a:pt x="1024" y="1736"/>
                    <a:pt x="232" y="2236"/>
                    <a:pt x="32" y="3001"/>
                  </a:cubicBezTo>
                  <a:cubicBezTo>
                    <a:pt x="0" y="3125"/>
                    <a:pt x="102" y="3213"/>
                    <a:pt x="208" y="3213"/>
                  </a:cubicBezTo>
                  <a:cubicBezTo>
                    <a:pt x="253" y="3213"/>
                    <a:pt x="298" y="3197"/>
                    <a:pt x="334" y="3161"/>
                  </a:cubicBezTo>
                  <a:cubicBezTo>
                    <a:pt x="1060" y="2440"/>
                    <a:pt x="1691" y="1864"/>
                    <a:pt x="2594" y="1362"/>
                  </a:cubicBezTo>
                  <a:cubicBezTo>
                    <a:pt x="2932" y="1174"/>
                    <a:pt x="3271" y="962"/>
                    <a:pt x="3621" y="797"/>
                  </a:cubicBezTo>
                  <a:cubicBezTo>
                    <a:pt x="4005" y="616"/>
                    <a:pt x="4476" y="402"/>
                    <a:pt x="4926" y="402"/>
                  </a:cubicBezTo>
                  <a:cubicBezTo>
                    <a:pt x="5123" y="402"/>
                    <a:pt x="5316" y="443"/>
                    <a:pt x="5497" y="546"/>
                  </a:cubicBezTo>
                  <a:cubicBezTo>
                    <a:pt x="5712" y="669"/>
                    <a:pt x="6179" y="851"/>
                    <a:pt x="6046" y="1211"/>
                  </a:cubicBezTo>
                  <a:cubicBezTo>
                    <a:pt x="5993" y="1352"/>
                    <a:pt x="6107" y="1474"/>
                    <a:pt x="6221" y="1474"/>
                  </a:cubicBezTo>
                  <a:cubicBezTo>
                    <a:pt x="6276" y="1474"/>
                    <a:pt x="6331" y="1445"/>
                    <a:pt x="6367" y="1375"/>
                  </a:cubicBezTo>
                  <a:cubicBezTo>
                    <a:pt x="6866" y="395"/>
                    <a:pt x="5541" y="1"/>
                    <a:pt x="4664"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578;p44">
              <a:extLst>
                <a:ext uri="{FF2B5EF4-FFF2-40B4-BE49-F238E27FC236}">
                  <a16:creationId xmlns:a16="http://schemas.microsoft.com/office/drawing/2014/main" id="{02EC78F7-4362-4EC5-9A99-D96DA72344DB}"/>
                </a:ext>
              </a:extLst>
            </p:cNvPr>
            <p:cNvSpPr/>
            <p:nvPr/>
          </p:nvSpPr>
          <p:spPr>
            <a:xfrm>
              <a:off x="9861814" y="2857884"/>
              <a:ext cx="7581" cy="12649"/>
            </a:xfrm>
            <a:custGeom>
              <a:avLst/>
              <a:gdLst/>
              <a:ahLst/>
              <a:cxnLst/>
              <a:rect l="l" t="t" r="r" b="b"/>
              <a:pathLst>
                <a:path w="350" h="584" extrusionOk="0">
                  <a:moveTo>
                    <a:pt x="200" y="0"/>
                  </a:moveTo>
                  <a:cubicBezTo>
                    <a:pt x="142" y="0"/>
                    <a:pt x="86" y="29"/>
                    <a:pt x="69" y="90"/>
                  </a:cubicBezTo>
                  <a:cubicBezTo>
                    <a:pt x="39" y="199"/>
                    <a:pt x="30" y="312"/>
                    <a:pt x="15" y="424"/>
                  </a:cubicBezTo>
                  <a:cubicBezTo>
                    <a:pt x="1" y="528"/>
                    <a:pt x="84" y="584"/>
                    <a:pt x="170" y="584"/>
                  </a:cubicBezTo>
                  <a:cubicBezTo>
                    <a:pt x="248" y="584"/>
                    <a:pt x="328" y="537"/>
                    <a:pt x="334" y="437"/>
                  </a:cubicBezTo>
                  <a:cubicBezTo>
                    <a:pt x="340" y="330"/>
                    <a:pt x="349" y="225"/>
                    <a:pt x="344" y="119"/>
                  </a:cubicBezTo>
                  <a:cubicBezTo>
                    <a:pt x="339" y="42"/>
                    <a:pt x="269" y="0"/>
                    <a:pt x="200"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579;p44">
              <a:extLst>
                <a:ext uri="{FF2B5EF4-FFF2-40B4-BE49-F238E27FC236}">
                  <a16:creationId xmlns:a16="http://schemas.microsoft.com/office/drawing/2014/main" id="{4B6065BF-2B35-4748-8A59-AA010043C09D}"/>
                </a:ext>
              </a:extLst>
            </p:cNvPr>
            <p:cNvSpPr/>
            <p:nvPr/>
          </p:nvSpPr>
          <p:spPr>
            <a:xfrm>
              <a:off x="9874226" y="2849047"/>
              <a:ext cx="13018" cy="14122"/>
            </a:xfrm>
            <a:custGeom>
              <a:avLst/>
              <a:gdLst/>
              <a:ahLst/>
              <a:cxnLst/>
              <a:rect l="l" t="t" r="r" b="b"/>
              <a:pathLst>
                <a:path w="601" h="652" extrusionOk="0">
                  <a:moveTo>
                    <a:pt x="386" y="1"/>
                  </a:moveTo>
                  <a:cubicBezTo>
                    <a:pt x="305" y="1"/>
                    <a:pt x="225" y="48"/>
                    <a:pt x="206" y="153"/>
                  </a:cubicBezTo>
                  <a:cubicBezTo>
                    <a:pt x="205" y="154"/>
                    <a:pt x="206" y="155"/>
                    <a:pt x="206" y="155"/>
                  </a:cubicBezTo>
                  <a:lnTo>
                    <a:pt x="206" y="155"/>
                  </a:lnTo>
                  <a:cubicBezTo>
                    <a:pt x="205" y="156"/>
                    <a:pt x="204" y="158"/>
                    <a:pt x="202" y="159"/>
                  </a:cubicBezTo>
                  <a:cubicBezTo>
                    <a:pt x="184" y="181"/>
                    <a:pt x="157" y="197"/>
                    <a:pt x="136" y="218"/>
                  </a:cubicBezTo>
                  <a:cubicBezTo>
                    <a:pt x="77" y="276"/>
                    <a:pt x="38" y="351"/>
                    <a:pt x="26" y="431"/>
                  </a:cubicBezTo>
                  <a:cubicBezTo>
                    <a:pt x="0" y="571"/>
                    <a:pt x="114" y="651"/>
                    <a:pt x="225" y="651"/>
                  </a:cubicBezTo>
                  <a:cubicBezTo>
                    <a:pt x="313" y="651"/>
                    <a:pt x="400" y="601"/>
                    <a:pt x="416" y="491"/>
                  </a:cubicBezTo>
                  <a:lnTo>
                    <a:pt x="416" y="491"/>
                  </a:lnTo>
                  <a:cubicBezTo>
                    <a:pt x="416" y="494"/>
                    <a:pt x="416" y="495"/>
                    <a:pt x="417" y="495"/>
                  </a:cubicBezTo>
                  <a:cubicBezTo>
                    <a:pt x="418" y="495"/>
                    <a:pt x="423" y="481"/>
                    <a:pt x="420" y="481"/>
                  </a:cubicBezTo>
                  <a:cubicBezTo>
                    <a:pt x="419" y="481"/>
                    <a:pt x="417" y="483"/>
                    <a:pt x="413" y="487"/>
                  </a:cubicBezTo>
                  <a:lnTo>
                    <a:pt x="413" y="487"/>
                  </a:lnTo>
                  <a:cubicBezTo>
                    <a:pt x="434" y="461"/>
                    <a:pt x="465" y="443"/>
                    <a:pt x="488" y="418"/>
                  </a:cubicBezTo>
                  <a:cubicBezTo>
                    <a:pt x="538" y="362"/>
                    <a:pt x="571" y="293"/>
                    <a:pt x="580" y="219"/>
                  </a:cubicBezTo>
                  <a:cubicBezTo>
                    <a:pt x="600" y="82"/>
                    <a:pt x="492" y="1"/>
                    <a:pt x="386"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580;p44">
              <a:extLst>
                <a:ext uri="{FF2B5EF4-FFF2-40B4-BE49-F238E27FC236}">
                  <a16:creationId xmlns:a16="http://schemas.microsoft.com/office/drawing/2014/main" id="{A509E6D3-AFE9-4F6D-9A6B-C64087CB802A}"/>
                </a:ext>
              </a:extLst>
            </p:cNvPr>
            <p:cNvSpPr/>
            <p:nvPr/>
          </p:nvSpPr>
          <p:spPr>
            <a:xfrm>
              <a:off x="9737638" y="2694351"/>
              <a:ext cx="128357" cy="187012"/>
            </a:xfrm>
            <a:custGeom>
              <a:avLst/>
              <a:gdLst/>
              <a:ahLst/>
              <a:cxnLst/>
              <a:rect l="l" t="t" r="r" b="b"/>
              <a:pathLst>
                <a:path w="5926" h="8634" extrusionOk="0">
                  <a:moveTo>
                    <a:pt x="5500" y="0"/>
                  </a:moveTo>
                  <a:cubicBezTo>
                    <a:pt x="5452" y="0"/>
                    <a:pt x="5400" y="14"/>
                    <a:pt x="5347" y="46"/>
                  </a:cubicBezTo>
                  <a:cubicBezTo>
                    <a:pt x="3595" y="1083"/>
                    <a:pt x="1136" y="1890"/>
                    <a:pt x="321" y="3997"/>
                  </a:cubicBezTo>
                  <a:cubicBezTo>
                    <a:pt x="1" y="4825"/>
                    <a:pt x="298" y="5511"/>
                    <a:pt x="843" y="6157"/>
                  </a:cubicBezTo>
                  <a:cubicBezTo>
                    <a:pt x="1565" y="7015"/>
                    <a:pt x="2328" y="8021"/>
                    <a:pt x="3298" y="8612"/>
                  </a:cubicBezTo>
                  <a:cubicBezTo>
                    <a:pt x="3324" y="8627"/>
                    <a:pt x="3350" y="8634"/>
                    <a:pt x="3376" y="8634"/>
                  </a:cubicBezTo>
                  <a:cubicBezTo>
                    <a:pt x="3496" y="8634"/>
                    <a:pt x="3606" y="8493"/>
                    <a:pt x="3529" y="8377"/>
                  </a:cubicBezTo>
                  <a:cubicBezTo>
                    <a:pt x="3046" y="7654"/>
                    <a:pt x="2299" y="7057"/>
                    <a:pt x="1741" y="6384"/>
                  </a:cubicBezTo>
                  <a:cubicBezTo>
                    <a:pt x="918" y="5389"/>
                    <a:pt x="365" y="4836"/>
                    <a:pt x="1319" y="3618"/>
                  </a:cubicBezTo>
                  <a:cubicBezTo>
                    <a:pt x="1907" y="2865"/>
                    <a:pt x="2791" y="2176"/>
                    <a:pt x="3626" y="1711"/>
                  </a:cubicBezTo>
                  <a:cubicBezTo>
                    <a:pt x="4313" y="1327"/>
                    <a:pt x="5088" y="1152"/>
                    <a:pt x="5693" y="624"/>
                  </a:cubicBezTo>
                  <a:cubicBezTo>
                    <a:pt x="5925" y="423"/>
                    <a:pt x="5766" y="0"/>
                    <a:pt x="5500"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81;p44">
              <a:extLst>
                <a:ext uri="{FF2B5EF4-FFF2-40B4-BE49-F238E27FC236}">
                  <a16:creationId xmlns:a16="http://schemas.microsoft.com/office/drawing/2014/main" id="{8EDB021E-F462-484A-BCB3-6E4B19B68306}"/>
                </a:ext>
              </a:extLst>
            </p:cNvPr>
            <p:cNvSpPr/>
            <p:nvPr/>
          </p:nvSpPr>
          <p:spPr>
            <a:xfrm>
              <a:off x="9848450" y="2692857"/>
              <a:ext cx="96257" cy="108473"/>
            </a:xfrm>
            <a:custGeom>
              <a:avLst/>
              <a:gdLst/>
              <a:ahLst/>
              <a:cxnLst/>
              <a:rect l="l" t="t" r="r" b="b"/>
              <a:pathLst>
                <a:path w="4444" h="5008" extrusionOk="0">
                  <a:moveTo>
                    <a:pt x="398" y="1"/>
                  </a:moveTo>
                  <a:cubicBezTo>
                    <a:pt x="71" y="1"/>
                    <a:pt x="0" y="414"/>
                    <a:pt x="288" y="549"/>
                  </a:cubicBezTo>
                  <a:cubicBezTo>
                    <a:pt x="1193" y="972"/>
                    <a:pt x="1675" y="1748"/>
                    <a:pt x="2284" y="2508"/>
                  </a:cubicBezTo>
                  <a:cubicBezTo>
                    <a:pt x="2907" y="3285"/>
                    <a:pt x="3722" y="3843"/>
                    <a:pt x="3873" y="4887"/>
                  </a:cubicBezTo>
                  <a:cubicBezTo>
                    <a:pt x="3884" y="4963"/>
                    <a:pt x="3959" y="5008"/>
                    <a:pt x="4029" y="5008"/>
                  </a:cubicBezTo>
                  <a:cubicBezTo>
                    <a:pt x="4086" y="5008"/>
                    <a:pt x="4139" y="4979"/>
                    <a:pt x="4154" y="4913"/>
                  </a:cubicBezTo>
                  <a:cubicBezTo>
                    <a:pt x="4443" y="3649"/>
                    <a:pt x="3421" y="2953"/>
                    <a:pt x="2718" y="2044"/>
                  </a:cubicBezTo>
                  <a:cubicBezTo>
                    <a:pt x="2159" y="1323"/>
                    <a:pt x="1454" y="4"/>
                    <a:pt x="400" y="1"/>
                  </a:cubicBezTo>
                  <a:cubicBezTo>
                    <a:pt x="399" y="1"/>
                    <a:pt x="399" y="1"/>
                    <a:pt x="398"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82;p44">
              <a:extLst>
                <a:ext uri="{FF2B5EF4-FFF2-40B4-BE49-F238E27FC236}">
                  <a16:creationId xmlns:a16="http://schemas.microsoft.com/office/drawing/2014/main" id="{6412AECB-A736-445B-8519-FA826C07F69A}"/>
                </a:ext>
              </a:extLst>
            </p:cNvPr>
            <p:cNvSpPr/>
            <p:nvPr/>
          </p:nvSpPr>
          <p:spPr>
            <a:xfrm>
              <a:off x="9764149" y="2770421"/>
              <a:ext cx="55645" cy="32945"/>
            </a:xfrm>
            <a:custGeom>
              <a:avLst/>
              <a:gdLst/>
              <a:ahLst/>
              <a:cxnLst/>
              <a:rect l="l" t="t" r="r" b="b"/>
              <a:pathLst>
                <a:path w="2569" h="1521" extrusionOk="0">
                  <a:moveTo>
                    <a:pt x="2324" y="1"/>
                  </a:moveTo>
                  <a:cubicBezTo>
                    <a:pt x="2302" y="1"/>
                    <a:pt x="2280" y="5"/>
                    <a:pt x="2258" y="15"/>
                  </a:cubicBezTo>
                  <a:cubicBezTo>
                    <a:pt x="1504" y="361"/>
                    <a:pt x="901" y="963"/>
                    <a:pt x="132" y="1292"/>
                  </a:cubicBezTo>
                  <a:cubicBezTo>
                    <a:pt x="0" y="1348"/>
                    <a:pt x="50" y="1521"/>
                    <a:pt x="175" y="1521"/>
                  </a:cubicBezTo>
                  <a:cubicBezTo>
                    <a:pt x="185" y="1521"/>
                    <a:pt x="196" y="1520"/>
                    <a:pt x="208" y="1517"/>
                  </a:cubicBezTo>
                  <a:cubicBezTo>
                    <a:pt x="1030" y="1332"/>
                    <a:pt x="1797" y="799"/>
                    <a:pt x="2443" y="273"/>
                  </a:cubicBezTo>
                  <a:cubicBezTo>
                    <a:pt x="2568" y="171"/>
                    <a:pt x="2456" y="1"/>
                    <a:pt x="2324"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83;p44">
              <a:extLst>
                <a:ext uri="{FF2B5EF4-FFF2-40B4-BE49-F238E27FC236}">
                  <a16:creationId xmlns:a16="http://schemas.microsoft.com/office/drawing/2014/main" id="{1B42312D-C3FA-4172-89AE-76A98655759F}"/>
                </a:ext>
              </a:extLst>
            </p:cNvPr>
            <p:cNvSpPr/>
            <p:nvPr/>
          </p:nvSpPr>
          <p:spPr>
            <a:xfrm>
              <a:off x="9831014" y="2739664"/>
              <a:ext cx="21768" cy="14144"/>
            </a:xfrm>
            <a:custGeom>
              <a:avLst/>
              <a:gdLst/>
              <a:ahLst/>
              <a:cxnLst/>
              <a:rect l="l" t="t" r="r" b="b"/>
              <a:pathLst>
                <a:path w="1005" h="653" extrusionOk="0">
                  <a:moveTo>
                    <a:pt x="848" y="0"/>
                  </a:moveTo>
                  <a:cubicBezTo>
                    <a:pt x="833" y="0"/>
                    <a:pt x="817" y="4"/>
                    <a:pt x="801" y="11"/>
                  </a:cubicBezTo>
                  <a:cubicBezTo>
                    <a:pt x="563" y="117"/>
                    <a:pt x="324" y="222"/>
                    <a:pt x="122" y="392"/>
                  </a:cubicBezTo>
                  <a:cubicBezTo>
                    <a:pt x="0" y="495"/>
                    <a:pt x="105" y="653"/>
                    <a:pt x="231" y="653"/>
                  </a:cubicBezTo>
                  <a:cubicBezTo>
                    <a:pt x="263" y="653"/>
                    <a:pt x="295" y="643"/>
                    <a:pt x="326" y="621"/>
                  </a:cubicBezTo>
                  <a:cubicBezTo>
                    <a:pt x="533" y="469"/>
                    <a:pt x="777" y="416"/>
                    <a:pt x="941" y="209"/>
                  </a:cubicBezTo>
                  <a:cubicBezTo>
                    <a:pt x="1005" y="129"/>
                    <a:pt x="942" y="0"/>
                    <a:pt x="848"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84;p44">
              <a:extLst>
                <a:ext uri="{FF2B5EF4-FFF2-40B4-BE49-F238E27FC236}">
                  <a16:creationId xmlns:a16="http://schemas.microsoft.com/office/drawing/2014/main" id="{6705CBC6-6E00-4EE0-9A18-1FCEC82DD830}"/>
                </a:ext>
              </a:extLst>
            </p:cNvPr>
            <p:cNvSpPr/>
            <p:nvPr/>
          </p:nvSpPr>
          <p:spPr>
            <a:xfrm>
              <a:off x="10174888" y="3338541"/>
              <a:ext cx="72279" cy="63507"/>
            </a:xfrm>
            <a:custGeom>
              <a:avLst/>
              <a:gdLst/>
              <a:ahLst/>
              <a:cxnLst/>
              <a:rect l="l" t="t" r="r" b="b"/>
              <a:pathLst>
                <a:path w="3337" h="2932" extrusionOk="0">
                  <a:moveTo>
                    <a:pt x="2031" y="1"/>
                  </a:moveTo>
                  <a:cubicBezTo>
                    <a:pt x="1534" y="1"/>
                    <a:pt x="1162" y="296"/>
                    <a:pt x="895" y="697"/>
                  </a:cubicBezTo>
                  <a:cubicBezTo>
                    <a:pt x="515" y="1266"/>
                    <a:pt x="1" y="2522"/>
                    <a:pt x="894" y="2913"/>
                  </a:cubicBezTo>
                  <a:cubicBezTo>
                    <a:pt x="922" y="2925"/>
                    <a:pt x="950" y="2931"/>
                    <a:pt x="975" y="2931"/>
                  </a:cubicBezTo>
                  <a:cubicBezTo>
                    <a:pt x="1120" y="2931"/>
                    <a:pt x="1209" y="2754"/>
                    <a:pt x="1096" y="2627"/>
                  </a:cubicBezTo>
                  <a:cubicBezTo>
                    <a:pt x="714" y="2196"/>
                    <a:pt x="930" y="1570"/>
                    <a:pt x="1210" y="1147"/>
                  </a:cubicBezTo>
                  <a:cubicBezTo>
                    <a:pt x="1434" y="810"/>
                    <a:pt x="1648" y="519"/>
                    <a:pt x="2086" y="519"/>
                  </a:cubicBezTo>
                  <a:cubicBezTo>
                    <a:pt x="2092" y="519"/>
                    <a:pt x="2099" y="519"/>
                    <a:pt x="2105" y="519"/>
                  </a:cubicBezTo>
                  <a:cubicBezTo>
                    <a:pt x="2455" y="527"/>
                    <a:pt x="2718" y="763"/>
                    <a:pt x="3048" y="823"/>
                  </a:cubicBezTo>
                  <a:cubicBezTo>
                    <a:pt x="3059" y="825"/>
                    <a:pt x="3070" y="826"/>
                    <a:pt x="3081" y="826"/>
                  </a:cubicBezTo>
                  <a:cubicBezTo>
                    <a:pt x="3230" y="826"/>
                    <a:pt x="3337" y="635"/>
                    <a:pt x="3238" y="512"/>
                  </a:cubicBezTo>
                  <a:cubicBezTo>
                    <a:pt x="2979" y="190"/>
                    <a:pt x="2454" y="6"/>
                    <a:pt x="2048" y="1"/>
                  </a:cubicBezTo>
                  <a:cubicBezTo>
                    <a:pt x="2042" y="1"/>
                    <a:pt x="2037" y="1"/>
                    <a:pt x="2031"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85;p44">
              <a:extLst>
                <a:ext uri="{FF2B5EF4-FFF2-40B4-BE49-F238E27FC236}">
                  <a16:creationId xmlns:a16="http://schemas.microsoft.com/office/drawing/2014/main" id="{A1E04B6E-F5E6-44FF-886B-AD7F1F17C8D7}"/>
                </a:ext>
              </a:extLst>
            </p:cNvPr>
            <p:cNvSpPr/>
            <p:nvPr/>
          </p:nvSpPr>
          <p:spPr>
            <a:xfrm>
              <a:off x="10234691" y="3298037"/>
              <a:ext cx="57767" cy="60215"/>
            </a:xfrm>
            <a:custGeom>
              <a:avLst/>
              <a:gdLst/>
              <a:ahLst/>
              <a:cxnLst/>
              <a:rect l="l" t="t" r="r" b="b"/>
              <a:pathLst>
                <a:path w="2667" h="2780" extrusionOk="0">
                  <a:moveTo>
                    <a:pt x="1560" y="1"/>
                  </a:moveTo>
                  <a:cubicBezTo>
                    <a:pt x="1243" y="1"/>
                    <a:pt x="931" y="158"/>
                    <a:pt x="675" y="339"/>
                  </a:cubicBezTo>
                  <a:cubicBezTo>
                    <a:pt x="512" y="454"/>
                    <a:pt x="355" y="590"/>
                    <a:pt x="227" y="744"/>
                  </a:cubicBezTo>
                  <a:cubicBezTo>
                    <a:pt x="13" y="1002"/>
                    <a:pt x="36" y="1303"/>
                    <a:pt x="20" y="1624"/>
                  </a:cubicBezTo>
                  <a:cubicBezTo>
                    <a:pt x="1" y="2026"/>
                    <a:pt x="116" y="2282"/>
                    <a:pt x="166" y="2663"/>
                  </a:cubicBezTo>
                  <a:cubicBezTo>
                    <a:pt x="175" y="2741"/>
                    <a:pt x="236" y="2779"/>
                    <a:pt x="298" y="2779"/>
                  </a:cubicBezTo>
                  <a:cubicBezTo>
                    <a:pt x="363" y="2779"/>
                    <a:pt x="429" y="2738"/>
                    <a:pt x="442" y="2660"/>
                  </a:cubicBezTo>
                  <a:cubicBezTo>
                    <a:pt x="530" y="2109"/>
                    <a:pt x="287" y="1331"/>
                    <a:pt x="757" y="916"/>
                  </a:cubicBezTo>
                  <a:cubicBezTo>
                    <a:pt x="934" y="759"/>
                    <a:pt x="1259" y="524"/>
                    <a:pt x="1541" y="524"/>
                  </a:cubicBezTo>
                  <a:cubicBezTo>
                    <a:pt x="1624" y="524"/>
                    <a:pt x="1704" y="544"/>
                    <a:pt x="1775" y="593"/>
                  </a:cubicBezTo>
                  <a:cubicBezTo>
                    <a:pt x="1954" y="718"/>
                    <a:pt x="2038" y="973"/>
                    <a:pt x="2196" y="1123"/>
                  </a:cubicBezTo>
                  <a:cubicBezTo>
                    <a:pt x="2245" y="1170"/>
                    <a:pt x="2301" y="1190"/>
                    <a:pt x="2355" y="1190"/>
                  </a:cubicBezTo>
                  <a:cubicBezTo>
                    <a:pt x="2520" y="1190"/>
                    <a:pt x="2667" y="1003"/>
                    <a:pt x="2569" y="824"/>
                  </a:cubicBezTo>
                  <a:cubicBezTo>
                    <a:pt x="2411" y="532"/>
                    <a:pt x="2203" y="182"/>
                    <a:pt x="1876" y="58"/>
                  </a:cubicBezTo>
                  <a:cubicBezTo>
                    <a:pt x="1771" y="18"/>
                    <a:pt x="1665" y="1"/>
                    <a:pt x="1560"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86;p44">
              <a:extLst>
                <a:ext uri="{FF2B5EF4-FFF2-40B4-BE49-F238E27FC236}">
                  <a16:creationId xmlns:a16="http://schemas.microsoft.com/office/drawing/2014/main" id="{AB3E8EEC-F99C-4109-AC32-A4D099040187}"/>
                </a:ext>
              </a:extLst>
            </p:cNvPr>
            <p:cNvSpPr/>
            <p:nvPr/>
          </p:nvSpPr>
          <p:spPr>
            <a:xfrm>
              <a:off x="10190158" y="3395940"/>
              <a:ext cx="135483" cy="90972"/>
            </a:xfrm>
            <a:custGeom>
              <a:avLst/>
              <a:gdLst/>
              <a:ahLst/>
              <a:cxnLst/>
              <a:rect l="l" t="t" r="r" b="b"/>
              <a:pathLst>
                <a:path w="6255" h="4200" extrusionOk="0">
                  <a:moveTo>
                    <a:pt x="121" y="1"/>
                  </a:moveTo>
                  <a:cubicBezTo>
                    <a:pt x="26" y="1"/>
                    <a:pt x="0" y="153"/>
                    <a:pt x="99" y="180"/>
                  </a:cubicBezTo>
                  <a:cubicBezTo>
                    <a:pt x="1335" y="517"/>
                    <a:pt x="2602" y="1652"/>
                    <a:pt x="3582" y="2443"/>
                  </a:cubicBezTo>
                  <a:cubicBezTo>
                    <a:pt x="4309" y="3029"/>
                    <a:pt x="5084" y="3867"/>
                    <a:pt x="5973" y="4191"/>
                  </a:cubicBezTo>
                  <a:cubicBezTo>
                    <a:pt x="5990" y="4197"/>
                    <a:pt x="6006" y="4200"/>
                    <a:pt x="6022" y="4200"/>
                  </a:cubicBezTo>
                  <a:cubicBezTo>
                    <a:pt x="6162" y="4200"/>
                    <a:pt x="6255" y="3984"/>
                    <a:pt x="6134" y="3889"/>
                  </a:cubicBezTo>
                  <a:cubicBezTo>
                    <a:pt x="5084" y="3069"/>
                    <a:pt x="4029" y="2221"/>
                    <a:pt x="2931" y="1468"/>
                  </a:cubicBezTo>
                  <a:cubicBezTo>
                    <a:pt x="2023" y="845"/>
                    <a:pt x="1274" y="101"/>
                    <a:pt x="130" y="1"/>
                  </a:cubicBezTo>
                  <a:cubicBezTo>
                    <a:pt x="127" y="1"/>
                    <a:pt x="124" y="1"/>
                    <a:pt x="121"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87;p44">
              <a:extLst>
                <a:ext uri="{FF2B5EF4-FFF2-40B4-BE49-F238E27FC236}">
                  <a16:creationId xmlns:a16="http://schemas.microsoft.com/office/drawing/2014/main" id="{BD9D8B19-1701-4367-9988-C42080FFADF9}"/>
                </a:ext>
              </a:extLst>
            </p:cNvPr>
            <p:cNvSpPr/>
            <p:nvPr/>
          </p:nvSpPr>
          <p:spPr>
            <a:xfrm>
              <a:off x="10281130" y="3314239"/>
              <a:ext cx="54497" cy="173843"/>
            </a:xfrm>
            <a:custGeom>
              <a:avLst/>
              <a:gdLst/>
              <a:ahLst/>
              <a:cxnLst/>
              <a:rect l="l" t="t" r="r" b="b"/>
              <a:pathLst>
                <a:path w="2516" h="8026" extrusionOk="0">
                  <a:moveTo>
                    <a:pt x="229" y="1"/>
                  </a:moveTo>
                  <a:cubicBezTo>
                    <a:pt x="110" y="1"/>
                    <a:pt x="0" y="128"/>
                    <a:pt x="35" y="271"/>
                  </a:cubicBezTo>
                  <a:cubicBezTo>
                    <a:pt x="317" y="1428"/>
                    <a:pt x="836" y="2535"/>
                    <a:pt x="1141" y="3698"/>
                  </a:cubicBezTo>
                  <a:cubicBezTo>
                    <a:pt x="1295" y="4278"/>
                    <a:pt x="1442" y="4863"/>
                    <a:pt x="1563" y="5450"/>
                  </a:cubicBezTo>
                  <a:cubicBezTo>
                    <a:pt x="1689" y="6064"/>
                    <a:pt x="2094" y="7170"/>
                    <a:pt x="1921" y="7740"/>
                  </a:cubicBezTo>
                  <a:cubicBezTo>
                    <a:pt x="1880" y="7878"/>
                    <a:pt x="2001" y="8025"/>
                    <a:pt x="2122" y="8025"/>
                  </a:cubicBezTo>
                  <a:cubicBezTo>
                    <a:pt x="2171" y="8025"/>
                    <a:pt x="2220" y="8001"/>
                    <a:pt x="2257" y="7940"/>
                  </a:cubicBezTo>
                  <a:cubicBezTo>
                    <a:pt x="2516" y="7528"/>
                    <a:pt x="2466" y="7290"/>
                    <a:pt x="2389" y="6829"/>
                  </a:cubicBezTo>
                  <a:cubicBezTo>
                    <a:pt x="2250" y="5991"/>
                    <a:pt x="2077" y="5150"/>
                    <a:pt x="1881" y="4322"/>
                  </a:cubicBezTo>
                  <a:cubicBezTo>
                    <a:pt x="1556" y="2945"/>
                    <a:pt x="1247" y="1233"/>
                    <a:pt x="378" y="83"/>
                  </a:cubicBezTo>
                  <a:cubicBezTo>
                    <a:pt x="334" y="25"/>
                    <a:pt x="281" y="1"/>
                    <a:pt x="229"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88;p44">
              <a:extLst>
                <a:ext uri="{FF2B5EF4-FFF2-40B4-BE49-F238E27FC236}">
                  <a16:creationId xmlns:a16="http://schemas.microsoft.com/office/drawing/2014/main" id="{02FE47BD-400C-4864-AF3C-870773538C6C}"/>
                </a:ext>
              </a:extLst>
            </p:cNvPr>
            <p:cNvSpPr/>
            <p:nvPr/>
          </p:nvSpPr>
          <p:spPr>
            <a:xfrm>
              <a:off x="10278401" y="3427737"/>
              <a:ext cx="43797" cy="32078"/>
            </a:xfrm>
            <a:custGeom>
              <a:avLst/>
              <a:gdLst/>
              <a:ahLst/>
              <a:cxnLst/>
              <a:rect l="l" t="t" r="r" b="b"/>
              <a:pathLst>
                <a:path w="2022" h="1481" extrusionOk="0">
                  <a:moveTo>
                    <a:pt x="1721" y="1"/>
                  </a:moveTo>
                  <a:cubicBezTo>
                    <a:pt x="1718" y="1"/>
                    <a:pt x="1714" y="1"/>
                    <a:pt x="1711" y="1"/>
                  </a:cubicBezTo>
                  <a:cubicBezTo>
                    <a:pt x="1002" y="39"/>
                    <a:pt x="385" y="735"/>
                    <a:pt x="50" y="1305"/>
                  </a:cubicBezTo>
                  <a:cubicBezTo>
                    <a:pt x="0" y="1391"/>
                    <a:pt x="87" y="1480"/>
                    <a:pt x="170" y="1480"/>
                  </a:cubicBezTo>
                  <a:cubicBezTo>
                    <a:pt x="201" y="1480"/>
                    <a:pt x="232" y="1467"/>
                    <a:pt x="255" y="1437"/>
                  </a:cubicBezTo>
                  <a:cubicBezTo>
                    <a:pt x="659" y="883"/>
                    <a:pt x="1162" y="586"/>
                    <a:pt x="1803" y="381"/>
                  </a:cubicBezTo>
                  <a:cubicBezTo>
                    <a:pt x="2021" y="313"/>
                    <a:pt x="1928" y="1"/>
                    <a:pt x="1721"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9;p44">
              <a:extLst>
                <a:ext uri="{FF2B5EF4-FFF2-40B4-BE49-F238E27FC236}">
                  <a16:creationId xmlns:a16="http://schemas.microsoft.com/office/drawing/2014/main" id="{FCA9E992-28B8-4647-828D-DC8B8F174473}"/>
                </a:ext>
              </a:extLst>
            </p:cNvPr>
            <p:cNvSpPr/>
            <p:nvPr/>
          </p:nvSpPr>
          <p:spPr>
            <a:xfrm>
              <a:off x="9889821" y="2879566"/>
              <a:ext cx="320265" cy="474657"/>
            </a:xfrm>
            <a:custGeom>
              <a:avLst/>
              <a:gdLst/>
              <a:ahLst/>
              <a:cxnLst/>
              <a:rect l="l" t="t" r="r" b="b"/>
              <a:pathLst>
                <a:path w="14786" h="21914" extrusionOk="0">
                  <a:moveTo>
                    <a:pt x="420" y="1"/>
                  </a:moveTo>
                  <a:cubicBezTo>
                    <a:pt x="212" y="1"/>
                    <a:pt x="0" y="224"/>
                    <a:pt x="136" y="461"/>
                  </a:cubicBezTo>
                  <a:cubicBezTo>
                    <a:pt x="1211" y="2331"/>
                    <a:pt x="2285" y="4156"/>
                    <a:pt x="3446" y="5979"/>
                  </a:cubicBezTo>
                  <a:cubicBezTo>
                    <a:pt x="4613" y="7810"/>
                    <a:pt x="5869" y="9614"/>
                    <a:pt x="7108" y="11397"/>
                  </a:cubicBezTo>
                  <a:cubicBezTo>
                    <a:pt x="8402" y="13261"/>
                    <a:pt x="9735" y="15094"/>
                    <a:pt x="11008" y="16974"/>
                  </a:cubicBezTo>
                  <a:cubicBezTo>
                    <a:pt x="11644" y="17913"/>
                    <a:pt x="12331" y="18819"/>
                    <a:pt x="12933" y="19779"/>
                  </a:cubicBezTo>
                  <a:cubicBezTo>
                    <a:pt x="13431" y="20574"/>
                    <a:pt x="13855" y="21271"/>
                    <a:pt x="14562" y="21887"/>
                  </a:cubicBezTo>
                  <a:cubicBezTo>
                    <a:pt x="14583" y="21906"/>
                    <a:pt x="14608" y="21914"/>
                    <a:pt x="14632" y="21914"/>
                  </a:cubicBezTo>
                  <a:cubicBezTo>
                    <a:pt x="14711" y="21914"/>
                    <a:pt x="14786" y="21831"/>
                    <a:pt x="14728" y="21750"/>
                  </a:cubicBezTo>
                  <a:lnTo>
                    <a:pt x="14728" y="21750"/>
                  </a:lnTo>
                  <a:lnTo>
                    <a:pt x="14728" y="21752"/>
                  </a:lnTo>
                  <a:cubicBezTo>
                    <a:pt x="12386" y="18428"/>
                    <a:pt x="10173" y="15002"/>
                    <a:pt x="7859" y="11654"/>
                  </a:cubicBezTo>
                  <a:cubicBezTo>
                    <a:pt x="5284" y="7930"/>
                    <a:pt x="2904" y="4075"/>
                    <a:pt x="663" y="150"/>
                  </a:cubicBezTo>
                  <a:cubicBezTo>
                    <a:pt x="603" y="45"/>
                    <a:pt x="512" y="1"/>
                    <a:pt x="420"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0;p44">
              <a:extLst>
                <a:ext uri="{FF2B5EF4-FFF2-40B4-BE49-F238E27FC236}">
                  <a16:creationId xmlns:a16="http://schemas.microsoft.com/office/drawing/2014/main" id="{2D9463B9-6851-47AE-B680-F70568809952}"/>
                </a:ext>
              </a:extLst>
            </p:cNvPr>
            <p:cNvSpPr/>
            <p:nvPr/>
          </p:nvSpPr>
          <p:spPr>
            <a:xfrm>
              <a:off x="9924802" y="2870426"/>
              <a:ext cx="323752" cy="458867"/>
            </a:xfrm>
            <a:custGeom>
              <a:avLst/>
              <a:gdLst/>
              <a:ahLst/>
              <a:cxnLst/>
              <a:rect l="l" t="t" r="r" b="b"/>
              <a:pathLst>
                <a:path w="14947" h="21185" extrusionOk="0">
                  <a:moveTo>
                    <a:pt x="423" y="1"/>
                  </a:moveTo>
                  <a:cubicBezTo>
                    <a:pt x="208" y="1"/>
                    <a:pt x="0" y="179"/>
                    <a:pt x="124" y="419"/>
                  </a:cubicBezTo>
                  <a:cubicBezTo>
                    <a:pt x="978" y="2075"/>
                    <a:pt x="2076" y="3427"/>
                    <a:pt x="3236" y="4862"/>
                  </a:cubicBezTo>
                  <a:cubicBezTo>
                    <a:pt x="4540" y="6473"/>
                    <a:pt x="5560" y="8317"/>
                    <a:pt x="6731" y="10024"/>
                  </a:cubicBezTo>
                  <a:cubicBezTo>
                    <a:pt x="8029" y="11917"/>
                    <a:pt x="9404" y="13743"/>
                    <a:pt x="10667" y="15665"/>
                  </a:cubicBezTo>
                  <a:cubicBezTo>
                    <a:pt x="11221" y="16506"/>
                    <a:pt x="11815" y="17316"/>
                    <a:pt x="12396" y="18138"/>
                  </a:cubicBezTo>
                  <a:cubicBezTo>
                    <a:pt x="12740" y="18623"/>
                    <a:pt x="14522" y="20465"/>
                    <a:pt x="14334" y="21004"/>
                  </a:cubicBezTo>
                  <a:cubicBezTo>
                    <a:pt x="14302" y="21097"/>
                    <a:pt x="14374" y="21184"/>
                    <a:pt x="14453" y="21184"/>
                  </a:cubicBezTo>
                  <a:cubicBezTo>
                    <a:pt x="14484" y="21184"/>
                    <a:pt x="14518" y="21170"/>
                    <a:pt x="14546" y="21137"/>
                  </a:cubicBezTo>
                  <a:cubicBezTo>
                    <a:pt x="14947" y="20660"/>
                    <a:pt x="14539" y="20186"/>
                    <a:pt x="14222" y="19748"/>
                  </a:cubicBezTo>
                  <a:cubicBezTo>
                    <a:pt x="13527" y="18790"/>
                    <a:pt x="12846" y="17824"/>
                    <a:pt x="12159" y="16860"/>
                  </a:cubicBezTo>
                  <a:cubicBezTo>
                    <a:pt x="10946" y="15157"/>
                    <a:pt x="9923" y="13322"/>
                    <a:pt x="8663" y="11653"/>
                  </a:cubicBezTo>
                  <a:cubicBezTo>
                    <a:pt x="7219" y="9740"/>
                    <a:pt x="5986" y="7702"/>
                    <a:pt x="4636" y="5725"/>
                  </a:cubicBezTo>
                  <a:cubicBezTo>
                    <a:pt x="3351" y="3842"/>
                    <a:pt x="1791" y="2236"/>
                    <a:pt x="735" y="189"/>
                  </a:cubicBezTo>
                  <a:cubicBezTo>
                    <a:pt x="667" y="57"/>
                    <a:pt x="544" y="1"/>
                    <a:pt x="423"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תיבת טקסט 159">
            <a:extLst>
              <a:ext uri="{FF2B5EF4-FFF2-40B4-BE49-F238E27FC236}">
                <a16:creationId xmlns:a16="http://schemas.microsoft.com/office/drawing/2014/main" id="{312E6597-390C-41F1-A3D9-777730ACD6B3}"/>
              </a:ext>
            </a:extLst>
          </p:cNvPr>
          <p:cNvSpPr txBox="1"/>
          <p:nvPr/>
        </p:nvSpPr>
        <p:spPr>
          <a:xfrm>
            <a:off x="7320690" y="739290"/>
            <a:ext cx="1374346" cy="338554"/>
          </a:xfrm>
          <a:prstGeom prst="rect">
            <a:avLst/>
          </a:prstGeom>
          <a:noFill/>
        </p:spPr>
        <p:txBody>
          <a:bodyPr wrap="square" rtlCol="1">
            <a:spAutoFit/>
          </a:bodyPr>
          <a:lstStyle/>
          <a:p>
            <a:r>
              <a:rPr lang="en-US" sz="1600" dirty="0"/>
              <a:t>epilogue</a:t>
            </a:r>
            <a:endParaRPr lang="he-IL" sz="1600" dirty="0"/>
          </a:p>
        </p:txBody>
      </p:sp>
      <p:sp>
        <p:nvSpPr>
          <p:cNvPr id="180" name="Google Shape;516;p52">
            <a:extLst>
              <a:ext uri="{FF2B5EF4-FFF2-40B4-BE49-F238E27FC236}">
                <a16:creationId xmlns:a16="http://schemas.microsoft.com/office/drawing/2014/main" id="{D8FD6E1A-A889-490C-B483-CF3EE519F975}"/>
              </a:ext>
            </a:extLst>
          </p:cNvPr>
          <p:cNvSpPr txBox="1">
            <a:spLocks/>
          </p:cNvSpPr>
          <p:nvPr/>
        </p:nvSpPr>
        <p:spPr>
          <a:xfrm flipH="1">
            <a:off x="6485164" y="2483845"/>
            <a:ext cx="763525" cy="577800"/>
          </a:xfrm>
          <a:prstGeom prst="rect">
            <a:avLst/>
          </a:prstGeom>
        </p:spPr>
        <p:txBody>
          <a:bodyPr spcFirstLastPara="1" vert="horz" wrap="square" lIns="91425" tIns="91425" rIns="91425" bIns="91425"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n" sz="1100" dirty="0">
                <a:latin typeface="MV Boli" panose="02000500030200090000" pitchFamily="2" charset="0"/>
                <a:cs typeface="MV Boli" panose="02000500030200090000" pitchFamily="2" charset="0"/>
                <a:sym typeface="Nanum Pen Script"/>
              </a:rPr>
              <a:t>28-32</a:t>
            </a:r>
          </a:p>
        </p:txBody>
      </p:sp>
    </p:spTree>
    <p:extLst>
      <p:ext uri="{BB962C8B-B14F-4D97-AF65-F5344CB8AC3E}">
        <p14:creationId xmlns:p14="http://schemas.microsoft.com/office/powerpoint/2010/main" val="110163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F4F0783-62E1-4110-B1FD-802A1F281F6E}"/>
              </a:ext>
            </a:extLst>
          </p:cNvPr>
          <p:cNvSpPr>
            <a:spLocks noGrp="1"/>
          </p:cNvSpPr>
          <p:nvPr>
            <p:ph type="title"/>
          </p:nvPr>
        </p:nvSpPr>
        <p:spPr/>
        <p:txBody>
          <a:bodyPr>
            <a:normAutofit fontScale="90000"/>
          </a:bodyPr>
          <a:lstStyle/>
          <a:p>
            <a:r>
              <a:rPr lang="en-US" dirty="0">
                <a:latin typeface="MV Boli" panose="02000500030200090000" pitchFamily="2" charset="0"/>
                <a:cs typeface="MV Boli" panose="02000500030200090000" pitchFamily="2" charset="0"/>
              </a:rPr>
              <a:t>Pie Plot</a:t>
            </a:r>
            <a:endParaRPr lang="he-IL" dirty="0">
              <a:latin typeface="MV Boli" panose="02000500030200090000" pitchFamily="2" charset="0"/>
            </a:endParaRPr>
          </a:p>
        </p:txBody>
      </p:sp>
      <p:pic>
        <p:nvPicPr>
          <p:cNvPr id="4" name="תמונה 3">
            <a:extLst>
              <a:ext uri="{FF2B5EF4-FFF2-40B4-BE49-F238E27FC236}">
                <a16:creationId xmlns:a16="http://schemas.microsoft.com/office/drawing/2014/main" id="{2C8EFA5A-DED4-48DA-873D-F6CBECC9DA72}"/>
              </a:ext>
            </a:extLst>
          </p:cNvPr>
          <p:cNvPicPr>
            <a:picLocks noChangeAspect="1"/>
          </p:cNvPicPr>
          <p:nvPr/>
        </p:nvPicPr>
        <p:blipFill>
          <a:blip r:embed="rId3"/>
          <a:stretch>
            <a:fillRect/>
          </a:stretch>
        </p:blipFill>
        <p:spPr>
          <a:xfrm>
            <a:off x="0" y="1020465"/>
            <a:ext cx="9144000" cy="4123035"/>
          </a:xfrm>
          <a:prstGeom prst="rect">
            <a:avLst/>
          </a:prstGeom>
        </p:spPr>
      </p:pic>
      <p:pic>
        <p:nvPicPr>
          <p:cNvPr id="5" name="תמונה 4">
            <a:extLst>
              <a:ext uri="{FF2B5EF4-FFF2-40B4-BE49-F238E27FC236}">
                <a16:creationId xmlns:a16="http://schemas.microsoft.com/office/drawing/2014/main" id="{B3202C65-A907-45FD-90B0-2A4F9A9B428E}"/>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4990" y="2571750"/>
            <a:ext cx="2901395" cy="2243746"/>
          </a:xfrm>
          <a:prstGeom prst="rect">
            <a:avLst/>
          </a:prstGeom>
        </p:spPr>
      </p:pic>
      <p:pic>
        <p:nvPicPr>
          <p:cNvPr id="7" name="Google Shape;659;p59">
            <a:extLst>
              <a:ext uri="{FF2B5EF4-FFF2-40B4-BE49-F238E27FC236}">
                <a16:creationId xmlns:a16="http://schemas.microsoft.com/office/drawing/2014/main" id="{4580B3FC-FA8F-4468-9465-1930FAAF78FC}"/>
              </a:ext>
            </a:extLst>
          </p:cNvPr>
          <p:cNvPicPr preferRelativeResize="0"/>
          <p:nvPr/>
        </p:nvPicPr>
        <p:blipFill rotWithShape="1">
          <a:blip r:embed="rId5">
            <a:alphaModFix/>
          </a:blip>
          <a:srcRect l="-3984" r="-3995"/>
          <a:stretch/>
        </p:blipFill>
        <p:spPr>
          <a:xfrm rot="174127">
            <a:off x="5503903" y="1709664"/>
            <a:ext cx="2155883" cy="673820"/>
          </a:xfrm>
          <a:prstGeom prst="rect">
            <a:avLst/>
          </a:prstGeom>
          <a:noFill/>
          <a:ln>
            <a:noFill/>
          </a:ln>
        </p:spPr>
      </p:pic>
      <p:pic>
        <p:nvPicPr>
          <p:cNvPr id="8" name="Google Shape;660;p59">
            <a:extLst>
              <a:ext uri="{FF2B5EF4-FFF2-40B4-BE49-F238E27FC236}">
                <a16:creationId xmlns:a16="http://schemas.microsoft.com/office/drawing/2014/main" id="{6AA81122-BEF2-4BCC-99A5-B9417EC6EC6A}"/>
              </a:ext>
            </a:extLst>
          </p:cNvPr>
          <p:cNvPicPr preferRelativeResize="0"/>
          <p:nvPr/>
        </p:nvPicPr>
        <p:blipFill rotWithShape="1">
          <a:blip r:embed="rId6">
            <a:alphaModFix/>
          </a:blip>
          <a:srcRect l="-4632" t="1143" r="-4621" b="1143"/>
          <a:stretch/>
        </p:blipFill>
        <p:spPr>
          <a:xfrm>
            <a:off x="2892245" y="1655520"/>
            <a:ext cx="2290575" cy="673825"/>
          </a:xfrm>
          <a:prstGeom prst="rect">
            <a:avLst/>
          </a:prstGeom>
          <a:noFill/>
          <a:ln>
            <a:noFill/>
          </a:ln>
        </p:spPr>
      </p:pic>
      <p:pic>
        <p:nvPicPr>
          <p:cNvPr id="9" name="Google Shape;661;p59">
            <a:extLst>
              <a:ext uri="{FF2B5EF4-FFF2-40B4-BE49-F238E27FC236}">
                <a16:creationId xmlns:a16="http://schemas.microsoft.com/office/drawing/2014/main" id="{19AB8572-D5AD-4401-94BA-9A1E43174692}"/>
              </a:ext>
            </a:extLst>
          </p:cNvPr>
          <p:cNvPicPr preferRelativeResize="0"/>
          <p:nvPr/>
        </p:nvPicPr>
        <p:blipFill rotWithShape="1">
          <a:blip r:embed="rId7">
            <a:alphaModFix/>
          </a:blip>
          <a:srcRect l="-9059" r="-9059"/>
          <a:stretch/>
        </p:blipFill>
        <p:spPr>
          <a:xfrm rot="21403410">
            <a:off x="312844" y="1724301"/>
            <a:ext cx="2425422" cy="649679"/>
          </a:xfrm>
          <a:prstGeom prst="rect">
            <a:avLst/>
          </a:prstGeom>
          <a:noFill/>
          <a:ln>
            <a:noFill/>
          </a:ln>
        </p:spPr>
      </p:pic>
      <p:pic>
        <p:nvPicPr>
          <p:cNvPr id="17" name="תמונה 16">
            <a:extLst>
              <a:ext uri="{FF2B5EF4-FFF2-40B4-BE49-F238E27FC236}">
                <a16:creationId xmlns:a16="http://schemas.microsoft.com/office/drawing/2014/main" id="{4FBDD618-AB05-485C-ADAE-CC4232C083B6}"/>
              </a:ext>
            </a:extLst>
          </p:cNvPr>
          <p:cNvPicPr>
            <a:picLocks noChangeAspect="1"/>
          </p:cNvPicPr>
          <p:nvPr/>
        </p:nvPicPr>
        <p:blipFill>
          <a:blip r:embed="rId8"/>
          <a:stretch>
            <a:fillRect/>
          </a:stretch>
        </p:blipFill>
        <p:spPr>
          <a:xfrm>
            <a:off x="2739540" y="1197405"/>
            <a:ext cx="2443280" cy="458115"/>
          </a:xfrm>
          <a:prstGeom prst="rect">
            <a:avLst/>
          </a:prstGeom>
        </p:spPr>
      </p:pic>
      <p:sp>
        <p:nvSpPr>
          <p:cNvPr id="18" name="תיבת טקסט 17">
            <a:extLst>
              <a:ext uri="{FF2B5EF4-FFF2-40B4-BE49-F238E27FC236}">
                <a16:creationId xmlns:a16="http://schemas.microsoft.com/office/drawing/2014/main" id="{B314A8C7-D84B-488E-9291-F8C3AF408E82}"/>
              </a:ext>
            </a:extLst>
          </p:cNvPr>
          <p:cNvSpPr txBox="1"/>
          <p:nvPr/>
        </p:nvSpPr>
        <p:spPr>
          <a:xfrm rot="21260675">
            <a:off x="921958" y="1814317"/>
            <a:ext cx="1364470" cy="461665"/>
          </a:xfrm>
          <a:prstGeom prst="rect">
            <a:avLst/>
          </a:prstGeom>
          <a:noFill/>
        </p:spPr>
        <p:txBody>
          <a:bodyPr wrap="square" rtlCol="1">
            <a:spAutoFit/>
          </a:bodyPr>
          <a:lstStyle/>
          <a:p>
            <a:r>
              <a:rPr lang="en-US" sz="2400" dirty="0">
                <a:solidFill>
                  <a:srgbClr val="45B5BA"/>
                </a:solidFill>
                <a:latin typeface="MV Boli" panose="02000500030200090000" pitchFamily="2" charset="0"/>
              </a:rPr>
              <a:t>1</a:t>
            </a:r>
            <a:r>
              <a:rPr lang="en-US" sz="2400" baseline="30000" dirty="0">
                <a:solidFill>
                  <a:srgbClr val="45B5BA"/>
                </a:solidFill>
                <a:latin typeface="MV Boli" panose="02000500030200090000" pitchFamily="2" charset="0"/>
              </a:rPr>
              <a:t>st</a:t>
            </a:r>
            <a:r>
              <a:rPr lang="en-US" sz="2400" dirty="0">
                <a:solidFill>
                  <a:srgbClr val="45B5BA"/>
                </a:solidFill>
                <a:latin typeface="MV Boli" panose="02000500030200090000" pitchFamily="2" charset="0"/>
              </a:rPr>
              <a:t> Place</a:t>
            </a:r>
            <a:endParaRPr lang="he-IL" sz="2400" dirty="0">
              <a:solidFill>
                <a:srgbClr val="45B5BA"/>
              </a:solidFill>
              <a:latin typeface="MV Boli" panose="02000500030200090000" pitchFamily="2" charset="0"/>
            </a:endParaRPr>
          </a:p>
        </p:txBody>
      </p:sp>
      <p:sp>
        <p:nvSpPr>
          <p:cNvPr id="11" name="תיבת טקסט 10">
            <a:extLst>
              <a:ext uri="{FF2B5EF4-FFF2-40B4-BE49-F238E27FC236}">
                <a16:creationId xmlns:a16="http://schemas.microsoft.com/office/drawing/2014/main" id="{C52FEF65-8890-43FD-AF64-DB1EDE247FC0}"/>
              </a:ext>
            </a:extLst>
          </p:cNvPr>
          <p:cNvSpPr txBox="1"/>
          <p:nvPr/>
        </p:nvSpPr>
        <p:spPr>
          <a:xfrm rot="21260675">
            <a:off x="3369043" y="1706585"/>
            <a:ext cx="1669782" cy="461665"/>
          </a:xfrm>
          <a:prstGeom prst="rect">
            <a:avLst/>
          </a:prstGeom>
          <a:noFill/>
        </p:spPr>
        <p:txBody>
          <a:bodyPr wrap="square" rtlCol="1">
            <a:spAutoFit/>
          </a:bodyPr>
          <a:lstStyle/>
          <a:p>
            <a:r>
              <a:rPr lang="en-US" sz="2400" dirty="0">
                <a:solidFill>
                  <a:srgbClr val="F64245"/>
                </a:solidFill>
                <a:latin typeface="MV Boli" panose="02000500030200090000" pitchFamily="2" charset="0"/>
              </a:rPr>
              <a:t>2</a:t>
            </a:r>
            <a:r>
              <a:rPr lang="en-US" sz="2400" baseline="30000" dirty="0">
                <a:solidFill>
                  <a:srgbClr val="F64245"/>
                </a:solidFill>
                <a:latin typeface="MV Boli" panose="02000500030200090000" pitchFamily="2" charset="0"/>
              </a:rPr>
              <a:t>nd</a:t>
            </a:r>
            <a:r>
              <a:rPr lang="en-US" sz="2400" dirty="0">
                <a:solidFill>
                  <a:srgbClr val="F64245"/>
                </a:solidFill>
                <a:latin typeface="MV Boli" panose="02000500030200090000" pitchFamily="2" charset="0"/>
              </a:rPr>
              <a:t> Place</a:t>
            </a:r>
            <a:endParaRPr lang="he-IL" sz="2400" dirty="0">
              <a:solidFill>
                <a:srgbClr val="F64245"/>
              </a:solidFill>
              <a:latin typeface="MV Boli" panose="02000500030200090000" pitchFamily="2" charset="0"/>
            </a:endParaRPr>
          </a:p>
        </p:txBody>
      </p:sp>
      <p:sp>
        <p:nvSpPr>
          <p:cNvPr id="12" name="תיבת טקסט 11">
            <a:extLst>
              <a:ext uri="{FF2B5EF4-FFF2-40B4-BE49-F238E27FC236}">
                <a16:creationId xmlns:a16="http://schemas.microsoft.com/office/drawing/2014/main" id="{F6B99875-CAF8-44B6-8B91-20EE0374BD29}"/>
              </a:ext>
            </a:extLst>
          </p:cNvPr>
          <p:cNvSpPr txBox="1"/>
          <p:nvPr/>
        </p:nvSpPr>
        <p:spPr>
          <a:xfrm rot="21260675">
            <a:off x="5812323" y="1736672"/>
            <a:ext cx="1669782" cy="461665"/>
          </a:xfrm>
          <a:prstGeom prst="rect">
            <a:avLst/>
          </a:prstGeom>
          <a:noFill/>
        </p:spPr>
        <p:txBody>
          <a:bodyPr wrap="square" rtlCol="1">
            <a:spAutoFit/>
          </a:bodyPr>
          <a:lstStyle/>
          <a:p>
            <a:r>
              <a:rPr lang="en-US" sz="2400" dirty="0">
                <a:solidFill>
                  <a:srgbClr val="E0BF6E"/>
                </a:solidFill>
                <a:latin typeface="MV Boli" panose="02000500030200090000" pitchFamily="2" charset="0"/>
              </a:rPr>
              <a:t>3</a:t>
            </a:r>
            <a:r>
              <a:rPr lang="en-US" sz="2400" baseline="30000" dirty="0">
                <a:solidFill>
                  <a:srgbClr val="E0BF6E"/>
                </a:solidFill>
                <a:latin typeface="MV Boli" panose="02000500030200090000" pitchFamily="2" charset="0"/>
              </a:rPr>
              <a:t>rd</a:t>
            </a:r>
            <a:r>
              <a:rPr lang="en-US" sz="2400" dirty="0">
                <a:solidFill>
                  <a:srgbClr val="E0BF6E"/>
                </a:solidFill>
                <a:latin typeface="MV Boli" panose="02000500030200090000" pitchFamily="2" charset="0"/>
              </a:rPr>
              <a:t> Place</a:t>
            </a:r>
            <a:endParaRPr lang="he-IL" sz="2400" dirty="0">
              <a:solidFill>
                <a:srgbClr val="E0BF6E"/>
              </a:solidFill>
              <a:latin typeface="MV Boli" panose="02000500030200090000" pitchFamily="2" charset="0"/>
            </a:endParaRPr>
          </a:p>
        </p:txBody>
      </p:sp>
      <p:sp>
        <p:nvSpPr>
          <p:cNvPr id="13" name="תיבת טקסט 12">
            <a:extLst>
              <a:ext uri="{FF2B5EF4-FFF2-40B4-BE49-F238E27FC236}">
                <a16:creationId xmlns:a16="http://schemas.microsoft.com/office/drawing/2014/main" id="{BD50B76F-7247-460C-8CEA-2A30BEAD9E57}"/>
              </a:ext>
            </a:extLst>
          </p:cNvPr>
          <p:cNvSpPr txBox="1"/>
          <p:nvPr/>
        </p:nvSpPr>
        <p:spPr>
          <a:xfrm>
            <a:off x="1059785" y="2724455"/>
            <a:ext cx="1049510" cy="307777"/>
          </a:xfrm>
          <a:prstGeom prst="rect">
            <a:avLst/>
          </a:prstGeom>
          <a:noFill/>
        </p:spPr>
        <p:txBody>
          <a:bodyPr wrap="square" rtlCol="1">
            <a:spAutoFit/>
          </a:bodyPr>
          <a:lstStyle/>
          <a:p>
            <a:r>
              <a:rPr lang="en-US" sz="1400" dirty="0">
                <a:latin typeface="+mj-lt"/>
              </a:rPr>
              <a:t>60 books</a:t>
            </a:r>
            <a:endParaRPr lang="he-IL" sz="1400" dirty="0">
              <a:latin typeface="+mj-lt"/>
            </a:endParaRPr>
          </a:p>
        </p:txBody>
      </p:sp>
      <p:pic>
        <p:nvPicPr>
          <p:cNvPr id="6" name="תמונה 5">
            <a:extLst>
              <a:ext uri="{FF2B5EF4-FFF2-40B4-BE49-F238E27FC236}">
                <a16:creationId xmlns:a16="http://schemas.microsoft.com/office/drawing/2014/main" id="{E4B3D6C7-8CC1-4158-B257-7371D3A0DEEC}"/>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3044950" y="2600912"/>
            <a:ext cx="2443280" cy="2209981"/>
          </a:xfrm>
          <a:prstGeom prst="rect">
            <a:avLst/>
          </a:prstGeom>
        </p:spPr>
      </p:pic>
      <p:sp>
        <p:nvSpPr>
          <p:cNvPr id="16" name="תיבת טקסט 15">
            <a:extLst>
              <a:ext uri="{FF2B5EF4-FFF2-40B4-BE49-F238E27FC236}">
                <a16:creationId xmlns:a16="http://schemas.microsoft.com/office/drawing/2014/main" id="{CA5DEF50-9211-474D-B6F3-ACD5C4839EC5}"/>
              </a:ext>
            </a:extLst>
          </p:cNvPr>
          <p:cNvSpPr txBox="1"/>
          <p:nvPr/>
        </p:nvSpPr>
        <p:spPr>
          <a:xfrm>
            <a:off x="3655770" y="2724455"/>
            <a:ext cx="916230" cy="276999"/>
          </a:xfrm>
          <a:prstGeom prst="rect">
            <a:avLst/>
          </a:prstGeom>
          <a:noFill/>
        </p:spPr>
        <p:txBody>
          <a:bodyPr wrap="square" rtlCol="1">
            <a:spAutoFit/>
          </a:bodyPr>
          <a:lstStyle/>
          <a:p>
            <a:r>
              <a:rPr lang="en-US" sz="1200" dirty="0">
                <a:latin typeface="+mj-lt"/>
              </a:rPr>
              <a:t>39 books</a:t>
            </a:r>
            <a:endParaRPr lang="he-IL" sz="1200" dirty="0">
              <a:latin typeface="+mj-lt"/>
            </a:endParaRPr>
          </a:p>
        </p:txBody>
      </p:sp>
      <p:pic>
        <p:nvPicPr>
          <p:cNvPr id="15" name="תמונה 14">
            <a:extLst>
              <a:ext uri="{FF2B5EF4-FFF2-40B4-BE49-F238E27FC236}">
                <a16:creationId xmlns:a16="http://schemas.microsoft.com/office/drawing/2014/main" id="{7A2B4BDE-F47D-4992-9FC0-1CC339425F9B}"/>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5335525" y="2494662"/>
            <a:ext cx="3206805" cy="2412823"/>
          </a:xfrm>
          <a:prstGeom prst="rect">
            <a:avLst/>
          </a:prstGeom>
        </p:spPr>
      </p:pic>
      <p:sp>
        <p:nvSpPr>
          <p:cNvPr id="21" name="תיבת טקסט 20">
            <a:extLst>
              <a:ext uri="{FF2B5EF4-FFF2-40B4-BE49-F238E27FC236}">
                <a16:creationId xmlns:a16="http://schemas.microsoft.com/office/drawing/2014/main" id="{B719A4BE-6667-48CA-90D3-342055B6AA3E}"/>
              </a:ext>
            </a:extLst>
          </p:cNvPr>
          <p:cNvSpPr txBox="1"/>
          <p:nvPr/>
        </p:nvSpPr>
        <p:spPr>
          <a:xfrm>
            <a:off x="6404460" y="2724455"/>
            <a:ext cx="916230" cy="276999"/>
          </a:xfrm>
          <a:prstGeom prst="rect">
            <a:avLst/>
          </a:prstGeom>
          <a:noFill/>
        </p:spPr>
        <p:txBody>
          <a:bodyPr wrap="square" rtlCol="1">
            <a:spAutoFit/>
          </a:bodyPr>
          <a:lstStyle/>
          <a:p>
            <a:r>
              <a:rPr lang="en-US" sz="1200" dirty="0">
                <a:latin typeface="+mj-lt"/>
              </a:rPr>
              <a:t>32 books</a:t>
            </a:r>
            <a:endParaRPr lang="he-IL" sz="1200" dirty="0">
              <a:latin typeface="+mj-lt"/>
            </a:endParaRPr>
          </a:p>
        </p:txBody>
      </p:sp>
    </p:spTree>
    <p:extLst>
      <p:ext uri="{BB962C8B-B14F-4D97-AF65-F5344CB8AC3E}">
        <p14:creationId xmlns:p14="http://schemas.microsoft.com/office/powerpoint/2010/main" val="2534184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F4F0783-62E1-4110-B1FD-802A1F281F6E}"/>
              </a:ext>
            </a:extLst>
          </p:cNvPr>
          <p:cNvSpPr>
            <a:spLocks noGrp="1"/>
          </p:cNvSpPr>
          <p:nvPr>
            <p:ph type="title"/>
          </p:nvPr>
        </p:nvSpPr>
        <p:spPr/>
        <p:txBody>
          <a:bodyPr>
            <a:normAutofit fontScale="90000"/>
          </a:bodyPr>
          <a:lstStyle/>
          <a:p>
            <a:r>
              <a:rPr lang="en-US" dirty="0">
                <a:latin typeface="MV Boli" panose="02000500030200090000" pitchFamily="2" charset="0"/>
                <a:cs typeface="MV Boli" panose="02000500030200090000" pitchFamily="2" charset="0"/>
              </a:rPr>
              <a:t>Histogram</a:t>
            </a:r>
            <a:endParaRPr lang="he-IL" dirty="0">
              <a:latin typeface="MV Boli" panose="02000500030200090000" pitchFamily="2" charset="0"/>
            </a:endParaRPr>
          </a:p>
        </p:txBody>
      </p:sp>
      <p:pic>
        <p:nvPicPr>
          <p:cNvPr id="4" name="תמונה 3">
            <a:extLst>
              <a:ext uri="{FF2B5EF4-FFF2-40B4-BE49-F238E27FC236}">
                <a16:creationId xmlns:a16="http://schemas.microsoft.com/office/drawing/2014/main" id="{2C8EFA5A-DED4-48DA-873D-F6CBECC9DA72}"/>
              </a:ext>
            </a:extLst>
          </p:cNvPr>
          <p:cNvPicPr>
            <a:picLocks noChangeAspect="1"/>
          </p:cNvPicPr>
          <p:nvPr/>
        </p:nvPicPr>
        <p:blipFill>
          <a:blip r:embed="rId2"/>
          <a:stretch>
            <a:fillRect/>
          </a:stretch>
        </p:blipFill>
        <p:spPr>
          <a:xfrm>
            <a:off x="0" y="1044700"/>
            <a:ext cx="9144000" cy="4123035"/>
          </a:xfrm>
          <a:prstGeom prst="rect">
            <a:avLst/>
          </a:prstGeom>
        </p:spPr>
      </p:pic>
      <p:pic>
        <p:nvPicPr>
          <p:cNvPr id="5" name="תמונה 4">
            <a:extLst>
              <a:ext uri="{FF2B5EF4-FFF2-40B4-BE49-F238E27FC236}">
                <a16:creationId xmlns:a16="http://schemas.microsoft.com/office/drawing/2014/main" id="{0DAA1096-5875-42E9-AA0A-BB5C9F62E628}"/>
              </a:ext>
            </a:extLst>
          </p:cNvPr>
          <p:cNvPicPr>
            <a:picLocks noChangeAspect="1"/>
          </p:cNvPicPr>
          <p:nvPr/>
        </p:nvPicPr>
        <p:blipFill>
          <a:blip r:embed="rId3">
            <a:clrChange>
              <a:clrFrom>
                <a:srgbClr val="EADFDE"/>
              </a:clrFrom>
              <a:clrTo>
                <a:srgbClr val="EADFDE">
                  <a:alpha val="0"/>
                </a:srgbClr>
              </a:clrTo>
            </a:clrChange>
          </a:blip>
          <a:stretch>
            <a:fillRect/>
          </a:stretch>
        </p:blipFill>
        <p:spPr>
          <a:xfrm>
            <a:off x="296260" y="2113635"/>
            <a:ext cx="7919351" cy="27486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תמונה 7">
            <a:extLst>
              <a:ext uri="{FF2B5EF4-FFF2-40B4-BE49-F238E27FC236}">
                <a16:creationId xmlns:a16="http://schemas.microsoft.com/office/drawing/2014/main" id="{837B9D7A-DCE4-488E-9A99-A335299A7A26}"/>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1044700"/>
            <a:ext cx="3317097" cy="1123862"/>
          </a:xfrm>
          <a:prstGeom prst="rect">
            <a:avLst/>
          </a:prstGeom>
        </p:spPr>
      </p:pic>
    </p:spTree>
    <p:extLst>
      <p:ext uri="{BB962C8B-B14F-4D97-AF65-F5344CB8AC3E}">
        <p14:creationId xmlns:p14="http://schemas.microsoft.com/office/powerpoint/2010/main" val="1971105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4375" y="1655520"/>
            <a:ext cx="5329625" cy="1832460"/>
          </a:xfrm>
        </p:spPr>
        <p:txBody>
          <a:bodyPr>
            <a:noAutofit/>
          </a:bodyPr>
          <a:lstStyle/>
          <a:p>
            <a:pPr algn="ctr"/>
            <a:r>
              <a:rPr lang="en-US" sz="6000"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latin typeface="Gabriola" panose="04040605051002020D02" pitchFamily="82" charset="0"/>
              </a:rPr>
              <a:t>Machine Learning</a:t>
            </a:r>
            <a:endParaRPr lang="en-US" sz="7200"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latin typeface="Gabriola" panose="04040605051002020D02" pitchFamily="82" charset="0"/>
            </a:endParaRPr>
          </a:p>
        </p:txBody>
      </p:sp>
    </p:spTree>
    <p:extLst>
      <p:ext uri="{BB962C8B-B14F-4D97-AF65-F5344CB8AC3E}">
        <p14:creationId xmlns:p14="http://schemas.microsoft.com/office/powerpoint/2010/main" val="1969462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תמונה 11">
            <a:extLst>
              <a:ext uri="{FF2B5EF4-FFF2-40B4-BE49-F238E27FC236}">
                <a16:creationId xmlns:a16="http://schemas.microsoft.com/office/drawing/2014/main" id="{86A5A35D-D65D-424B-AEBB-AC8926A61981}"/>
              </a:ext>
            </a:extLst>
          </p:cNvPr>
          <p:cNvPicPr>
            <a:picLocks noChangeAspect="1"/>
          </p:cNvPicPr>
          <p:nvPr/>
        </p:nvPicPr>
        <p:blipFill rotWithShape="1">
          <a:blip r:embed="rId2">
            <a:extLst>
              <a:ext uri="{28A0092B-C50C-407E-A947-70E740481C1C}">
                <a14:useLocalDpi xmlns:a14="http://schemas.microsoft.com/office/drawing/2010/main" val="0"/>
              </a:ext>
            </a:extLst>
          </a:blip>
          <a:srcRect l="-1" t="4297" r="3190" b="8729"/>
          <a:stretch/>
        </p:blipFill>
        <p:spPr>
          <a:xfrm>
            <a:off x="0" y="1015435"/>
            <a:ext cx="9144000" cy="4127970"/>
          </a:xfrm>
          <a:prstGeom prst="rect">
            <a:avLst/>
          </a:prstGeom>
        </p:spPr>
      </p:pic>
      <p:sp>
        <p:nvSpPr>
          <p:cNvPr id="2" name="כותרת 1">
            <a:extLst>
              <a:ext uri="{FF2B5EF4-FFF2-40B4-BE49-F238E27FC236}">
                <a16:creationId xmlns:a16="http://schemas.microsoft.com/office/drawing/2014/main" id="{C0DD6D77-1BF6-4FE4-965A-26B642CF063F}"/>
              </a:ext>
            </a:extLst>
          </p:cNvPr>
          <p:cNvSpPr>
            <a:spLocks noGrp="1"/>
          </p:cNvSpPr>
          <p:nvPr>
            <p:ph type="title"/>
          </p:nvPr>
        </p:nvSpPr>
        <p:spPr/>
        <p:txBody>
          <a:bodyPr>
            <a:normAutofit fontScale="90000"/>
          </a:bodyPr>
          <a:lstStyle/>
          <a:p>
            <a:r>
              <a:rPr lang="en-US" dirty="0">
                <a:effectLst>
                  <a:outerShdw blurRad="38100" dist="38100" dir="2700000" algn="tl">
                    <a:srgbClr val="000000">
                      <a:alpha val="43137"/>
                    </a:srgbClr>
                  </a:outerShdw>
                </a:effectLst>
                <a:latin typeface="MV Boli" panose="02000500030200090000" pitchFamily="2" charset="0"/>
                <a:cs typeface="MV Boli" panose="02000500030200090000" pitchFamily="2" charset="0"/>
              </a:rPr>
              <a:t>Machine Learning</a:t>
            </a:r>
            <a:endParaRPr lang="he-IL" dirty="0">
              <a:effectLst>
                <a:outerShdw blurRad="38100" dist="38100" dir="2700000" algn="tl">
                  <a:srgbClr val="000000">
                    <a:alpha val="43137"/>
                  </a:srgbClr>
                </a:outerShdw>
              </a:effectLst>
              <a:latin typeface="MV Boli" panose="02000500030200090000" pitchFamily="2" charset="0"/>
            </a:endParaRPr>
          </a:p>
        </p:txBody>
      </p:sp>
      <p:sp>
        <p:nvSpPr>
          <p:cNvPr id="18" name="Google Shape;3819;p101">
            <a:extLst>
              <a:ext uri="{FF2B5EF4-FFF2-40B4-BE49-F238E27FC236}">
                <a16:creationId xmlns:a16="http://schemas.microsoft.com/office/drawing/2014/main" id="{BB5279F5-8A1B-49C0-AAF0-92822ACAF98B}"/>
              </a:ext>
            </a:extLst>
          </p:cNvPr>
          <p:cNvSpPr/>
          <p:nvPr/>
        </p:nvSpPr>
        <p:spPr>
          <a:xfrm>
            <a:off x="907080" y="1044700"/>
            <a:ext cx="4275740" cy="2137870"/>
          </a:xfrm>
          <a:custGeom>
            <a:avLst/>
            <a:gdLst/>
            <a:ahLst/>
            <a:cxnLst/>
            <a:rect l="l" t="t" r="r" b="b"/>
            <a:pathLst>
              <a:path w="1329945" h="976327" extrusionOk="0">
                <a:moveTo>
                  <a:pt x="539947" y="10583"/>
                </a:moveTo>
                <a:cubicBezTo>
                  <a:pt x="427935" y="25496"/>
                  <a:pt x="329488" y="91308"/>
                  <a:pt x="242555" y="163370"/>
                </a:cubicBezTo>
                <a:cubicBezTo>
                  <a:pt x="107961" y="274902"/>
                  <a:pt x="-19046" y="430725"/>
                  <a:pt x="2374" y="604051"/>
                </a:cubicBezTo>
                <a:cubicBezTo>
                  <a:pt x="18172" y="732102"/>
                  <a:pt x="115637" y="839348"/>
                  <a:pt x="231220" y="896944"/>
                </a:cubicBezTo>
                <a:cubicBezTo>
                  <a:pt x="346803" y="954541"/>
                  <a:pt x="478630" y="969721"/>
                  <a:pt x="607690" y="974722"/>
                </a:cubicBezTo>
                <a:cubicBezTo>
                  <a:pt x="769953" y="981062"/>
                  <a:pt x="938463" y="971239"/>
                  <a:pt x="1082964" y="897212"/>
                </a:cubicBezTo>
                <a:cubicBezTo>
                  <a:pt x="1227465" y="823185"/>
                  <a:pt x="1341888" y="671380"/>
                  <a:pt x="1328946" y="509753"/>
                </a:cubicBezTo>
                <a:cubicBezTo>
                  <a:pt x="1322788" y="433315"/>
                  <a:pt x="1289853" y="361967"/>
                  <a:pt x="1257187" y="292494"/>
                </a:cubicBezTo>
                <a:cubicBezTo>
                  <a:pt x="1133124" y="28443"/>
                  <a:pt x="822702" y="-27010"/>
                  <a:pt x="539947" y="105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5" name="Google Shape;687;p61">
            <a:extLst>
              <a:ext uri="{FF2B5EF4-FFF2-40B4-BE49-F238E27FC236}">
                <a16:creationId xmlns:a16="http://schemas.microsoft.com/office/drawing/2014/main" id="{379A6D02-5AC6-4351-86F4-346D67D575D9}"/>
              </a:ext>
            </a:extLst>
          </p:cNvPr>
          <p:cNvSpPr txBox="1">
            <a:spLocks/>
          </p:cNvSpPr>
          <p:nvPr/>
        </p:nvSpPr>
        <p:spPr>
          <a:xfrm flipH="1">
            <a:off x="1670605" y="1044700"/>
            <a:ext cx="3302740" cy="2137871"/>
          </a:xfrm>
          <a:prstGeom prst="rect">
            <a:avLst/>
          </a:prstGeom>
        </p:spPr>
        <p:txBody>
          <a:bodyPr spcFirstLastPara="1" vert="horz" wrap="square" lIns="91425" tIns="91425" rIns="91425" bIns="91425" rtlCol="0" anchor="b" anchorCtr="0">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1800" dirty="0">
                <a:solidFill>
                  <a:schemeClr val="accent5">
                    <a:lumMod val="75000"/>
                  </a:schemeClr>
                </a:solidFill>
                <a:latin typeface="MV Boli" panose="02000500030200090000" pitchFamily="2" charset="0"/>
                <a:cs typeface="MV Boli" panose="02000500030200090000" pitchFamily="2" charset="0"/>
              </a:rPr>
              <a:t>After EDA part, we tried to create an algorithm to predict rating of book by his parameters. At first, we used </a:t>
            </a:r>
            <a:r>
              <a:rPr lang="en-US" sz="1800" b="1" u="sng" dirty="0">
                <a:solidFill>
                  <a:schemeClr val="accent5">
                    <a:lumMod val="75000"/>
                  </a:schemeClr>
                </a:solidFill>
                <a:latin typeface="MV Boli" panose="02000500030200090000" pitchFamily="2" charset="0"/>
                <a:cs typeface="MV Boli" panose="02000500030200090000" pitchFamily="2" charset="0"/>
              </a:rPr>
              <a:t>Linear Regression</a:t>
            </a:r>
            <a:r>
              <a:rPr lang="en-US" sz="1800" b="1" dirty="0">
                <a:solidFill>
                  <a:schemeClr val="accent5">
                    <a:lumMod val="75000"/>
                  </a:schemeClr>
                </a:solidFill>
                <a:latin typeface="MV Boli" panose="02000500030200090000" pitchFamily="2" charset="0"/>
                <a:cs typeface="MV Boli" panose="02000500030200090000" pitchFamily="2" charset="0"/>
              </a:rPr>
              <a:t> </a:t>
            </a:r>
            <a:r>
              <a:rPr lang="en-US" sz="1800" dirty="0">
                <a:solidFill>
                  <a:schemeClr val="accent5">
                    <a:lumMod val="75000"/>
                  </a:schemeClr>
                </a:solidFill>
                <a:latin typeface="MV Boli" panose="02000500030200090000" pitchFamily="2" charset="0"/>
                <a:cs typeface="MV Boli" panose="02000500030200090000" pitchFamily="2" charset="0"/>
              </a:rPr>
              <a:t>method </a:t>
            </a:r>
          </a:p>
        </p:txBody>
      </p:sp>
      <p:sp>
        <p:nvSpPr>
          <p:cNvPr id="10" name="Google Shape;3819;p101">
            <a:extLst>
              <a:ext uri="{FF2B5EF4-FFF2-40B4-BE49-F238E27FC236}">
                <a16:creationId xmlns:a16="http://schemas.microsoft.com/office/drawing/2014/main" id="{33ED5B98-FF62-40DE-9356-405A03905995}"/>
              </a:ext>
            </a:extLst>
          </p:cNvPr>
          <p:cNvSpPr/>
          <p:nvPr/>
        </p:nvSpPr>
        <p:spPr>
          <a:xfrm>
            <a:off x="5335524" y="1502815"/>
            <a:ext cx="3206805" cy="3383745"/>
          </a:xfrm>
          <a:custGeom>
            <a:avLst/>
            <a:gdLst/>
            <a:ahLst/>
            <a:cxnLst/>
            <a:rect l="l" t="t" r="r" b="b"/>
            <a:pathLst>
              <a:path w="1329945" h="976327" extrusionOk="0">
                <a:moveTo>
                  <a:pt x="539947" y="10583"/>
                </a:moveTo>
                <a:cubicBezTo>
                  <a:pt x="427935" y="25496"/>
                  <a:pt x="329488" y="91308"/>
                  <a:pt x="242555" y="163370"/>
                </a:cubicBezTo>
                <a:cubicBezTo>
                  <a:pt x="107961" y="274902"/>
                  <a:pt x="-19046" y="430725"/>
                  <a:pt x="2374" y="604051"/>
                </a:cubicBezTo>
                <a:cubicBezTo>
                  <a:pt x="18172" y="732102"/>
                  <a:pt x="115637" y="839348"/>
                  <a:pt x="231220" y="896944"/>
                </a:cubicBezTo>
                <a:cubicBezTo>
                  <a:pt x="346803" y="954541"/>
                  <a:pt x="478630" y="969721"/>
                  <a:pt x="607690" y="974722"/>
                </a:cubicBezTo>
                <a:cubicBezTo>
                  <a:pt x="769953" y="981062"/>
                  <a:pt x="938463" y="971239"/>
                  <a:pt x="1082964" y="897212"/>
                </a:cubicBezTo>
                <a:cubicBezTo>
                  <a:pt x="1227465" y="823185"/>
                  <a:pt x="1341888" y="671380"/>
                  <a:pt x="1328946" y="509753"/>
                </a:cubicBezTo>
                <a:cubicBezTo>
                  <a:pt x="1322788" y="433315"/>
                  <a:pt x="1289853" y="361967"/>
                  <a:pt x="1257187" y="292494"/>
                </a:cubicBezTo>
                <a:cubicBezTo>
                  <a:pt x="1133124" y="28443"/>
                  <a:pt x="822702" y="-27010"/>
                  <a:pt x="539947" y="105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11" name="Google Shape;687;p61">
            <a:extLst>
              <a:ext uri="{FF2B5EF4-FFF2-40B4-BE49-F238E27FC236}">
                <a16:creationId xmlns:a16="http://schemas.microsoft.com/office/drawing/2014/main" id="{CD520101-8F89-4119-B6CD-FC7DDEA81691}"/>
              </a:ext>
            </a:extLst>
          </p:cNvPr>
          <p:cNvSpPr txBox="1">
            <a:spLocks/>
          </p:cNvSpPr>
          <p:nvPr/>
        </p:nvSpPr>
        <p:spPr>
          <a:xfrm flipH="1">
            <a:off x="5640935" y="1808225"/>
            <a:ext cx="2595986" cy="2137872"/>
          </a:xfrm>
          <a:prstGeom prst="rect">
            <a:avLst/>
          </a:prstGeom>
        </p:spPr>
        <p:txBody>
          <a:bodyPr spcFirstLastPara="1" vert="horz" wrap="square" lIns="91425" tIns="91425" rIns="91425" bIns="91425" rtlCol="0" anchor="b" anchorCtr="0">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1800" dirty="0">
                <a:solidFill>
                  <a:schemeClr val="accent5">
                    <a:lumMod val="75000"/>
                  </a:schemeClr>
                </a:solidFill>
                <a:latin typeface="MV Boli" panose="02000500030200090000" pitchFamily="2" charset="0"/>
                <a:cs typeface="MV Boli" panose="02000500030200090000" pitchFamily="2" charset="0"/>
              </a:rPr>
              <a:t>By adding the genres as columns (</a:t>
            </a:r>
            <a:r>
              <a:rPr lang="en-US" sz="1800" i="1" dirty="0" err="1">
                <a:solidFill>
                  <a:schemeClr val="accent5">
                    <a:lumMod val="75000"/>
                  </a:schemeClr>
                </a:solidFill>
                <a:latin typeface="MV Boli" panose="02000500030200090000" pitchFamily="2" charset="0"/>
                <a:cs typeface="MV Boli" panose="02000500030200090000" pitchFamily="2" charset="0"/>
              </a:rPr>
              <a:t>get_dummies</a:t>
            </a:r>
            <a:r>
              <a:rPr lang="en-US" sz="1800" dirty="0">
                <a:solidFill>
                  <a:schemeClr val="accent5">
                    <a:lumMod val="75000"/>
                  </a:schemeClr>
                </a:solidFill>
                <a:latin typeface="MV Boli" panose="02000500030200090000" pitchFamily="2" charset="0"/>
                <a:cs typeface="MV Boli" panose="02000500030200090000" pitchFamily="2" charset="0"/>
              </a:rPr>
              <a:t>) we reduced the error </a:t>
            </a:r>
          </a:p>
        </p:txBody>
      </p:sp>
    </p:spTree>
    <p:extLst>
      <p:ext uri="{BB962C8B-B14F-4D97-AF65-F5344CB8AC3E}">
        <p14:creationId xmlns:p14="http://schemas.microsoft.com/office/powerpoint/2010/main" val="4227515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DD6D77-1BF6-4FE4-965A-26B642CF063F}"/>
              </a:ext>
            </a:extLst>
          </p:cNvPr>
          <p:cNvSpPr>
            <a:spLocks noGrp="1"/>
          </p:cNvSpPr>
          <p:nvPr>
            <p:ph type="title"/>
          </p:nvPr>
        </p:nvSpPr>
        <p:spPr/>
        <p:txBody>
          <a:bodyPr>
            <a:normAutofit fontScale="90000"/>
          </a:bodyPr>
          <a:lstStyle/>
          <a:p>
            <a:r>
              <a:rPr lang="en-US" dirty="0">
                <a:latin typeface="MV Boli" panose="02000500030200090000" pitchFamily="2" charset="0"/>
                <a:cs typeface="MV Boli" panose="02000500030200090000" pitchFamily="2" charset="0"/>
              </a:rPr>
              <a:t>Machine Learning</a:t>
            </a:r>
            <a:endParaRPr lang="he-IL" dirty="0">
              <a:latin typeface="MV Boli" panose="02000500030200090000" pitchFamily="2" charset="0"/>
            </a:endParaRPr>
          </a:p>
        </p:txBody>
      </p:sp>
      <p:pic>
        <p:nvPicPr>
          <p:cNvPr id="4" name="תמונה 3">
            <a:extLst>
              <a:ext uri="{FF2B5EF4-FFF2-40B4-BE49-F238E27FC236}">
                <a16:creationId xmlns:a16="http://schemas.microsoft.com/office/drawing/2014/main" id="{4AA4C666-3A3A-4765-A69F-D0B23462D034}"/>
              </a:ext>
            </a:extLst>
          </p:cNvPr>
          <p:cNvPicPr>
            <a:picLocks noChangeAspect="1"/>
          </p:cNvPicPr>
          <p:nvPr/>
        </p:nvPicPr>
        <p:blipFill>
          <a:blip r:embed="rId2"/>
          <a:stretch>
            <a:fillRect/>
          </a:stretch>
        </p:blipFill>
        <p:spPr>
          <a:xfrm>
            <a:off x="0" y="1020465"/>
            <a:ext cx="9144000" cy="4123035"/>
          </a:xfrm>
          <a:prstGeom prst="rect">
            <a:avLst/>
          </a:prstGeom>
        </p:spPr>
      </p:pic>
      <p:pic>
        <p:nvPicPr>
          <p:cNvPr id="9" name="תמונה 8">
            <a:extLst>
              <a:ext uri="{FF2B5EF4-FFF2-40B4-BE49-F238E27FC236}">
                <a16:creationId xmlns:a16="http://schemas.microsoft.com/office/drawing/2014/main" id="{8C082E33-3EDA-4410-AD97-4A020F5D7C01}"/>
              </a:ext>
            </a:extLst>
          </p:cNvPr>
          <p:cNvPicPr>
            <a:picLocks noChangeAspect="1"/>
          </p:cNvPicPr>
          <p:nvPr/>
        </p:nvPicPr>
        <p:blipFill>
          <a:blip r:embed="rId3"/>
          <a:stretch>
            <a:fillRect/>
          </a:stretch>
        </p:blipFill>
        <p:spPr>
          <a:xfrm>
            <a:off x="296260" y="1197405"/>
            <a:ext cx="1463167" cy="3017782"/>
          </a:xfrm>
          <a:prstGeom prst="rect">
            <a:avLst/>
          </a:prstGeom>
        </p:spPr>
      </p:pic>
      <p:sp>
        <p:nvSpPr>
          <p:cNvPr id="16" name="Google Shape;1240;p41">
            <a:extLst>
              <a:ext uri="{FF2B5EF4-FFF2-40B4-BE49-F238E27FC236}">
                <a16:creationId xmlns:a16="http://schemas.microsoft.com/office/drawing/2014/main" id="{A90D5FB9-C363-48D8-B984-083FCCA94303}"/>
              </a:ext>
            </a:extLst>
          </p:cNvPr>
          <p:cNvSpPr/>
          <p:nvPr/>
        </p:nvSpPr>
        <p:spPr>
          <a:xfrm>
            <a:off x="2281425" y="3487980"/>
            <a:ext cx="4733855" cy="743459"/>
          </a:xfrm>
          <a:custGeom>
            <a:avLst/>
            <a:gdLst/>
            <a:ahLst/>
            <a:cxnLst/>
            <a:rect l="l" t="t" r="r" b="b"/>
            <a:pathLst>
              <a:path w="52127" h="13160" extrusionOk="0">
                <a:moveTo>
                  <a:pt x="41797" y="0"/>
                </a:moveTo>
                <a:cubicBezTo>
                  <a:pt x="41733" y="0"/>
                  <a:pt x="41673" y="3"/>
                  <a:pt x="41623" y="11"/>
                </a:cubicBezTo>
                <a:cubicBezTo>
                  <a:pt x="41525" y="26"/>
                  <a:pt x="41427" y="30"/>
                  <a:pt x="41330" y="30"/>
                </a:cubicBezTo>
                <a:cubicBezTo>
                  <a:pt x="41198" y="30"/>
                  <a:pt x="41068" y="23"/>
                  <a:pt x="40937" y="23"/>
                </a:cubicBezTo>
                <a:cubicBezTo>
                  <a:pt x="40867" y="23"/>
                  <a:pt x="40798" y="25"/>
                  <a:pt x="40729" y="32"/>
                </a:cubicBezTo>
                <a:cubicBezTo>
                  <a:pt x="40603" y="44"/>
                  <a:pt x="40477" y="48"/>
                  <a:pt x="40351" y="48"/>
                </a:cubicBezTo>
                <a:cubicBezTo>
                  <a:pt x="40084" y="48"/>
                  <a:pt x="39817" y="30"/>
                  <a:pt x="39550" y="30"/>
                </a:cubicBezTo>
                <a:cubicBezTo>
                  <a:pt x="39365" y="30"/>
                  <a:pt x="39179" y="39"/>
                  <a:pt x="38993" y="69"/>
                </a:cubicBezTo>
                <a:cubicBezTo>
                  <a:pt x="38821" y="98"/>
                  <a:pt x="38647" y="103"/>
                  <a:pt x="38473" y="103"/>
                </a:cubicBezTo>
                <a:cubicBezTo>
                  <a:pt x="38377" y="103"/>
                  <a:pt x="38281" y="101"/>
                  <a:pt x="38184" y="101"/>
                </a:cubicBezTo>
                <a:cubicBezTo>
                  <a:pt x="37918" y="101"/>
                  <a:pt x="37652" y="113"/>
                  <a:pt x="37390" y="201"/>
                </a:cubicBezTo>
                <a:cubicBezTo>
                  <a:pt x="37360" y="211"/>
                  <a:pt x="37331" y="215"/>
                  <a:pt x="37301" y="215"/>
                </a:cubicBezTo>
                <a:cubicBezTo>
                  <a:pt x="37194" y="215"/>
                  <a:pt x="37089" y="162"/>
                  <a:pt x="36992" y="162"/>
                </a:cubicBezTo>
                <a:cubicBezTo>
                  <a:pt x="36968" y="162"/>
                  <a:pt x="36944" y="165"/>
                  <a:pt x="36921" y="173"/>
                </a:cubicBezTo>
                <a:cubicBezTo>
                  <a:pt x="36796" y="218"/>
                  <a:pt x="36660" y="258"/>
                  <a:pt x="36539" y="258"/>
                </a:cubicBezTo>
                <a:cubicBezTo>
                  <a:pt x="36493" y="258"/>
                  <a:pt x="36449" y="253"/>
                  <a:pt x="36409" y="239"/>
                </a:cubicBezTo>
                <a:cubicBezTo>
                  <a:pt x="36262" y="191"/>
                  <a:pt x="36117" y="175"/>
                  <a:pt x="35971" y="175"/>
                </a:cubicBezTo>
                <a:cubicBezTo>
                  <a:pt x="35659" y="175"/>
                  <a:pt x="35350" y="250"/>
                  <a:pt x="35039" y="250"/>
                </a:cubicBezTo>
                <a:cubicBezTo>
                  <a:pt x="34979" y="250"/>
                  <a:pt x="34919" y="247"/>
                  <a:pt x="34859" y="240"/>
                </a:cubicBezTo>
                <a:cubicBezTo>
                  <a:pt x="34741" y="227"/>
                  <a:pt x="34621" y="223"/>
                  <a:pt x="34502" y="223"/>
                </a:cubicBezTo>
                <a:cubicBezTo>
                  <a:pt x="34240" y="223"/>
                  <a:pt x="33976" y="245"/>
                  <a:pt x="33714" y="245"/>
                </a:cubicBezTo>
                <a:cubicBezTo>
                  <a:pt x="33711" y="245"/>
                  <a:pt x="33709" y="245"/>
                  <a:pt x="33706" y="245"/>
                </a:cubicBezTo>
                <a:cubicBezTo>
                  <a:pt x="33412" y="245"/>
                  <a:pt x="33118" y="196"/>
                  <a:pt x="32824" y="196"/>
                </a:cubicBezTo>
                <a:cubicBezTo>
                  <a:pt x="32722" y="196"/>
                  <a:pt x="32621" y="201"/>
                  <a:pt x="32520" y="217"/>
                </a:cubicBezTo>
                <a:cubicBezTo>
                  <a:pt x="32391" y="238"/>
                  <a:pt x="32252" y="260"/>
                  <a:pt x="32124" y="260"/>
                </a:cubicBezTo>
                <a:cubicBezTo>
                  <a:pt x="32073" y="260"/>
                  <a:pt x="32024" y="256"/>
                  <a:pt x="31977" y="248"/>
                </a:cubicBezTo>
                <a:cubicBezTo>
                  <a:pt x="31895" y="233"/>
                  <a:pt x="31813" y="229"/>
                  <a:pt x="31731" y="229"/>
                </a:cubicBezTo>
                <a:cubicBezTo>
                  <a:pt x="31582" y="229"/>
                  <a:pt x="31433" y="244"/>
                  <a:pt x="31285" y="244"/>
                </a:cubicBezTo>
                <a:cubicBezTo>
                  <a:pt x="31173" y="244"/>
                  <a:pt x="31061" y="235"/>
                  <a:pt x="30949" y="204"/>
                </a:cubicBezTo>
                <a:cubicBezTo>
                  <a:pt x="30839" y="173"/>
                  <a:pt x="30729" y="162"/>
                  <a:pt x="30618" y="162"/>
                </a:cubicBezTo>
                <a:cubicBezTo>
                  <a:pt x="30376" y="162"/>
                  <a:pt x="30133" y="213"/>
                  <a:pt x="29890" y="213"/>
                </a:cubicBezTo>
                <a:cubicBezTo>
                  <a:pt x="29837" y="213"/>
                  <a:pt x="29784" y="211"/>
                  <a:pt x="29731" y="205"/>
                </a:cubicBezTo>
                <a:cubicBezTo>
                  <a:pt x="29524" y="181"/>
                  <a:pt x="29297" y="122"/>
                  <a:pt x="29108" y="122"/>
                </a:cubicBezTo>
                <a:cubicBezTo>
                  <a:pt x="29082" y="122"/>
                  <a:pt x="29057" y="123"/>
                  <a:pt x="29033" y="126"/>
                </a:cubicBezTo>
                <a:cubicBezTo>
                  <a:pt x="28898" y="140"/>
                  <a:pt x="28763" y="145"/>
                  <a:pt x="28629" y="145"/>
                </a:cubicBezTo>
                <a:cubicBezTo>
                  <a:pt x="28307" y="145"/>
                  <a:pt x="27987" y="116"/>
                  <a:pt x="27667" y="116"/>
                </a:cubicBezTo>
                <a:cubicBezTo>
                  <a:pt x="27605" y="116"/>
                  <a:pt x="27543" y="117"/>
                  <a:pt x="27481" y="120"/>
                </a:cubicBezTo>
                <a:cubicBezTo>
                  <a:pt x="27432" y="122"/>
                  <a:pt x="27383" y="123"/>
                  <a:pt x="27335" y="123"/>
                </a:cubicBezTo>
                <a:cubicBezTo>
                  <a:pt x="26924" y="123"/>
                  <a:pt x="26511" y="54"/>
                  <a:pt x="26101" y="54"/>
                </a:cubicBezTo>
                <a:cubicBezTo>
                  <a:pt x="26010" y="54"/>
                  <a:pt x="25919" y="58"/>
                  <a:pt x="25828" y="66"/>
                </a:cubicBezTo>
                <a:cubicBezTo>
                  <a:pt x="25148" y="128"/>
                  <a:pt x="24469" y="164"/>
                  <a:pt x="23789" y="167"/>
                </a:cubicBezTo>
                <a:cubicBezTo>
                  <a:pt x="23617" y="168"/>
                  <a:pt x="23444" y="172"/>
                  <a:pt x="23271" y="172"/>
                </a:cubicBezTo>
                <a:cubicBezTo>
                  <a:pt x="23056" y="172"/>
                  <a:pt x="22842" y="166"/>
                  <a:pt x="22629" y="140"/>
                </a:cubicBezTo>
                <a:cubicBezTo>
                  <a:pt x="22611" y="138"/>
                  <a:pt x="22593" y="137"/>
                  <a:pt x="22576" y="137"/>
                </a:cubicBezTo>
                <a:cubicBezTo>
                  <a:pt x="22393" y="137"/>
                  <a:pt x="22224" y="243"/>
                  <a:pt x="22052" y="243"/>
                </a:cubicBezTo>
                <a:cubicBezTo>
                  <a:pt x="22023" y="243"/>
                  <a:pt x="21994" y="240"/>
                  <a:pt x="21966" y="233"/>
                </a:cubicBezTo>
                <a:cubicBezTo>
                  <a:pt x="21774" y="189"/>
                  <a:pt x="21582" y="174"/>
                  <a:pt x="21391" y="174"/>
                </a:cubicBezTo>
                <a:cubicBezTo>
                  <a:pt x="21065" y="174"/>
                  <a:pt x="20740" y="217"/>
                  <a:pt x="20413" y="232"/>
                </a:cubicBezTo>
                <a:cubicBezTo>
                  <a:pt x="20302" y="237"/>
                  <a:pt x="20191" y="239"/>
                  <a:pt x="20080" y="239"/>
                </a:cubicBezTo>
                <a:cubicBezTo>
                  <a:pt x="19794" y="239"/>
                  <a:pt x="19509" y="227"/>
                  <a:pt x="19223" y="227"/>
                </a:cubicBezTo>
                <a:cubicBezTo>
                  <a:pt x="18976" y="227"/>
                  <a:pt x="18730" y="236"/>
                  <a:pt x="18483" y="267"/>
                </a:cubicBezTo>
                <a:cubicBezTo>
                  <a:pt x="18321" y="288"/>
                  <a:pt x="18159" y="294"/>
                  <a:pt x="17996" y="294"/>
                </a:cubicBezTo>
                <a:cubicBezTo>
                  <a:pt x="17762" y="294"/>
                  <a:pt x="17528" y="282"/>
                  <a:pt x="17294" y="282"/>
                </a:cubicBezTo>
                <a:cubicBezTo>
                  <a:pt x="17144" y="282"/>
                  <a:pt x="16993" y="287"/>
                  <a:pt x="16844" y="304"/>
                </a:cubicBezTo>
                <a:cubicBezTo>
                  <a:pt x="16024" y="399"/>
                  <a:pt x="15204" y="446"/>
                  <a:pt x="14385" y="537"/>
                </a:cubicBezTo>
                <a:cubicBezTo>
                  <a:pt x="13491" y="637"/>
                  <a:pt x="12595" y="650"/>
                  <a:pt x="11701" y="730"/>
                </a:cubicBezTo>
                <a:cubicBezTo>
                  <a:pt x="11506" y="748"/>
                  <a:pt x="11309" y="753"/>
                  <a:pt x="11113" y="753"/>
                </a:cubicBezTo>
                <a:cubicBezTo>
                  <a:pt x="10898" y="753"/>
                  <a:pt x="10682" y="747"/>
                  <a:pt x="10467" y="747"/>
                </a:cubicBezTo>
                <a:cubicBezTo>
                  <a:pt x="10293" y="747"/>
                  <a:pt x="10119" y="751"/>
                  <a:pt x="9946" y="764"/>
                </a:cubicBezTo>
                <a:cubicBezTo>
                  <a:pt x="9610" y="791"/>
                  <a:pt x="9274" y="798"/>
                  <a:pt x="8938" y="798"/>
                </a:cubicBezTo>
                <a:cubicBezTo>
                  <a:pt x="8555" y="798"/>
                  <a:pt x="8173" y="789"/>
                  <a:pt x="7791" y="789"/>
                </a:cubicBezTo>
                <a:cubicBezTo>
                  <a:pt x="7680" y="789"/>
                  <a:pt x="7569" y="789"/>
                  <a:pt x="7459" y="791"/>
                </a:cubicBezTo>
                <a:cubicBezTo>
                  <a:pt x="7452" y="791"/>
                  <a:pt x="7446" y="791"/>
                  <a:pt x="7440" y="791"/>
                </a:cubicBezTo>
                <a:cubicBezTo>
                  <a:pt x="7220" y="791"/>
                  <a:pt x="6999" y="709"/>
                  <a:pt x="6778" y="700"/>
                </a:cubicBezTo>
                <a:cubicBezTo>
                  <a:pt x="6153" y="678"/>
                  <a:pt x="5523" y="714"/>
                  <a:pt x="4899" y="652"/>
                </a:cubicBezTo>
                <a:cubicBezTo>
                  <a:pt x="4596" y="622"/>
                  <a:pt x="4293" y="617"/>
                  <a:pt x="3990" y="617"/>
                </a:cubicBezTo>
                <a:cubicBezTo>
                  <a:pt x="3844" y="617"/>
                  <a:pt x="3697" y="619"/>
                  <a:pt x="3550" y="619"/>
                </a:cubicBezTo>
                <a:cubicBezTo>
                  <a:pt x="3353" y="619"/>
                  <a:pt x="3156" y="617"/>
                  <a:pt x="2958" y="607"/>
                </a:cubicBezTo>
                <a:cubicBezTo>
                  <a:pt x="2803" y="599"/>
                  <a:pt x="2649" y="595"/>
                  <a:pt x="2494" y="595"/>
                </a:cubicBezTo>
                <a:cubicBezTo>
                  <a:pt x="1838" y="595"/>
                  <a:pt x="1183" y="661"/>
                  <a:pt x="530" y="761"/>
                </a:cubicBezTo>
                <a:cubicBezTo>
                  <a:pt x="333" y="791"/>
                  <a:pt x="107" y="899"/>
                  <a:pt x="47" y="1115"/>
                </a:cubicBezTo>
                <a:cubicBezTo>
                  <a:pt x="0" y="1282"/>
                  <a:pt x="87" y="1545"/>
                  <a:pt x="225" y="1721"/>
                </a:cubicBezTo>
                <a:cubicBezTo>
                  <a:pt x="380" y="1917"/>
                  <a:pt x="506" y="2149"/>
                  <a:pt x="649" y="2362"/>
                </a:cubicBezTo>
                <a:cubicBezTo>
                  <a:pt x="1014" y="2911"/>
                  <a:pt x="1347" y="3504"/>
                  <a:pt x="1755" y="3993"/>
                </a:cubicBezTo>
                <a:cubicBezTo>
                  <a:pt x="2224" y="4555"/>
                  <a:pt x="2712" y="5070"/>
                  <a:pt x="3122" y="5724"/>
                </a:cubicBezTo>
                <a:cubicBezTo>
                  <a:pt x="3494" y="6320"/>
                  <a:pt x="3374" y="7060"/>
                  <a:pt x="3027" y="7548"/>
                </a:cubicBezTo>
                <a:cubicBezTo>
                  <a:pt x="2646" y="8087"/>
                  <a:pt x="2333" y="8705"/>
                  <a:pt x="2051" y="9313"/>
                </a:cubicBezTo>
                <a:cubicBezTo>
                  <a:pt x="1765" y="9933"/>
                  <a:pt x="1415" y="10499"/>
                  <a:pt x="1147" y="11134"/>
                </a:cubicBezTo>
                <a:cubicBezTo>
                  <a:pt x="913" y="11688"/>
                  <a:pt x="605" y="12193"/>
                  <a:pt x="335" y="12724"/>
                </a:cubicBezTo>
                <a:cubicBezTo>
                  <a:pt x="274" y="12843"/>
                  <a:pt x="384" y="13160"/>
                  <a:pt x="461" y="13160"/>
                </a:cubicBezTo>
                <a:cubicBezTo>
                  <a:pt x="467" y="13160"/>
                  <a:pt x="473" y="13158"/>
                  <a:pt x="478" y="13154"/>
                </a:cubicBezTo>
                <a:cubicBezTo>
                  <a:pt x="639" y="13037"/>
                  <a:pt x="815" y="13110"/>
                  <a:pt x="988" y="13022"/>
                </a:cubicBezTo>
                <a:cubicBezTo>
                  <a:pt x="1225" y="12901"/>
                  <a:pt x="1511" y="12944"/>
                  <a:pt x="1776" y="12908"/>
                </a:cubicBezTo>
                <a:cubicBezTo>
                  <a:pt x="1778" y="12908"/>
                  <a:pt x="1780" y="12908"/>
                  <a:pt x="1782" y="12908"/>
                </a:cubicBezTo>
                <a:cubicBezTo>
                  <a:pt x="1842" y="12908"/>
                  <a:pt x="1800" y="13061"/>
                  <a:pt x="1851" y="13061"/>
                </a:cubicBezTo>
                <a:cubicBezTo>
                  <a:pt x="1862" y="13061"/>
                  <a:pt x="1877" y="13054"/>
                  <a:pt x="1898" y="13037"/>
                </a:cubicBezTo>
                <a:cubicBezTo>
                  <a:pt x="2040" y="12925"/>
                  <a:pt x="2191" y="12901"/>
                  <a:pt x="2345" y="12901"/>
                </a:cubicBezTo>
                <a:cubicBezTo>
                  <a:pt x="2467" y="12901"/>
                  <a:pt x="2591" y="12916"/>
                  <a:pt x="2713" y="12916"/>
                </a:cubicBezTo>
                <a:cubicBezTo>
                  <a:pt x="2847" y="12916"/>
                  <a:pt x="2979" y="12898"/>
                  <a:pt x="3106" y="12823"/>
                </a:cubicBezTo>
                <a:cubicBezTo>
                  <a:pt x="3114" y="12819"/>
                  <a:pt x="3125" y="12817"/>
                  <a:pt x="3140" y="12817"/>
                </a:cubicBezTo>
                <a:cubicBezTo>
                  <a:pt x="3154" y="12817"/>
                  <a:pt x="3172" y="12819"/>
                  <a:pt x="3192" y="12819"/>
                </a:cubicBezTo>
                <a:cubicBezTo>
                  <a:pt x="3248" y="12819"/>
                  <a:pt x="3317" y="12808"/>
                  <a:pt x="3361" y="12729"/>
                </a:cubicBezTo>
                <a:cubicBezTo>
                  <a:pt x="3362" y="12727"/>
                  <a:pt x="3365" y="12726"/>
                  <a:pt x="3369" y="12726"/>
                </a:cubicBezTo>
                <a:cubicBezTo>
                  <a:pt x="3376" y="12726"/>
                  <a:pt x="3385" y="12729"/>
                  <a:pt x="3389" y="12734"/>
                </a:cubicBezTo>
                <a:cubicBezTo>
                  <a:pt x="3439" y="12796"/>
                  <a:pt x="3489" y="12816"/>
                  <a:pt x="3538" y="12816"/>
                </a:cubicBezTo>
                <a:cubicBezTo>
                  <a:pt x="3622" y="12816"/>
                  <a:pt x="3704" y="12758"/>
                  <a:pt x="3779" y="12758"/>
                </a:cubicBezTo>
                <a:cubicBezTo>
                  <a:pt x="3781" y="12758"/>
                  <a:pt x="3782" y="12758"/>
                  <a:pt x="3784" y="12758"/>
                </a:cubicBezTo>
                <a:cubicBezTo>
                  <a:pt x="3845" y="12760"/>
                  <a:pt x="3907" y="12761"/>
                  <a:pt x="3969" y="12761"/>
                </a:cubicBezTo>
                <a:cubicBezTo>
                  <a:pt x="4233" y="12761"/>
                  <a:pt x="4497" y="12744"/>
                  <a:pt x="4758" y="12708"/>
                </a:cubicBezTo>
                <a:cubicBezTo>
                  <a:pt x="4816" y="12701"/>
                  <a:pt x="4911" y="12629"/>
                  <a:pt x="4997" y="12629"/>
                </a:cubicBezTo>
                <a:cubicBezTo>
                  <a:pt x="5062" y="12629"/>
                  <a:pt x="5120" y="12670"/>
                  <a:pt x="5153" y="12811"/>
                </a:cubicBezTo>
                <a:cubicBezTo>
                  <a:pt x="5194" y="12790"/>
                  <a:pt x="5237" y="12805"/>
                  <a:pt x="5286" y="12783"/>
                </a:cubicBezTo>
                <a:cubicBezTo>
                  <a:pt x="5423" y="12720"/>
                  <a:pt x="5551" y="12535"/>
                  <a:pt x="5700" y="12535"/>
                </a:cubicBezTo>
                <a:cubicBezTo>
                  <a:pt x="5763" y="12535"/>
                  <a:pt x="5830" y="12568"/>
                  <a:pt x="5904" y="12658"/>
                </a:cubicBezTo>
                <a:cubicBezTo>
                  <a:pt x="5907" y="12662"/>
                  <a:pt x="5915" y="12664"/>
                  <a:pt x="5924" y="12664"/>
                </a:cubicBezTo>
                <a:cubicBezTo>
                  <a:pt x="5954" y="12664"/>
                  <a:pt x="6004" y="12645"/>
                  <a:pt x="6015" y="12621"/>
                </a:cubicBezTo>
                <a:cubicBezTo>
                  <a:pt x="6066" y="12508"/>
                  <a:pt x="6128" y="12469"/>
                  <a:pt x="6189" y="12469"/>
                </a:cubicBezTo>
                <a:cubicBezTo>
                  <a:pt x="6275" y="12469"/>
                  <a:pt x="6359" y="12546"/>
                  <a:pt x="6406" y="12596"/>
                </a:cubicBezTo>
                <a:cubicBezTo>
                  <a:pt x="6449" y="12642"/>
                  <a:pt x="6493" y="12656"/>
                  <a:pt x="6539" y="12656"/>
                </a:cubicBezTo>
                <a:cubicBezTo>
                  <a:pt x="6616" y="12656"/>
                  <a:pt x="6695" y="12614"/>
                  <a:pt x="6768" y="12614"/>
                </a:cubicBezTo>
                <a:cubicBezTo>
                  <a:pt x="6817" y="12614"/>
                  <a:pt x="6863" y="12632"/>
                  <a:pt x="6904" y="12695"/>
                </a:cubicBezTo>
                <a:cubicBezTo>
                  <a:pt x="6907" y="12699"/>
                  <a:pt x="6911" y="12701"/>
                  <a:pt x="6915" y="12701"/>
                </a:cubicBezTo>
                <a:cubicBezTo>
                  <a:pt x="6930" y="12701"/>
                  <a:pt x="6945" y="12664"/>
                  <a:pt x="6935" y="12626"/>
                </a:cubicBezTo>
                <a:cubicBezTo>
                  <a:pt x="6901" y="12501"/>
                  <a:pt x="6925" y="12483"/>
                  <a:pt x="6971" y="12483"/>
                </a:cubicBezTo>
                <a:cubicBezTo>
                  <a:pt x="6989" y="12483"/>
                  <a:pt x="7010" y="12486"/>
                  <a:pt x="7031" y="12486"/>
                </a:cubicBezTo>
                <a:cubicBezTo>
                  <a:pt x="7042" y="12486"/>
                  <a:pt x="7053" y="12485"/>
                  <a:pt x="7064" y="12483"/>
                </a:cubicBezTo>
                <a:cubicBezTo>
                  <a:pt x="7075" y="12481"/>
                  <a:pt x="7086" y="12480"/>
                  <a:pt x="7097" y="12480"/>
                </a:cubicBezTo>
                <a:cubicBezTo>
                  <a:pt x="7229" y="12480"/>
                  <a:pt x="7329" y="12622"/>
                  <a:pt x="7452" y="12622"/>
                </a:cubicBezTo>
                <a:cubicBezTo>
                  <a:pt x="7472" y="12622"/>
                  <a:pt x="7492" y="12618"/>
                  <a:pt x="7512" y="12610"/>
                </a:cubicBezTo>
                <a:cubicBezTo>
                  <a:pt x="7831" y="12488"/>
                  <a:pt x="8158" y="12538"/>
                  <a:pt x="8481" y="12504"/>
                </a:cubicBezTo>
                <a:cubicBezTo>
                  <a:pt x="8486" y="12504"/>
                  <a:pt x="8490" y="12503"/>
                  <a:pt x="8495" y="12503"/>
                </a:cubicBezTo>
                <a:cubicBezTo>
                  <a:pt x="8603" y="12503"/>
                  <a:pt x="8709" y="12620"/>
                  <a:pt x="8788" y="12620"/>
                </a:cubicBezTo>
                <a:cubicBezTo>
                  <a:pt x="8803" y="12620"/>
                  <a:pt x="8816" y="12616"/>
                  <a:pt x="8829" y="12607"/>
                </a:cubicBezTo>
                <a:cubicBezTo>
                  <a:pt x="8935" y="12531"/>
                  <a:pt x="9041" y="12508"/>
                  <a:pt x="9149" y="12508"/>
                </a:cubicBezTo>
                <a:cubicBezTo>
                  <a:pt x="9301" y="12508"/>
                  <a:pt x="9454" y="12552"/>
                  <a:pt x="9609" y="12552"/>
                </a:cubicBezTo>
                <a:cubicBezTo>
                  <a:pt x="9692" y="12552"/>
                  <a:pt x="9776" y="12540"/>
                  <a:pt x="9860" y="12500"/>
                </a:cubicBezTo>
                <a:cubicBezTo>
                  <a:pt x="9945" y="12461"/>
                  <a:pt x="10032" y="12446"/>
                  <a:pt x="10120" y="12446"/>
                </a:cubicBezTo>
                <a:cubicBezTo>
                  <a:pt x="10354" y="12446"/>
                  <a:pt x="10598" y="12548"/>
                  <a:pt x="10848" y="12548"/>
                </a:cubicBezTo>
                <a:cubicBezTo>
                  <a:pt x="10909" y="12548"/>
                  <a:pt x="10972" y="12542"/>
                  <a:pt x="11034" y="12526"/>
                </a:cubicBezTo>
                <a:cubicBezTo>
                  <a:pt x="11116" y="12506"/>
                  <a:pt x="11199" y="12498"/>
                  <a:pt x="11283" y="12498"/>
                </a:cubicBezTo>
                <a:cubicBezTo>
                  <a:pt x="11488" y="12498"/>
                  <a:pt x="11699" y="12542"/>
                  <a:pt x="11909" y="12542"/>
                </a:cubicBezTo>
                <a:cubicBezTo>
                  <a:pt x="12000" y="12542"/>
                  <a:pt x="12091" y="12534"/>
                  <a:pt x="12181" y="12510"/>
                </a:cubicBezTo>
                <a:cubicBezTo>
                  <a:pt x="12325" y="12473"/>
                  <a:pt x="12468" y="12460"/>
                  <a:pt x="12612" y="12460"/>
                </a:cubicBezTo>
                <a:cubicBezTo>
                  <a:pt x="12966" y="12460"/>
                  <a:pt x="13320" y="12541"/>
                  <a:pt x="13678" y="12541"/>
                </a:cubicBezTo>
                <a:cubicBezTo>
                  <a:pt x="13822" y="12541"/>
                  <a:pt x="13967" y="12527"/>
                  <a:pt x="14112" y="12491"/>
                </a:cubicBezTo>
                <a:cubicBezTo>
                  <a:pt x="14232" y="12460"/>
                  <a:pt x="14352" y="12449"/>
                  <a:pt x="14473" y="12449"/>
                </a:cubicBezTo>
                <a:cubicBezTo>
                  <a:pt x="14794" y="12449"/>
                  <a:pt x="15119" y="12526"/>
                  <a:pt x="15449" y="12526"/>
                </a:cubicBezTo>
                <a:cubicBezTo>
                  <a:pt x="15537" y="12526"/>
                  <a:pt x="15627" y="12521"/>
                  <a:pt x="15717" y="12507"/>
                </a:cubicBezTo>
                <a:cubicBezTo>
                  <a:pt x="15862" y="12484"/>
                  <a:pt x="16011" y="12476"/>
                  <a:pt x="16163" y="12476"/>
                </a:cubicBezTo>
                <a:cubicBezTo>
                  <a:pt x="16471" y="12476"/>
                  <a:pt x="16787" y="12509"/>
                  <a:pt x="17097" y="12520"/>
                </a:cubicBezTo>
                <a:cubicBezTo>
                  <a:pt x="17191" y="12523"/>
                  <a:pt x="17271" y="12631"/>
                  <a:pt x="17366" y="12631"/>
                </a:cubicBezTo>
                <a:cubicBezTo>
                  <a:pt x="17393" y="12631"/>
                  <a:pt x="17421" y="12622"/>
                  <a:pt x="17451" y="12599"/>
                </a:cubicBezTo>
                <a:cubicBezTo>
                  <a:pt x="17608" y="12480"/>
                  <a:pt x="17769" y="12445"/>
                  <a:pt x="17932" y="12445"/>
                </a:cubicBezTo>
                <a:cubicBezTo>
                  <a:pt x="18165" y="12445"/>
                  <a:pt x="18402" y="12516"/>
                  <a:pt x="18637" y="12516"/>
                </a:cubicBezTo>
                <a:cubicBezTo>
                  <a:pt x="18702" y="12516"/>
                  <a:pt x="18766" y="12510"/>
                  <a:pt x="18831" y="12497"/>
                </a:cubicBezTo>
                <a:cubicBezTo>
                  <a:pt x="18968" y="12468"/>
                  <a:pt x="19134" y="12448"/>
                  <a:pt x="19304" y="12448"/>
                </a:cubicBezTo>
                <a:cubicBezTo>
                  <a:pt x="19406" y="12448"/>
                  <a:pt x="19508" y="12455"/>
                  <a:pt x="19607" y="12471"/>
                </a:cubicBezTo>
                <a:cubicBezTo>
                  <a:pt x="19744" y="12494"/>
                  <a:pt x="19882" y="12503"/>
                  <a:pt x="20021" y="12503"/>
                </a:cubicBezTo>
                <a:cubicBezTo>
                  <a:pt x="20257" y="12503"/>
                  <a:pt x="20495" y="12477"/>
                  <a:pt x="20732" y="12449"/>
                </a:cubicBezTo>
                <a:cubicBezTo>
                  <a:pt x="20750" y="12447"/>
                  <a:pt x="20769" y="12446"/>
                  <a:pt x="20788" y="12446"/>
                </a:cubicBezTo>
                <a:cubicBezTo>
                  <a:pt x="20964" y="12446"/>
                  <a:pt x="21176" y="12526"/>
                  <a:pt x="21316" y="12526"/>
                </a:cubicBezTo>
                <a:cubicBezTo>
                  <a:pt x="21355" y="12526"/>
                  <a:pt x="21389" y="12519"/>
                  <a:pt x="21415" y="12503"/>
                </a:cubicBezTo>
                <a:cubicBezTo>
                  <a:pt x="21477" y="12463"/>
                  <a:pt x="21541" y="12449"/>
                  <a:pt x="21607" y="12449"/>
                </a:cubicBezTo>
                <a:cubicBezTo>
                  <a:pt x="21760" y="12449"/>
                  <a:pt x="21918" y="12527"/>
                  <a:pt x="22063" y="12527"/>
                </a:cubicBezTo>
                <a:cubicBezTo>
                  <a:pt x="22176" y="12527"/>
                  <a:pt x="22282" y="12480"/>
                  <a:pt x="22372" y="12311"/>
                </a:cubicBezTo>
                <a:cubicBezTo>
                  <a:pt x="22386" y="12328"/>
                  <a:pt x="22397" y="12353"/>
                  <a:pt x="22413" y="12362"/>
                </a:cubicBezTo>
                <a:cubicBezTo>
                  <a:pt x="22532" y="12431"/>
                  <a:pt x="22664" y="12461"/>
                  <a:pt x="22789" y="12461"/>
                </a:cubicBezTo>
                <a:cubicBezTo>
                  <a:pt x="22875" y="12461"/>
                  <a:pt x="22958" y="12447"/>
                  <a:pt x="23032" y="12420"/>
                </a:cubicBezTo>
                <a:cubicBezTo>
                  <a:pt x="23129" y="12384"/>
                  <a:pt x="23218" y="12368"/>
                  <a:pt x="23305" y="12368"/>
                </a:cubicBezTo>
                <a:cubicBezTo>
                  <a:pt x="23419" y="12368"/>
                  <a:pt x="23528" y="12396"/>
                  <a:pt x="23644" y="12443"/>
                </a:cubicBezTo>
                <a:cubicBezTo>
                  <a:pt x="23695" y="12464"/>
                  <a:pt x="23735" y="12525"/>
                  <a:pt x="23794" y="12525"/>
                </a:cubicBezTo>
                <a:cubicBezTo>
                  <a:pt x="23815" y="12525"/>
                  <a:pt x="23837" y="12518"/>
                  <a:pt x="23863" y="12499"/>
                </a:cubicBezTo>
                <a:cubicBezTo>
                  <a:pt x="24005" y="12400"/>
                  <a:pt x="24155" y="12371"/>
                  <a:pt x="24306" y="12371"/>
                </a:cubicBezTo>
                <a:cubicBezTo>
                  <a:pt x="24509" y="12371"/>
                  <a:pt x="24714" y="12423"/>
                  <a:pt x="24906" y="12426"/>
                </a:cubicBezTo>
                <a:cubicBezTo>
                  <a:pt x="25329" y="12432"/>
                  <a:pt x="25762" y="12510"/>
                  <a:pt x="26188" y="12510"/>
                </a:cubicBezTo>
                <a:cubicBezTo>
                  <a:pt x="26259" y="12510"/>
                  <a:pt x="26330" y="12508"/>
                  <a:pt x="26401" y="12503"/>
                </a:cubicBezTo>
                <a:cubicBezTo>
                  <a:pt x="26428" y="12501"/>
                  <a:pt x="26454" y="12500"/>
                  <a:pt x="26481" y="12500"/>
                </a:cubicBezTo>
                <a:cubicBezTo>
                  <a:pt x="26684" y="12500"/>
                  <a:pt x="26882" y="12551"/>
                  <a:pt x="27089" y="12551"/>
                </a:cubicBezTo>
                <a:cubicBezTo>
                  <a:pt x="27144" y="12551"/>
                  <a:pt x="27199" y="12547"/>
                  <a:pt x="27255" y="12538"/>
                </a:cubicBezTo>
                <a:cubicBezTo>
                  <a:pt x="27411" y="12514"/>
                  <a:pt x="27570" y="12507"/>
                  <a:pt x="27730" y="12507"/>
                </a:cubicBezTo>
                <a:cubicBezTo>
                  <a:pt x="27965" y="12507"/>
                  <a:pt x="28204" y="12522"/>
                  <a:pt x="28443" y="12522"/>
                </a:cubicBezTo>
                <a:cubicBezTo>
                  <a:pt x="28539" y="12522"/>
                  <a:pt x="28635" y="12520"/>
                  <a:pt x="28730" y="12513"/>
                </a:cubicBezTo>
                <a:cubicBezTo>
                  <a:pt x="28736" y="12512"/>
                  <a:pt x="28742" y="12512"/>
                  <a:pt x="28747" y="12512"/>
                </a:cubicBezTo>
                <a:cubicBezTo>
                  <a:pt x="28835" y="12512"/>
                  <a:pt x="28930" y="12555"/>
                  <a:pt x="29013" y="12555"/>
                </a:cubicBezTo>
                <a:cubicBezTo>
                  <a:pt x="29039" y="12555"/>
                  <a:pt x="29064" y="12551"/>
                  <a:pt x="29088" y="12540"/>
                </a:cubicBezTo>
                <a:cubicBezTo>
                  <a:pt x="29177" y="12497"/>
                  <a:pt x="29260" y="12475"/>
                  <a:pt x="29339" y="12475"/>
                </a:cubicBezTo>
                <a:cubicBezTo>
                  <a:pt x="29485" y="12475"/>
                  <a:pt x="29616" y="12550"/>
                  <a:pt x="29741" y="12708"/>
                </a:cubicBezTo>
                <a:cubicBezTo>
                  <a:pt x="29774" y="12634"/>
                  <a:pt x="29773" y="12466"/>
                  <a:pt x="29839" y="12466"/>
                </a:cubicBezTo>
                <a:cubicBezTo>
                  <a:pt x="29866" y="12466"/>
                  <a:pt x="29905" y="12495"/>
                  <a:pt x="29962" y="12569"/>
                </a:cubicBezTo>
                <a:cubicBezTo>
                  <a:pt x="29998" y="12615"/>
                  <a:pt x="30042" y="12635"/>
                  <a:pt x="30090" y="12635"/>
                </a:cubicBezTo>
                <a:cubicBezTo>
                  <a:pt x="30132" y="12635"/>
                  <a:pt x="30177" y="12620"/>
                  <a:pt x="30221" y="12596"/>
                </a:cubicBezTo>
                <a:cubicBezTo>
                  <a:pt x="30349" y="12525"/>
                  <a:pt x="30483" y="12500"/>
                  <a:pt x="30617" y="12500"/>
                </a:cubicBezTo>
                <a:cubicBezTo>
                  <a:pt x="30766" y="12500"/>
                  <a:pt x="30913" y="12531"/>
                  <a:pt x="31050" y="12560"/>
                </a:cubicBezTo>
                <a:cubicBezTo>
                  <a:pt x="31134" y="12579"/>
                  <a:pt x="31237" y="12640"/>
                  <a:pt x="31321" y="12640"/>
                </a:cubicBezTo>
                <a:cubicBezTo>
                  <a:pt x="31356" y="12640"/>
                  <a:pt x="31389" y="12629"/>
                  <a:pt x="31416" y="12599"/>
                </a:cubicBezTo>
                <a:cubicBezTo>
                  <a:pt x="31461" y="12549"/>
                  <a:pt x="31504" y="12531"/>
                  <a:pt x="31546" y="12531"/>
                </a:cubicBezTo>
                <a:cubicBezTo>
                  <a:pt x="31641" y="12531"/>
                  <a:pt x="31725" y="12621"/>
                  <a:pt x="31793" y="12627"/>
                </a:cubicBezTo>
                <a:cubicBezTo>
                  <a:pt x="31821" y="12630"/>
                  <a:pt x="31849" y="12631"/>
                  <a:pt x="31876" y="12631"/>
                </a:cubicBezTo>
                <a:cubicBezTo>
                  <a:pt x="32078" y="12631"/>
                  <a:pt x="32275" y="12567"/>
                  <a:pt x="32477" y="12567"/>
                </a:cubicBezTo>
                <a:cubicBezTo>
                  <a:pt x="32552" y="12567"/>
                  <a:pt x="32628" y="12576"/>
                  <a:pt x="32705" y="12601"/>
                </a:cubicBezTo>
                <a:cubicBezTo>
                  <a:pt x="32915" y="12668"/>
                  <a:pt x="33150" y="12735"/>
                  <a:pt x="33368" y="12735"/>
                </a:cubicBezTo>
                <a:cubicBezTo>
                  <a:pt x="33474" y="12735"/>
                  <a:pt x="33577" y="12719"/>
                  <a:pt x="33671" y="12679"/>
                </a:cubicBezTo>
                <a:cubicBezTo>
                  <a:pt x="33778" y="12633"/>
                  <a:pt x="33882" y="12617"/>
                  <a:pt x="33983" y="12617"/>
                </a:cubicBezTo>
                <a:cubicBezTo>
                  <a:pt x="34193" y="12617"/>
                  <a:pt x="34395" y="12684"/>
                  <a:pt x="34603" y="12684"/>
                </a:cubicBezTo>
                <a:cubicBezTo>
                  <a:pt x="34644" y="12684"/>
                  <a:pt x="34685" y="12681"/>
                  <a:pt x="34726" y="12675"/>
                </a:cubicBezTo>
                <a:cubicBezTo>
                  <a:pt x="34881" y="12652"/>
                  <a:pt x="35039" y="12646"/>
                  <a:pt x="35200" y="12646"/>
                </a:cubicBezTo>
                <a:cubicBezTo>
                  <a:pt x="35379" y="12646"/>
                  <a:pt x="35561" y="12654"/>
                  <a:pt x="35740" y="12654"/>
                </a:cubicBezTo>
                <a:cubicBezTo>
                  <a:pt x="36151" y="12657"/>
                  <a:pt x="36570" y="12658"/>
                  <a:pt x="36975" y="12744"/>
                </a:cubicBezTo>
                <a:cubicBezTo>
                  <a:pt x="36996" y="12748"/>
                  <a:pt x="37018" y="12750"/>
                  <a:pt x="37040" y="12750"/>
                </a:cubicBezTo>
                <a:cubicBezTo>
                  <a:pt x="37134" y="12750"/>
                  <a:pt x="37235" y="12719"/>
                  <a:pt x="37323" y="12719"/>
                </a:cubicBezTo>
                <a:cubicBezTo>
                  <a:pt x="37396" y="12719"/>
                  <a:pt x="37460" y="12740"/>
                  <a:pt x="37505" y="12816"/>
                </a:cubicBezTo>
                <a:cubicBezTo>
                  <a:pt x="37532" y="12862"/>
                  <a:pt x="37560" y="12880"/>
                  <a:pt x="37588" y="12880"/>
                </a:cubicBezTo>
                <a:cubicBezTo>
                  <a:pt x="37670" y="12880"/>
                  <a:pt x="37751" y="12721"/>
                  <a:pt x="37818" y="12721"/>
                </a:cubicBezTo>
                <a:cubicBezTo>
                  <a:pt x="37850" y="12721"/>
                  <a:pt x="37879" y="12756"/>
                  <a:pt x="37904" y="12862"/>
                </a:cubicBezTo>
                <a:cubicBezTo>
                  <a:pt x="37972" y="12753"/>
                  <a:pt x="38051" y="12721"/>
                  <a:pt x="38133" y="12721"/>
                </a:cubicBezTo>
                <a:cubicBezTo>
                  <a:pt x="38242" y="12721"/>
                  <a:pt x="38358" y="12775"/>
                  <a:pt x="38467" y="12775"/>
                </a:cubicBezTo>
                <a:cubicBezTo>
                  <a:pt x="38529" y="12775"/>
                  <a:pt x="38589" y="12758"/>
                  <a:pt x="38645" y="12704"/>
                </a:cubicBezTo>
                <a:cubicBezTo>
                  <a:pt x="38661" y="12689"/>
                  <a:pt x="38686" y="12683"/>
                  <a:pt x="38714" y="12683"/>
                </a:cubicBezTo>
                <a:cubicBezTo>
                  <a:pt x="38761" y="12683"/>
                  <a:pt x="38817" y="12701"/>
                  <a:pt x="38853" y="12725"/>
                </a:cubicBezTo>
                <a:cubicBezTo>
                  <a:pt x="38938" y="12785"/>
                  <a:pt x="39022" y="12805"/>
                  <a:pt x="39106" y="12805"/>
                </a:cubicBezTo>
                <a:cubicBezTo>
                  <a:pt x="39286" y="12805"/>
                  <a:pt x="39463" y="12713"/>
                  <a:pt x="39638" y="12713"/>
                </a:cubicBezTo>
                <a:cubicBezTo>
                  <a:pt x="39658" y="12713"/>
                  <a:pt x="39678" y="12714"/>
                  <a:pt x="39698" y="12717"/>
                </a:cubicBezTo>
                <a:cubicBezTo>
                  <a:pt x="39714" y="12719"/>
                  <a:pt x="39730" y="12720"/>
                  <a:pt x="39746" y="12720"/>
                </a:cubicBezTo>
                <a:cubicBezTo>
                  <a:pt x="39872" y="12720"/>
                  <a:pt x="40004" y="12663"/>
                  <a:pt x="40131" y="12663"/>
                </a:cubicBezTo>
                <a:cubicBezTo>
                  <a:pt x="40238" y="12663"/>
                  <a:pt x="40341" y="12703"/>
                  <a:pt x="40432" y="12852"/>
                </a:cubicBezTo>
                <a:cubicBezTo>
                  <a:pt x="40455" y="12889"/>
                  <a:pt x="40495" y="12929"/>
                  <a:pt x="40528" y="12929"/>
                </a:cubicBezTo>
                <a:cubicBezTo>
                  <a:pt x="40562" y="12929"/>
                  <a:pt x="40588" y="12888"/>
                  <a:pt x="40581" y="12764"/>
                </a:cubicBezTo>
                <a:cubicBezTo>
                  <a:pt x="40579" y="12719"/>
                  <a:pt x="40619" y="12705"/>
                  <a:pt x="40661" y="12705"/>
                </a:cubicBezTo>
                <a:cubicBezTo>
                  <a:pt x="40690" y="12705"/>
                  <a:pt x="40720" y="12712"/>
                  <a:pt x="40740" y="12719"/>
                </a:cubicBezTo>
                <a:cubicBezTo>
                  <a:pt x="40860" y="12766"/>
                  <a:pt x="40981" y="12796"/>
                  <a:pt x="41101" y="12796"/>
                </a:cubicBezTo>
                <a:cubicBezTo>
                  <a:pt x="41214" y="12796"/>
                  <a:pt x="41326" y="12770"/>
                  <a:pt x="41435" y="12706"/>
                </a:cubicBezTo>
                <a:cubicBezTo>
                  <a:pt x="41449" y="12698"/>
                  <a:pt x="41461" y="12694"/>
                  <a:pt x="41473" y="12694"/>
                </a:cubicBezTo>
                <a:cubicBezTo>
                  <a:pt x="41553" y="12694"/>
                  <a:pt x="41583" y="12859"/>
                  <a:pt x="41605" y="12859"/>
                </a:cubicBezTo>
                <a:cubicBezTo>
                  <a:pt x="41610" y="12859"/>
                  <a:pt x="41614" y="12849"/>
                  <a:pt x="41619" y="12825"/>
                </a:cubicBezTo>
                <a:cubicBezTo>
                  <a:pt x="41644" y="12698"/>
                  <a:pt x="41680" y="12662"/>
                  <a:pt x="41720" y="12662"/>
                </a:cubicBezTo>
                <a:cubicBezTo>
                  <a:pt x="41770" y="12662"/>
                  <a:pt x="41826" y="12717"/>
                  <a:pt x="41874" y="12717"/>
                </a:cubicBezTo>
                <a:cubicBezTo>
                  <a:pt x="41880" y="12717"/>
                  <a:pt x="41887" y="12716"/>
                  <a:pt x="41893" y="12714"/>
                </a:cubicBezTo>
                <a:cubicBezTo>
                  <a:pt x="41936" y="12698"/>
                  <a:pt x="41979" y="12693"/>
                  <a:pt x="42023" y="12693"/>
                </a:cubicBezTo>
                <a:cubicBezTo>
                  <a:pt x="42148" y="12693"/>
                  <a:pt x="42270" y="12742"/>
                  <a:pt x="42388" y="12742"/>
                </a:cubicBezTo>
                <a:cubicBezTo>
                  <a:pt x="42402" y="12742"/>
                  <a:pt x="42416" y="12741"/>
                  <a:pt x="42430" y="12740"/>
                </a:cubicBezTo>
                <a:cubicBezTo>
                  <a:pt x="42618" y="12719"/>
                  <a:pt x="42810" y="12649"/>
                  <a:pt x="42998" y="12649"/>
                </a:cubicBezTo>
                <a:cubicBezTo>
                  <a:pt x="43032" y="12649"/>
                  <a:pt x="43066" y="12652"/>
                  <a:pt x="43099" y="12657"/>
                </a:cubicBezTo>
                <a:cubicBezTo>
                  <a:pt x="43292" y="12687"/>
                  <a:pt x="43499" y="12721"/>
                  <a:pt x="43691" y="12721"/>
                </a:cubicBezTo>
                <a:cubicBezTo>
                  <a:pt x="43805" y="12721"/>
                  <a:pt x="43913" y="12709"/>
                  <a:pt x="44011" y="12678"/>
                </a:cubicBezTo>
                <a:cubicBezTo>
                  <a:pt x="44234" y="12605"/>
                  <a:pt x="44455" y="12593"/>
                  <a:pt x="44674" y="12593"/>
                </a:cubicBezTo>
                <a:cubicBezTo>
                  <a:pt x="44782" y="12593"/>
                  <a:pt x="44889" y="12596"/>
                  <a:pt x="44996" y="12596"/>
                </a:cubicBezTo>
                <a:cubicBezTo>
                  <a:pt x="45096" y="12596"/>
                  <a:pt x="45196" y="12593"/>
                  <a:pt x="45296" y="12584"/>
                </a:cubicBezTo>
                <a:cubicBezTo>
                  <a:pt x="45608" y="12553"/>
                  <a:pt x="45922" y="12454"/>
                  <a:pt x="46237" y="12454"/>
                </a:cubicBezTo>
                <a:cubicBezTo>
                  <a:pt x="46332" y="12454"/>
                  <a:pt x="46426" y="12462"/>
                  <a:pt x="46521" y="12485"/>
                </a:cubicBezTo>
                <a:cubicBezTo>
                  <a:pt x="46530" y="12487"/>
                  <a:pt x="46539" y="12488"/>
                  <a:pt x="46548" y="12488"/>
                </a:cubicBezTo>
                <a:cubicBezTo>
                  <a:pt x="46607" y="12488"/>
                  <a:pt x="46642" y="12436"/>
                  <a:pt x="46687" y="12410"/>
                </a:cubicBezTo>
                <a:cubicBezTo>
                  <a:pt x="46757" y="12370"/>
                  <a:pt x="46827" y="12352"/>
                  <a:pt x="46896" y="12352"/>
                </a:cubicBezTo>
                <a:cubicBezTo>
                  <a:pt x="46981" y="12352"/>
                  <a:pt x="47065" y="12379"/>
                  <a:pt x="47149" y="12422"/>
                </a:cubicBezTo>
                <a:cubicBezTo>
                  <a:pt x="47196" y="12446"/>
                  <a:pt x="47240" y="12477"/>
                  <a:pt x="47287" y="12505"/>
                </a:cubicBezTo>
                <a:cubicBezTo>
                  <a:pt x="47322" y="12372"/>
                  <a:pt x="47350" y="12328"/>
                  <a:pt x="47383" y="12328"/>
                </a:cubicBezTo>
                <a:cubicBezTo>
                  <a:pt x="47426" y="12328"/>
                  <a:pt x="47479" y="12404"/>
                  <a:pt x="47570" y="12457"/>
                </a:cubicBezTo>
                <a:cubicBezTo>
                  <a:pt x="47623" y="12487"/>
                  <a:pt x="47683" y="12500"/>
                  <a:pt x="47747" y="12500"/>
                </a:cubicBezTo>
                <a:cubicBezTo>
                  <a:pt x="47936" y="12500"/>
                  <a:pt x="48158" y="12392"/>
                  <a:pt x="48330" y="12342"/>
                </a:cubicBezTo>
                <a:cubicBezTo>
                  <a:pt x="48719" y="12231"/>
                  <a:pt x="49093" y="12286"/>
                  <a:pt x="49470" y="12256"/>
                </a:cubicBezTo>
                <a:cubicBezTo>
                  <a:pt x="49497" y="12254"/>
                  <a:pt x="49523" y="12253"/>
                  <a:pt x="49550" y="12253"/>
                </a:cubicBezTo>
                <a:cubicBezTo>
                  <a:pt x="49775" y="12253"/>
                  <a:pt x="50018" y="12318"/>
                  <a:pt x="50232" y="12318"/>
                </a:cubicBezTo>
                <a:cubicBezTo>
                  <a:pt x="50248" y="12318"/>
                  <a:pt x="50263" y="12318"/>
                  <a:pt x="50279" y="12317"/>
                </a:cubicBezTo>
                <a:cubicBezTo>
                  <a:pt x="50454" y="12308"/>
                  <a:pt x="50586" y="12301"/>
                  <a:pt x="50695" y="12301"/>
                </a:cubicBezTo>
                <a:cubicBezTo>
                  <a:pt x="50988" y="12301"/>
                  <a:pt x="51115" y="12352"/>
                  <a:pt x="51483" y="12546"/>
                </a:cubicBezTo>
                <a:cubicBezTo>
                  <a:pt x="51501" y="12555"/>
                  <a:pt x="51522" y="12552"/>
                  <a:pt x="51542" y="12554"/>
                </a:cubicBezTo>
                <a:cubicBezTo>
                  <a:pt x="51544" y="12394"/>
                  <a:pt x="51570" y="12346"/>
                  <a:pt x="51606" y="12346"/>
                </a:cubicBezTo>
                <a:cubicBezTo>
                  <a:pt x="51663" y="12346"/>
                  <a:pt x="51744" y="12462"/>
                  <a:pt x="51800" y="12462"/>
                </a:cubicBezTo>
                <a:cubicBezTo>
                  <a:pt x="51808" y="12462"/>
                  <a:pt x="51815" y="12460"/>
                  <a:pt x="51821" y="12455"/>
                </a:cubicBezTo>
                <a:cubicBezTo>
                  <a:pt x="51915" y="12391"/>
                  <a:pt x="51997" y="12333"/>
                  <a:pt x="51957" y="12156"/>
                </a:cubicBezTo>
                <a:cubicBezTo>
                  <a:pt x="51864" y="11751"/>
                  <a:pt x="51710" y="11361"/>
                  <a:pt x="51502" y="11000"/>
                </a:cubicBezTo>
                <a:cubicBezTo>
                  <a:pt x="51057" y="10218"/>
                  <a:pt x="50568" y="9477"/>
                  <a:pt x="50116" y="8701"/>
                </a:cubicBezTo>
                <a:cubicBezTo>
                  <a:pt x="49823" y="8199"/>
                  <a:pt x="49511" y="7722"/>
                  <a:pt x="49191" y="7252"/>
                </a:cubicBezTo>
                <a:cubicBezTo>
                  <a:pt x="49036" y="7022"/>
                  <a:pt x="48916" y="6262"/>
                  <a:pt x="49048" y="6209"/>
                </a:cubicBezTo>
                <a:cubicBezTo>
                  <a:pt x="49525" y="6012"/>
                  <a:pt x="49530" y="5345"/>
                  <a:pt x="49838" y="4970"/>
                </a:cubicBezTo>
                <a:cubicBezTo>
                  <a:pt x="50078" y="4676"/>
                  <a:pt x="50225" y="4230"/>
                  <a:pt x="50486" y="3922"/>
                </a:cubicBezTo>
                <a:cubicBezTo>
                  <a:pt x="50538" y="3864"/>
                  <a:pt x="50571" y="3778"/>
                  <a:pt x="50612" y="3706"/>
                </a:cubicBezTo>
                <a:cubicBezTo>
                  <a:pt x="50801" y="3375"/>
                  <a:pt x="50810" y="2903"/>
                  <a:pt x="51134" y="2670"/>
                </a:cubicBezTo>
                <a:cubicBezTo>
                  <a:pt x="51225" y="2602"/>
                  <a:pt x="51364" y="2540"/>
                  <a:pt x="51356" y="2313"/>
                </a:cubicBezTo>
                <a:cubicBezTo>
                  <a:pt x="51349" y="2104"/>
                  <a:pt x="51488" y="1905"/>
                  <a:pt x="51643" y="1827"/>
                </a:cubicBezTo>
                <a:cubicBezTo>
                  <a:pt x="51719" y="1790"/>
                  <a:pt x="51667" y="1755"/>
                  <a:pt x="51648" y="1723"/>
                </a:cubicBezTo>
                <a:cubicBezTo>
                  <a:pt x="51565" y="1595"/>
                  <a:pt x="51730" y="1563"/>
                  <a:pt x="51709" y="1460"/>
                </a:cubicBezTo>
                <a:lnTo>
                  <a:pt x="51709" y="1460"/>
                </a:lnTo>
                <a:cubicBezTo>
                  <a:pt x="51709" y="1460"/>
                  <a:pt x="51710" y="1460"/>
                  <a:pt x="51710" y="1460"/>
                </a:cubicBezTo>
                <a:cubicBezTo>
                  <a:pt x="51929" y="1460"/>
                  <a:pt x="51940" y="1195"/>
                  <a:pt x="52026" y="1037"/>
                </a:cubicBezTo>
                <a:cubicBezTo>
                  <a:pt x="52127" y="851"/>
                  <a:pt x="51990" y="467"/>
                  <a:pt x="51833" y="467"/>
                </a:cubicBezTo>
                <a:cubicBezTo>
                  <a:pt x="51824" y="467"/>
                  <a:pt x="51814" y="469"/>
                  <a:pt x="51805" y="471"/>
                </a:cubicBezTo>
                <a:cubicBezTo>
                  <a:pt x="51761" y="484"/>
                  <a:pt x="51717" y="490"/>
                  <a:pt x="51675" y="490"/>
                </a:cubicBezTo>
                <a:cubicBezTo>
                  <a:pt x="51438" y="490"/>
                  <a:pt x="51232" y="315"/>
                  <a:pt x="50982" y="315"/>
                </a:cubicBezTo>
                <a:cubicBezTo>
                  <a:pt x="50975" y="315"/>
                  <a:pt x="50969" y="315"/>
                  <a:pt x="50963" y="315"/>
                </a:cubicBezTo>
                <a:cubicBezTo>
                  <a:pt x="50467" y="333"/>
                  <a:pt x="49964" y="345"/>
                  <a:pt x="49464" y="350"/>
                </a:cubicBezTo>
                <a:cubicBezTo>
                  <a:pt x="48938" y="354"/>
                  <a:pt x="48411" y="376"/>
                  <a:pt x="47884" y="376"/>
                </a:cubicBezTo>
                <a:cubicBezTo>
                  <a:pt x="47432" y="376"/>
                  <a:pt x="46979" y="360"/>
                  <a:pt x="46528" y="304"/>
                </a:cubicBezTo>
                <a:cubicBezTo>
                  <a:pt x="46403" y="289"/>
                  <a:pt x="46278" y="285"/>
                  <a:pt x="46152" y="285"/>
                </a:cubicBezTo>
                <a:cubicBezTo>
                  <a:pt x="46031" y="285"/>
                  <a:pt x="45909" y="288"/>
                  <a:pt x="45787" y="288"/>
                </a:cubicBezTo>
                <a:cubicBezTo>
                  <a:pt x="45697" y="288"/>
                  <a:pt x="45607" y="286"/>
                  <a:pt x="45517" y="280"/>
                </a:cubicBezTo>
                <a:cubicBezTo>
                  <a:pt x="45085" y="247"/>
                  <a:pt x="44655" y="171"/>
                  <a:pt x="44221" y="146"/>
                </a:cubicBezTo>
                <a:cubicBezTo>
                  <a:pt x="43917" y="129"/>
                  <a:pt x="43611" y="70"/>
                  <a:pt x="43307" y="70"/>
                </a:cubicBezTo>
                <a:cubicBezTo>
                  <a:pt x="43217" y="70"/>
                  <a:pt x="43128" y="75"/>
                  <a:pt x="43039" y="88"/>
                </a:cubicBezTo>
                <a:cubicBezTo>
                  <a:pt x="42991" y="95"/>
                  <a:pt x="42944" y="97"/>
                  <a:pt x="42896" y="97"/>
                </a:cubicBezTo>
                <a:cubicBezTo>
                  <a:pt x="42671" y="97"/>
                  <a:pt x="42450" y="33"/>
                  <a:pt x="42230" y="21"/>
                </a:cubicBezTo>
                <a:cubicBezTo>
                  <a:pt x="42099" y="14"/>
                  <a:pt x="41937" y="0"/>
                  <a:pt x="41797" y="0"/>
                </a:cubicBezTo>
                <a:close/>
              </a:path>
            </a:pathLst>
          </a:custGeom>
          <a:solidFill>
            <a:srgbClr val="A6DFDA"/>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1"/>
            <a:r>
              <a:rPr lang="en-US" sz="1050" dirty="0">
                <a:solidFill>
                  <a:schemeClr val="accent3">
                    <a:lumMod val="50000"/>
                  </a:schemeClr>
                </a:solidFill>
              </a:rPr>
              <a:t>print</a:t>
            </a:r>
            <a:r>
              <a:rPr lang="en-US" sz="1050" dirty="0"/>
              <a:t>(</a:t>
            </a:r>
            <a:r>
              <a:rPr lang="en-US" sz="1050" dirty="0">
                <a:solidFill>
                  <a:srgbClr val="C00000"/>
                </a:solidFill>
              </a:rPr>
              <a:t>'MAE</a:t>
            </a:r>
            <a:r>
              <a:rPr lang="en-US" sz="1050" dirty="0"/>
              <a:t>:', metrics.mean_absolute_error(y_test, predictions))</a:t>
            </a:r>
          </a:p>
          <a:p>
            <a:pPr lvl="1"/>
            <a:r>
              <a:rPr lang="en-US" sz="1050" dirty="0">
                <a:solidFill>
                  <a:schemeClr val="accent3">
                    <a:lumMod val="50000"/>
                  </a:schemeClr>
                </a:solidFill>
              </a:rPr>
              <a:t>print</a:t>
            </a:r>
            <a:r>
              <a:rPr lang="en-US" sz="1050" dirty="0"/>
              <a:t>(</a:t>
            </a:r>
            <a:r>
              <a:rPr lang="en-US" sz="1050" dirty="0">
                <a:solidFill>
                  <a:srgbClr val="C00000"/>
                </a:solidFill>
              </a:rPr>
              <a:t>'MSE</a:t>
            </a:r>
            <a:r>
              <a:rPr lang="en-US" sz="1050" dirty="0"/>
              <a:t>:', metrics.mean_squared_error(y_test, predictions))</a:t>
            </a:r>
          </a:p>
          <a:p>
            <a:pPr lvl="1"/>
            <a:r>
              <a:rPr lang="en-US" sz="1050" dirty="0">
                <a:solidFill>
                  <a:schemeClr val="accent3">
                    <a:lumMod val="50000"/>
                  </a:schemeClr>
                </a:solidFill>
              </a:rPr>
              <a:t>print</a:t>
            </a:r>
            <a:r>
              <a:rPr lang="en-US" sz="1050" dirty="0"/>
              <a:t>(</a:t>
            </a:r>
            <a:r>
              <a:rPr lang="en-US" sz="1050" dirty="0">
                <a:solidFill>
                  <a:srgbClr val="C00000"/>
                </a:solidFill>
              </a:rPr>
              <a:t>'RMSE</a:t>
            </a:r>
            <a:r>
              <a:rPr lang="en-US" sz="1050" dirty="0"/>
              <a:t>:', np.sqrt(metrics.mean_squared_error(y_test, predictions)))</a:t>
            </a:r>
            <a:endParaRPr sz="1050" dirty="0"/>
          </a:p>
        </p:txBody>
      </p:sp>
      <p:pic>
        <p:nvPicPr>
          <p:cNvPr id="15" name="תמונה 14">
            <a:extLst>
              <a:ext uri="{FF2B5EF4-FFF2-40B4-BE49-F238E27FC236}">
                <a16:creationId xmlns:a16="http://schemas.microsoft.com/office/drawing/2014/main" id="{ADE4963A-94F6-482C-B643-1EDE7A2F6E5E}"/>
              </a:ext>
            </a:extLst>
          </p:cNvPr>
          <p:cNvPicPr>
            <a:picLocks noChangeAspect="1"/>
          </p:cNvPicPr>
          <p:nvPr/>
        </p:nvPicPr>
        <p:blipFill>
          <a:blip r:embed="rId4">
            <a:clrChange>
              <a:clrFrom>
                <a:srgbClr val="ECE3E0"/>
              </a:clrFrom>
              <a:clrTo>
                <a:srgbClr val="ECE3E0">
                  <a:alpha val="0"/>
                </a:srgbClr>
              </a:clrTo>
            </a:clrChange>
            <a:extLst>
              <a:ext uri="{BEBA8EAE-BF5A-486C-A8C5-ECC9F3942E4B}">
                <a14:imgProps xmlns:a14="http://schemas.microsoft.com/office/drawing/2010/main">
                  <a14:imgLayer r:embed="rId5">
                    <a14:imgEffect>
                      <a14:colorTemperature colorTemp="4700"/>
                    </a14:imgEffect>
                  </a14:imgLayer>
                </a14:imgProps>
              </a:ext>
            </a:extLst>
          </a:blip>
          <a:stretch>
            <a:fillRect/>
          </a:stretch>
        </p:blipFill>
        <p:spPr>
          <a:xfrm>
            <a:off x="4419295" y="4404210"/>
            <a:ext cx="4148150" cy="446100"/>
          </a:xfrm>
          <a:prstGeom prst="rect">
            <a:avLst/>
          </a:prstGeom>
        </p:spPr>
      </p:pic>
      <p:sp>
        <p:nvSpPr>
          <p:cNvPr id="17" name="Google Shape;1195;p39">
            <a:extLst>
              <a:ext uri="{FF2B5EF4-FFF2-40B4-BE49-F238E27FC236}">
                <a16:creationId xmlns:a16="http://schemas.microsoft.com/office/drawing/2014/main" id="{B79435D3-3B41-4415-B011-1A88DF414076}"/>
              </a:ext>
            </a:extLst>
          </p:cNvPr>
          <p:cNvSpPr/>
          <p:nvPr/>
        </p:nvSpPr>
        <p:spPr>
          <a:xfrm>
            <a:off x="1823310" y="4404209"/>
            <a:ext cx="2290575" cy="586585"/>
          </a:xfrm>
          <a:custGeom>
            <a:avLst/>
            <a:gdLst/>
            <a:ahLst/>
            <a:cxnLst/>
            <a:rect l="l" t="t" r="r" b="b"/>
            <a:pathLst>
              <a:path w="54148" h="26288" extrusionOk="0">
                <a:moveTo>
                  <a:pt x="38008" y="0"/>
                </a:moveTo>
                <a:cubicBezTo>
                  <a:pt x="37299" y="0"/>
                  <a:pt x="36594" y="32"/>
                  <a:pt x="35896" y="122"/>
                </a:cubicBezTo>
                <a:cubicBezTo>
                  <a:pt x="34138" y="347"/>
                  <a:pt x="32390" y="124"/>
                  <a:pt x="30637" y="371"/>
                </a:cubicBezTo>
                <a:cubicBezTo>
                  <a:pt x="30374" y="408"/>
                  <a:pt x="30084" y="424"/>
                  <a:pt x="29781" y="424"/>
                </a:cubicBezTo>
                <a:cubicBezTo>
                  <a:pt x="29248" y="424"/>
                  <a:pt x="28674" y="373"/>
                  <a:pt x="28133" y="294"/>
                </a:cubicBezTo>
                <a:cubicBezTo>
                  <a:pt x="27995" y="274"/>
                  <a:pt x="27855" y="265"/>
                  <a:pt x="27714" y="265"/>
                </a:cubicBezTo>
                <a:cubicBezTo>
                  <a:pt x="26827" y="265"/>
                  <a:pt x="25891" y="612"/>
                  <a:pt x="25001" y="612"/>
                </a:cubicBezTo>
                <a:cubicBezTo>
                  <a:pt x="24876" y="612"/>
                  <a:pt x="24751" y="605"/>
                  <a:pt x="24628" y="589"/>
                </a:cubicBezTo>
                <a:cubicBezTo>
                  <a:pt x="23060" y="389"/>
                  <a:pt x="21475" y="327"/>
                  <a:pt x="19908" y="327"/>
                </a:cubicBezTo>
                <a:cubicBezTo>
                  <a:pt x="19068" y="327"/>
                  <a:pt x="18234" y="345"/>
                  <a:pt x="17410" y="369"/>
                </a:cubicBezTo>
                <a:cubicBezTo>
                  <a:pt x="13037" y="495"/>
                  <a:pt x="8582" y="139"/>
                  <a:pt x="4289" y="1302"/>
                </a:cubicBezTo>
                <a:cubicBezTo>
                  <a:pt x="3127" y="1618"/>
                  <a:pt x="2085" y="2389"/>
                  <a:pt x="1565" y="3634"/>
                </a:cubicBezTo>
                <a:cubicBezTo>
                  <a:pt x="791" y="5483"/>
                  <a:pt x="276" y="7371"/>
                  <a:pt x="280" y="9406"/>
                </a:cubicBezTo>
                <a:cubicBezTo>
                  <a:pt x="283" y="11281"/>
                  <a:pt x="0" y="13165"/>
                  <a:pt x="102" y="15029"/>
                </a:cubicBezTo>
                <a:cubicBezTo>
                  <a:pt x="226" y="17295"/>
                  <a:pt x="671" y="19543"/>
                  <a:pt x="881" y="21805"/>
                </a:cubicBezTo>
                <a:cubicBezTo>
                  <a:pt x="1022" y="23315"/>
                  <a:pt x="3176" y="25970"/>
                  <a:pt x="4681" y="26078"/>
                </a:cubicBezTo>
                <a:cubicBezTo>
                  <a:pt x="6496" y="26207"/>
                  <a:pt x="8321" y="26287"/>
                  <a:pt x="10142" y="26287"/>
                </a:cubicBezTo>
                <a:cubicBezTo>
                  <a:pt x="10563" y="26287"/>
                  <a:pt x="10983" y="26283"/>
                  <a:pt x="11404" y="26274"/>
                </a:cubicBezTo>
                <a:cubicBezTo>
                  <a:pt x="14631" y="26205"/>
                  <a:pt x="17853" y="25973"/>
                  <a:pt x="21077" y="25838"/>
                </a:cubicBezTo>
                <a:cubicBezTo>
                  <a:pt x="23207" y="25748"/>
                  <a:pt x="25343" y="25780"/>
                  <a:pt x="27468" y="25627"/>
                </a:cubicBezTo>
                <a:cubicBezTo>
                  <a:pt x="28072" y="25584"/>
                  <a:pt x="28674" y="25566"/>
                  <a:pt x="29276" y="25566"/>
                </a:cubicBezTo>
                <a:cubicBezTo>
                  <a:pt x="31277" y="25566"/>
                  <a:pt x="33271" y="25759"/>
                  <a:pt x="35266" y="25835"/>
                </a:cubicBezTo>
                <a:cubicBezTo>
                  <a:pt x="36355" y="25876"/>
                  <a:pt x="37469" y="26058"/>
                  <a:pt x="38557" y="26058"/>
                </a:cubicBezTo>
                <a:cubicBezTo>
                  <a:pt x="38772" y="26058"/>
                  <a:pt x="38985" y="26051"/>
                  <a:pt x="39196" y="26034"/>
                </a:cubicBezTo>
                <a:cubicBezTo>
                  <a:pt x="39941" y="25976"/>
                  <a:pt x="40687" y="25961"/>
                  <a:pt x="41433" y="25961"/>
                </a:cubicBezTo>
                <a:cubicBezTo>
                  <a:pt x="42251" y="25961"/>
                  <a:pt x="43068" y="25979"/>
                  <a:pt x="43884" y="25979"/>
                </a:cubicBezTo>
                <a:cubicBezTo>
                  <a:pt x="45236" y="25979"/>
                  <a:pt x="46584" y="25929"/>
                  <a:pt x="47922" y="25663"/>
                </a:cubicBezTo>
                <a:cubicBezTo>
                  <a:pt x="48206" y="25731"/>
                  <a:pt x="48476" y="25762"/>
                  <a:pt x="48735" y="25762"/>
                </a:cubicBezTo>
                <a:cubicBezTo>
                  <a:pt x="50253" y="25762"/>
                  <a:pt x="51365" y="24693"/>
                  <a:pt x="52438" y="23806"/>
                </a:cubicBezTo>
                <a:cubicBezTo>
                  <a:pt x="53846" y="22642"/>
                  <a:pt x="54147" y="20862"/>
                  <a:pt x="53996" y="19078"/>
                </a:cubicBezTo>
                <a:cubicBezTo>
                  <a:pt x="53764" y="16343"/>
                  <a:pt x="53907" y="13598"/>
                  <a:pt x="53744" y="10856"/>
                </a:cubicBezTo>
                <a:cubicBezTo>
                  <a:pt x="53614" y="8652"/>
                  <a:pt x="53630" y="6425"/>
                  <a:pt x="53382" y="4227"/>
                </a:cubicBezTo>
                <a:cubicBezTo>
                  <a:pt x="53137" y="2070"/>
                  <a:pt x="51178" y="459"/>
                  <a:pt x="49420" y="459"/>
                </a:cubicBezTo>
                <a:cubicBezTo>
                  <a:pt x="49392" y="459"/>
                  <a:pt x="49364" y="460"/>
                  <a:pt x="49336" y="461"/>
                </a:cubicBezTo>
                <a:cubicBezTo>
                  <a:pt x="49077" y="468"/>
                  <a:pt x="48819" y="472"/>
                  <a:pt x="48561" y="472"/>
                </a:cubicBezTo>
                <a:cubicBezTo>
                  <a:pt x="46583" y="472"/>
                  <a:pt x="44601" y="270"/>
                  <a:pt x="42621" y="203"/>
                </a:cubicBezTo>
                <a:cubicBezTo>
                  <a:pt x="41087" y="151"/>
                  <a:pt x="39538" y="0"/>
                  <a:pt x="38008" y="0"/>
                </a:cubicBezTo>
                <a:close/>
              </a:path>
            </a:pathLst>
          </a:custGeom>
          <a:solidFill>
            <a:srgbClr val="A6DFDA"/>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100" dirty="0"/>
              <a:t>MAE: 0.15151835939921227</a:t>
            </a:r>
          </a:p>
          <a:p>
            <a:pPr marL="0" lvl="0" indent="0" algn="ctr" rtl="0">
              <a:spcBef>
                <a:spcPts val="0"/>
              </a:spcBef>
              <a:spcAft>
                <a:spcPts val="0"/>
              </a:spcAft>
              <a:buClr>
                <a:schemeClr val="dk1"/>
              </a:buClr>
              <a:buSzPts val="1100"/>
              <a:buFont typeface="Arial"/>
              <a:buNone/>
            </a:pPr>
            <a:r>
              <a:rPr lang="en-US" sz="1100" dirty="0"/>
              <a:t>MSE: 0.035649196206375564</a:t>
            </a:r>
          </a:p>
          <a:p>
            <a:pPr marL="0" lvl="0" indent="0" algn="ctr" rtl="0">
              <a:spcBef>
                <a:spcPts val="0"/>
              </a:spcBef>
              <a:spcAft>
                <a:spcPts val="0"/>
              </a:spcAft>
              <a:buClr>
                <a:schemeClr val="dk1"/>
              </a:buClr>
              <a:buSzPts val="1100"/>
              <a:buFont typeface="Arial"/>
              <a:buNone/>
            </a:pPr>
            <a:r>
              <a:rPr lang="en-US" sz="1100" dirty="0"/>
              <a:t>RMSE: 0.18880994731839623</a:t>
            </a:r>
            <a:endParaRPr dirty="0"/>
          </a:p>
        </p:txBody>
      </p:sp>
      <p:sp>
        <p:nvSpPr>
          <p:cNvPr id="18" name="Google Shape;3819;p101">
            <a:extLst>
              <a:ext uri="{FF2B5EF4-FFF2-40B4-BE49-F238E27FC236}">
                <a16:creationId xmlns:a16="http://schemas.microsoft.com/office/drawing/2014/main" id="{BB5279F5-8A1B-49C0-AAF0-92822ACAF98B}"/>
              </a:ext>
            </a:extLst>
          </p:cNvPr>
          <p:cNvSpPr/>
          <p:nvPr/>
        </p:nvSpPr>
        <p:spPr>
          <a:xfrm>
            <a:off x="3044950" y="1502815"/>
            <a:ext cx="4275740" cy="1221640"/>
          </a:xfrm>
          <a:custGeom>
            <a:avLst/>
            <a:gdLst/>
            <a:ahLst/>
            <a:cxnLst/>
            <a:rect l="l" t="t" r="r" b="b"/>
            <a:pathLst>
              <a:path w="1329945" h="976327" extrusionOk="0">
                <a:moveTo>
                  <a:pt x="539947" y="10583"/>
                </a:moveTo>
                <a:cubicBezTo>
                  <a:pt x="427935" y="25496"/>
                  <a:pt x="329488" y="91308"/>
                  <a:pt x="242555" y="163370"/>
                </a:cubicBezTo>
                <a:cubicBezTo>
                  <a:pt x="107961" y="274902"/>
                  <a:pt x="-19046" y="430725"/>
                  <a:pt x="2374" y="604051"/>
                </a:cubicBezTo>
                <a:cubicBezTo>
                  <a:pt x="18172" y="732102"/>
                  <a:pt x="115637" y="839348"/>
                  <a:pt x="231220" y="896944"/>
                </a:cubicBezTo>
                <a:cubicBezTo>
                  <a:pt x="346803" y="954541"/>
                  <a:pt x="478630" y="969721"/>
                  <a:pt x="607690" y="974722"/>
                </a:cubicBezTo>
                <a:cubicBezTo>
                  <a:pt x="769953" y="981062"/>
                  <a:pt x="938463" y="971239"/>
                  <a:pt x="1082964" y="897212"/>
                </a:cubicBezTo>
                <a:cubicBezTo>
                  <a:pt x="1227465" y="823185"/>
                  <a:pt x="1341888" y="671380"/>
                  <a:pt x="1328946" y="509753"/>
                </a:cubicBezTo>
                <a:cubicBezTo>
                  <a:pt x="1322788" y="433315"/>
                  <a:pt x="1289853" y="361967"/>
                  <a:pt x="1257187" y="292494"/>
                </a:cubicBezTo>
                <a:cubicBezTo>
                  <a:pt x="1133124" y="28443"/>
                  <a:pt x="822702" y="-27010"/>
                  <a:pt x="539947" y="105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24598B"/>
              </a:solidFill>
              <a:latin typeface="Calibri"/>
              <a:ea typeface="Calibri"/>
              <a:cs typeface="Calibri"/>
              <a:sym typeface="Calibri"/>
            </a:endParaRPr>
          </a:p>
        </p:txBody>
      </p:sp>
      <p:sp>
        <p:nvSpPr>
          <p:cNvPr id="5" name="Google Shape;687;p61">
            <a:extLst>
              <a:ext uri="{FF2B5EF4-FFF2-40B4-BE49-F238E27FC236}">
                <a16:creationId xmlns:a16="http://schemas.microsoft.com/office/drawing/2014/main" id="{379A6D02-5AC6-4351-86F4-346D67D575D9}"/>
              </a:ext>
            </a:extLst>
          </p:cNvPr>
          <p:cNvSpPr txBox="1">
            <a:spLocks/>
          </p:cNvSpPr>
          <p:nvPr/>
        </p:nvSpPr>
        <p:spPr>
          <a:xfrm flipH="1">
            <a:off x="3808475" y="1655520"/>
            <a:ext cx="3302740" cy="1068936"/>
          </a:xfrm>
          <a:prstGeom prst="rect">
            <a:avLst/>
          </a:prstGeom>
        </p:spPr>
        <p:txBody>
          <a:bodyPr spcFirstLastPara="1" vert="horz" wrap="square" lIns="91425" tIns="91425" rIns="91425" bIns="91425" rtlCol="0" anchor="b" anchorCtr="0">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1800" dirty="0">
                <a:solidFill>
                  <a:schemeClr val="accent5">
                    <a:lumMod val="75000"/>
                  </a:schemeClr>
                </a:solidFill>
                <a:latin typeface="MV Boli" panose="02000500030200090000" pitchFamily="2" charset="0"/>
                <a:cs typeface="MV Boli" panose="02000500030200090000" pitchFamily="2" charset="0"/>
              </a:rPr>
              <a:t>Here, we can see the accuracy </a:t>
            </a:r>
            <a:r>
              <a:rPr lang="en-US" sz="1800" dirty="0" err="1">
                <a:solidFill>
                  <a:schemeClr val="accent5">
                    <a:lumMod val="75000"/>
                  </a:schemeClr>
                </a:solidFill>
                <a:latin typeface="MV Boli" panose="02000500030200090000" pitchFamily="2" charset="0"/>
                <a:cs typeface="MV Boli" panose="02000500030200090000" pitchFamily="2" charset="0"/>
              </a:rPr>
              <a:t>presentages</a:t>
            </a:r>
            <a:r>
              <a:rPr lang="en-US" sz="1800" dirty="0">
                <a:solidFill>
                  <a:schemeClr val="accent5">
                    <a:lumMod val="75000"/>
                  </a:schemeClr>
                </a:solidFill>
                <a:latin typeface="MV Boli" panose="02000500030200090000" pitchFamily="2" charset="0"/>
                <a:cs typeface="MV Boli" panose="02000500030200090000" pitchFamily="2" charset="0"/>
              </a:rPr>
              <a:t> in the bottom-left corner</a:t>
            </a:r>
          </a:p>
        </p:txBody>
      </p:sp>
    </p:spTree>
    <p:extLst>
      <p:ext uri="{BB962C8B-B14F-4D97-AF65-F5344CB8AC3E}">
        <p14:creationId xmlns:p14="http://schemas.microsoft.com/office/powerpoint/2010/main" val="2919328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DD6D77-1BF6-4FE4-965A-26B642CF063F}"/>
              </a:ext>
            </a:extLst>
          </p:cNvPr>
          <p:cNvSpPr>
            <a:spLocks noGrp="1"/>
          </p:cNvSpPr>
          <p:nvPr>
            <p:ph type="title"/>
          </p:nvPr>
        </p:nvSpPr>
        <p:spPr>
          <a:xfrm>
            <a:off x="452015" y="281175"/>
            <a:ext cx="8246070" cy="610820"/>
          </a:xfrm>
        </p:spPr>
        <p:txBody>
          <a:bodyPr>
            <a:normAutofit fontScale="90000"/>
          </a:bodyPr>
          <a:lstStyle/>
          <a:p>
            <a:r>
              <a:rPr lang="en-US" dirty="0">
                <a:latin typeface="MV Boli" panose="02000500030200090000" pitchFamily="2" charset="0"/>
                <a:cs typeface="MV Boli" panose="02000500030200090000" pitchFamily="2" charset="0"/>
              </a:rPr>
              <a:t>Machine Learning</a:t>
            </a:r>
            <a:endParaRPr lang="he-IL" dirty="0">
              <a:latin typeface="MV Boli" panose="02000500030200090000" pitchFamily="2" charset="0"/>
            </a:endParaRPr>
          </a:p>
        </p:txBody>
      </p:sp>
      <p:pic>
        <p:nvPicPr>
          <p:cNvPr id="4" name="תמונה 3">
            <a:extLst>
              <a:ext uri="{FF2B5EF4-FFF2-40B4-BE49-F238E27FC236}">
                <a16:creationId xmlns:a16="http://schemas.microsoft.com/office/drawing/2014/main" id="{4AA4C666-3A3A-4765-A69F-D0B23462D034}"/>
              </a:ext>
            </a:extLst>
          </p:cNvPr>
          <p:cNvPicPr>
            <a:picLocks noChangeAspect="1"/>
          </p:cNvPicPr>
          <p:nvPr/>
        </p:nvPicPr>
        <p:blipFill>
          <a:blip r:embed="rId3"/>
          <a:stretch>
            <a:fillRect/>
          </a:stretch>
        </p:blipFill>
        <p:spPr>
          <a:xfrm>
            <a:off x="0" y="1020465"/>
            <a:ext cx="9144000" cy="4123035"/>
          </a:xfrm>
          <a:prstGeom prst="rect">
            <a:avLst/>
          </a:prstGeom>
        </p:spPr>
      </p:pic>
      <p:pic>
        <p:nvPicPr>
          <p:cNvPr id="6" name="תמונה 5">
            <a:extLst>
              <a:ext uri="{FF2B5EF4-FFF2-40B4-BE49-F238E27FC236}">
                <a16:creationId xmlns:a16="http://schemas.microsoft.com/office/drawing/2014/main" id="{474EB08C-3379-4803-855F-58D2AA7F946D}"/>
              </a:ext>
            </a:extLst>
          </p:cNvPr>
          <p:cNvPicPr>
            <a:picLocks noChangeAspect="1"/>
          </p:cNvPicPr>
          <p:nvPr/>
        </p:nvPicPr>
        <p:blipFill rotWithShape="1">
          <a:blip r:embed="rId4"/>
          <a:srcRect b="21708"/>
          <a:stretch/>
        </p:blipFill>
        <p:spPr>
          <a:xfrm>
            <a:off x="146605" y="1197405"/>
            <a:ext cx="1193810" cy="320899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תמונה 7">
            <a:extLst>
              <a:ext uri="{FF2B5EF4-FFF2-40B4-BE49-F238E27FC236}">
                <a16:creationId xmlns:a16="http://schemas.microsoft.com/office/drawing/2014/main" id="{DC575E79-3686-4E11-B53D-700F5304F880}"/>
              </a:ext>
            </a:extLst>
          </p:cNvPr>
          <p:cNvPicPr>
            <a:picLocks noChangeAspect="1"/>
          </p:cNvPicPr>
          <p:nvPr/>
        </p:nvPicPr>
        <p:blipFill>
          <a:blip r:embed="rId5"/>
          <a:stretch>
            <a:fillRect/>
          </a:stretch>
        </p:blipFill>
        <p:spPr>
          <a:xfrm>
            <a:off x="3658820" y="2266340"/>
            <a:ext cx="4581150" cy="2448127"/>
          </a:xfrm>
          <a:prstGeom prst="rect">
            <a:avLst/>
          </a:prstGeom>
        </p:spPr>
      </p:pic>
      <p:grpSp>
        <p:nvGrpSpPr>
          <p:cNvPr id="393" name="Google Shape;1323;p42">
            <a:extLst>
              <a:ext uri="{FF2B5EF4-FFF2-40B4-BE49-F238E27FC236}">
                <a16:creationId xmlns:a16="http://schemas.microsoft.com/office/drawing/2014/main" id="{BD0E0E96-FC9C-4D45-8591-6D907C800FDD}"/>
              </a:ext>
            </a:extLst>
          </p:cNvPr>
          <p:cNvGrpSpPr/>
          <p:nvPr/>
        </p:nvGrpSpPr>
        <p:grpSpPr>
          <a:xfrm>
            <a:off x="1517900" y="1960930"/>
            <a:ext cx="1832460" cy="2137869"/>
            <a:chOff x="3917263" y="1628700"/>
            <a:chExt cx="1309500" cy="457075"/>
          </a:xfrm>
        </p:grpSpPr>
        <p:sp>
          <p:nvSpPr>
            <p:cNvPr id="394" name="Google Shape;1324;p42">
              <a:extLst>
                <a:ext uri="{FF2B5EF4-FFF2-40B4-BE49-F238E27FC236}">
                  <a16:creationId xmlns:a16="http://schemas.microsoft.com/office/drawing/2014/main" id="{967A5729-4BFD-4F02-BED4-2C1D4A227928}"/>
                </a:ext>
              </a:extLst>
            </p:cNvPr>
            <p:cNvSpPr/>
            <p:nvPr/>
          </p:nvSpPr>
          <p:spPr>
            <a:xfrm>
              <a:off x="3917263"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1325;p42">
              <a:extLst>
                <a:ext uri="{FF2B5EF4-FFF2-40B4-BE49-F238E27FC236}">
                  <a16:creationId xmlns:a16="http://schemas.microsoft.com/office/drawing/2014/main" id="{426F380D-2A17-43D1-8EFB-4E90809D76AA}"/>
                </a:ext>
              </a:extLst>
            </p:cNvPr>
            <p:cNvSpPr/>
            <p:nvPr/>
          </p:nvSpPr>
          <p:spPr>
            <a:xfrm>
              <a:off x="3917263"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תיבת טקסט 13">
            <a:extLst>
              <a:ext uri="{FF2B5EF4-FFF2-40B4-BE49-F238E27FC236}">
                <a16:creationId xmlns:a16="http://schemas.microsoft.com/office/drawing/2014/main" id="{28985C3E-C987-4D76-903F-BEF91C26F340}"/>
              </a:ext>
            </a:extLst>
          </p:cNvPr>
          <p:cNvSpPr txBox="1"/>
          <p:nvPr/>
        </p:nvSpPr>
        <p:spPr>
          <a:xfrm>
            <a:off x="1826360" y="2724455"/>
            <a:ext cx="1221640" cy="553998"/>
          </a:xfrm>
          <a:prstGeom prst="rect">
            <a:avLst/>
          </a:prstGeom>
          <a:noFill/>
        </p:spPr>
        <p:txBody>
          <a:bodyPr wrap="square" rtlCol="1">
            <a:spAutoFit/>
          </a:bodyPr>
          <a:lstStyle/>
          <a:p>
            <a:r>
              <a:rPr lang="en-US" sz="1050" b="1" u="sng" dirty="0">
                <a:solidFill>
                  <a:srgbClr val="2361AE"/>
                </a:solidFill>
                <a:latin typeface="MV Boli" panose="02000500030200090000" pitchFamily="2" charset="0"/>
                <a:cs typeface="MV Boli" panose="02000500030200090000" pitchFamily="2" charset="0"/>
              </a:rPr>
              <a:t>MSE</a:t>
            </a:r>
            <a:r>
              <a:rPr lang="en-US" sz="1050" dirty="0">
                <a:solidFill>
                  <a:srgbClr val="2361AE"/>
                </a:solidFill>
                <a:latin typeface="MV Boli" panose="02000500030200090000" pitchFamily="2" charset="0"/>
                <a:cs typeface="MV Boli" panose="02000500030200090000" pitchFamily="2" charset="0"/>
              </a:rPr>
              <a:t> - Mean Squared Error</a:t>
            </a:r>
          </a:p>
          <a:p>
            <a:endParaRPr lang="he-IL" sz="900" dirty="0"/>
          </a:p>
        </p:txBody>
      </p:sp>
      <p:sp>
        <p:nvSpPr>
          <p:cNvPr id="11" name="תיבת טקסט 10">
            <a:extLst>
              <a:ext uri="{FF2B5EF4-FFF2-40B4-BE49-F238E27FC236}">
                <a16:creationId xmlns:a16="http://schemas.microsoft.com/office/drawing/2014/main" id="{F8672FA4-2AA1-4A47-8FFE-FAD7D3994550}"/>
              </a:ext>
            </a:extLst>
          </p:cNvPr>
          <p:cNvSpPr txBox="1"/>
          <p:nvPr/>
        </p:nvSpPr>
        <p:spPr>
          <a:xfrm>
            <a:off x="1826360" y="2266340"/>
            <a:ext cx="1221640" cy="430887"/>
          </a:xfrm>
          <a:prstGeom prst="rect">
            <a:avLst/>
          </a:prstGeom>
          <a:noFill/>
        </p:spPr>
        <p:txBody>
          <a:bodyPr wrap="square" rtlCol="1">
            <a:spAutoFit/>
          </a:bodyPr>
          <a:lstStyle/>
          <a:p>
            <a:r>
              <a:rPr lang="en-US" sz="1100" b="1" u="sng" dirty="0">
                <a:solidFill>
                  <a:srgbClr val="2361AE"/>
                </a:solidFill>
                <a:latin typeface="MV Boli" panose="02000500030200090000" pitchFamily="2" charset="0"/>
                <a:cs typeface="MV Boli" panose="02000500030200090000" pitchFamily="2" charset="0"/>
              </a:rPr>
              <a:t>MAE</a:t>
            </a:r>
            <a:r>
              <a:rPr lang="en-US" sz="1100" dirty="0">
                <a:solidFill>
                  <a:srgbClr val="2361AE"/>
                </a:solidFill>
                <a:latin typeface="MV Boli" panose="02000500030200090000" pitchFamily="2" charset="0"/>
                <a:cs typeface="MV Boli" panose="02000500030200090000" pitchFamily="2" charset="0"/>
              </a:rPr>
              <a:t> - Mean Absolute Error</a:t>
            </a:r>
            <a:endParaRPr lang="he-IL" sz="1100" dirty="0">
              <a:solidFill>
                <a:srgbClr val="2361AE"/>
              </a:solidFill>
              <a:latin typeface="MV Boli" panose="02000500030200090000" pitchFamily="2" charset="0"/>
            </a:endParaRPr>
          </a:p>
        </p:txBody>
      </p:sp>
      <p:sp>
        <p:nvSpPr>
          <p:cNvPr id="16" name="תיבת טקסט 15">
            <a:extLst>
              <a:ext uri="{FF2B5EF4-FFF2-40B4-BE49-F238E27FC236}">
                <a16:creationId xmlns:a16="http://schemas.microsoft.com/office/drawing/2014/main" id="{4EE369C4-A313-40D6-994B-26BAE9F0D82E}"/>
              </a:ext>
            </a:extLst>
          </p:cNvPr>
          <p:cNvSpPr txBox="1"/>
          <p:nvPr/>
        </p:nvSpPr>
        <p:spPr>
          <a:xfrm>
            <a:off x="1826360" y="3182570"/>
            <a:ext cx="1221640" cy="577081"/>
          </a:xfrm>
          <a:prstGeom prst="rect">
            <a:avLst/>
          </a:prstGeom>
          <a:noFill/>
        </p:spPr>
        <p:txBody>
          <a:bodyPr wrap="square" rtlCol="1">
            <a:spAutoFit/>
          </a:bodyPr>
          <a:lstStyle/>
          <a:p>
            <a:r>
              <a:rPr lang="en-US" sz="1050" b="1" u="sng" dirty="0">
                <a:solidFill>
                  <a:srgbClr val="2361AE"/>
                </a:solidFill>
                <a:latin typeface="MV Boli" panose="02000500030200090000" pitchFamily="2" charset="0"/>
                <a:cs typeface="MV Boli" panose="02000500030200090000" pitchFamily="2" charset="0"/>
              </a:rPr>
              <a:t>RMSE</a:t>
            </a:r>
            <a:r>
              <a:rPr lang="en-US" sz="1050" dirty="0">
                <a:solidFill>
                  <a:srgbClr val="2361AE"/>
                </a:solidFill>
                <a:latin typeface="MV Boli" panose="02000500030200090000" pitchFamily="2" charset="0"/>
                <a:cs typeface="MV Boli" panose="02000500030200090000" pitchFamily="2" charset="0"/>
              </a:rPr>
              <a:t> - Root Mean Square Error</a:t>
            </a:r>
            <a:endParaRPr lang="he-IL" sz="1050" dirty="0">
              <a:solidFill>
                <a:srgbClr val="2361AE"/>
              </a:solidFill>
              <a:latin typeface="MV Boli" panose="02000500030200090000" pitchFamily="2" charset="0"/>
            </a:endParaRPr>
          </a:p>
        </p:txBody>
      </p:sp>
      <p:grpSp>
        <p:nvGrpSpPr>
          <p:cNvPr id="399" name="Google Shape;1326;p42">
            <a:extLst>
              <a:ext uri="{FF2B5EF4-FFF2-40B4-BE49-F238E27FC236}">
                <a16:creationId xmlns:a16="http://schemas.microsoft.com/office/drawing/2014/main" id="{10187403-722B-4186-9A66-D294644E8E01}"/>
              </a:ext>
            </a:extLst>
          </p:cNvPr>
          <p:cNvGrpSpPr/>
          <p:nvPr/>
        </p:nvGrpSpPr>
        <p:grpSpPr>
          <a:xfrm>
            <a:off x="4422345" y="1044700"/>
            <a:ext cx="3817625" cy="1374345"/>
            <a:chOff x="1690075" y="1628700"/>
            <a:chExt cx="1309500" cy="457075"/>
          </a:xfrm>
        </p:grpSpPr>
        <p:sp>
          <p:nvSpPr>
            <p:cNvPr id="400" name="Google Shape;1327;p42">
              <a:extLst>
                <a:ext uri="{FF2B5EF4-FFF2-40B4-BE49-F238E27FC236}">
                  <a16:creationId xmlns:a16="http://schemas.microsoft.com/office/drawing/2014/main" id="{C1068890-2F85-4376-92C7-2EA073B9C733}"/>
                </a:ext>
              </a:extLst>
            </p:cNvPr>
            <p:cNvSpPr/>
            <p:nvPr/>
          </p:nvSpPr>
          <p:spPr>
            <a:xfrm>
              <a:off x="1690075"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328;p42">
              <a:extLst>
                <a:ext uri="{FF2B5EF4-FFF2-40B4-BE49-F238E27FC236}">
                  <a16:creationId xmlns:a16="http://schemas.microsoft.com/office/drawing/2014/main" id="{78C6B1D9-5DF2-487C-9455-78872C7AA273}"/>
                </a:ext>
              </a:extLst>
            </p:cNvPr>
            <p:cNvSpPr/>
            <p:nvPr/>
          </p:nvSpPr>
          <p:spPr>
            <a:xfrm>
              <a:off x="1690075"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687;p61">
            <a:extLst>
              <a:ext uri="{FF2B5EF4-FFF2-40B4-BE49-F238E27FC236}">
                <a16:creationId xmlns:a16="http://schemas.microsoft.com/office/drawing/2014/main" id="{379A6D02-5AC6-4351-86F4-346D67D575D9}"/>
              </a:ext>
            </a:extLst>
          </p:cNvPr>
          <p:cNvSpPr txBox="1">
            <a:spLocks/>
          </p:cNvSpPr>
          <p:nvPr/>
        </p:nvSpPr>
        <p:spPr>
          <a:xfrm flipH="1">
            <a:off x="4727755" y="1197405"/>
            <a:ext cx="3302740" cy="1068935"/>
          </a:xfrm>
          <a:prstGeom prst="rect">
            <a:avLst/>
          </a:prstGeom>
        </p:spPr>
        <p:txBody>
          <a:bodyPr spcFirstLastPara="1" vert="horz" wrap="square" lIns="91425" tIns="91425" rIns="91425" bIns="91425" rtlCol="0" anchor="b" anchorCtr="0">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1400" dirty="0">
                <a:solidFill>
                  <a:srgbClr val="2361AE"/>
                </a:solidFill>
                <a:latin typeface="MV Boli" panose="02000500030200090000" pitchFamily="2" charset="0"/>
                <a:cs typeface="MV Boli" panose="02000500030200090000" pitchFamily="2" charset="0"/>
              </a:rPr>
              <a:t>After EDA part, we tried to create an algorithm to predict rating of book by his parameters. At first, we used </a:t>
            </a:r>
            <a:r>
              <a:rPr lang="en-US" sz="1400" b="1" u="sng" dirty="0">
                <a:solidFill>
                  <a:srgbClr val="2361AE"/>
                </a:solidFill>
                <a:latin typeface="MV Boli" panose="02000500030200090000" pitchFamily="2" charset="0"/>
                <a:cs typeface="MV Boli" panose="02000500030200090000" pitchFamily="2" charset="0"/>
              </a:rPr>
              <a:t>Linear Regression</a:t>
            </a:r>
            <a:r>
              <a:rPr lang="en-US" sz="1400" b="1" dirty="0">
                <a:solidFill>
                  <a:srgbClr val="2361AE"/>
                </a:solidFill>
                <a:latin typeface="MV Boli" panose="02000500030200090000" pitchFamily="2" charset="0"/>
                <a:cs typeface="MV Boli" panose="02000500030200090000" pitchFamily="2" charset="0"/>
              </a:rPr>
              <a:t> </a:t>
            </a:r>
            <a:r>
              <a:rPr lang="en-US" sz="1400" dirty="0">
                <a:solidFill>
                  <a:srgbClr val="2361AE"/>
                </a:solidFill>
                <a:latin typeface="MV Boli" panose="02000500030200090000" pitchFamily="2" charset="0"/>
                <a:cs typeface="MV Boli" panose="02000500030200090000" pitchFamily="2" charset="0"/>
              </a:rPr>
              <a:t>method </a:t>
            </a:r>
          </a:p>
        </p:txBody>
      </p:sp>
      <p:grpSp>
        <p:nvGrpSpPr>
          <p:cNvPr id="402" name="Google Shape;1338;p42">
            <a:extLst>
              <a:ext uri="{FF2B5EF4-FFF2-40B4-BE49-F238E27FC236}">
                <a16:creationId xmlns:a16="http://schemas.microsoft.com/office/drawing/2014/main" id="{6D59EDE7-E55D-46C5-ACB8-02495B887A2D}"/>
              </a:ext>
            </a:extLst>
          </p:cNvPr>
          <p:cNvGrpSpPr/>
          <p:nvPr/>
        </p:nvGrpSpPr>
        <p:grpSpPr>
          <a:xfrm>
            <a:off x="1670605" y="1044700"/>
            <a:ext cx="2290575" cy="916230"/>
            <a:chOff x="3917263" y="1628700"/>
            <a:chExt cx="1309500" cy="457075"/>
          </a:xfrm>
        </p:grpSpPr>
        <p:sp>
          <p:nvSpPr>
            <p:cNvPr id="403" name="Google Shape;1339;p42">
              <a:extLst>
                <a:ext uri="{FF2B5EF4-FFF2-40B4-BE49-F238E27FC236}">
                  <a16:creationId xmlns:a16="http://schemas.microsoft.com/office/drawing/2014/main" id="{E574574E-3F89-489B-BC96-6A2073553DD7}"/>
                </a:ext>
              </a:extLst>
            </p:cNvPr>
            <p:cNvSpPr/>
            <p:nvPr/>
          </p:nvSpPr>
          <p:spPr>
            <a:xfrm>
              <a:off x="3917263"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340;p42">
              <a:extLst>
                <a:ext uri="{FF2B5EF4-FFF2-40B4-BE49-F238E27FC236}">
                  <a16:creationId xmlns:a16="http://schemas.microsoft.com/office/drawing/2014/main" id="{80C5D119-B813-41F0-ABF0-38D1C155D6B1}"/>
                </a:ext>
              </a:extLst>
            </p:cNvPr>
            <p:cNvSpPr/>
            <p:nvPr/>
          </p:nvSpPr>
          <p:spPr>
            <a:xfrm>
              <a:off x="3917263"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תמונה 12">
            <a:extLst>
              <a:ext uri="{FF2B5EF4-FFF2-40B4-BE49-F238E27FC236}">
                <a16:creationId xmlns:a16="http://schemas.microsoft.com/office/drawing/2014/main" id="{7AF138AB-DCD5-4097-A3A1-8196BA3ACD65}"/>
              </a:ext>
            </a:extLst>
          </p:cNvPr>
          <p:cNvPicPr>
            <a:picLocks noChangeAspect="1"/>
          </p:cNvPicPr>
          <p:nvPr/>
        </p:nvPicPr>
        <p:blipFill>
          <a:blip r:embed="rId6">
            <a:duotone>
              <a:prstClr val="black"/>
              <a:schemeClr val="accent2">
                <a:tint val="45000"/>
                <a:satMod val="400000"/>
              </a:schemeClr>
            </a:duotone>
          </a:blip>
          <a:stretch>
            <a:fillRect/>
          </a:stretch>
        </p:blipFill>
        <p:spPr>
          <a:xfrm>
            <a:off x="1826360" y="1197405"/>
            <a:ext cx="1981372" cy="57917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970991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 name="תמונה 204">
            <a:extLst>
              <a:ext uri="{FF2B5EF4-FFF2-40B4-BE49-F238E27FC236}">
                <a16:creationId xmlns:a16="http://schemas.microsoft.com/office/drawing/2014/main" id="{6EE6F2E6-A1F6-41BC-9BC4-702C8537A579}"/>
              </a:ext>
            </a:extLst>
          </p:cNvPr>
          <p:cNvPicPr>
            <a:picLocks noChangeAspect="1"/>
          </p:cNvPicPr>
          <p:nvPr/>
        </p:nvPicPr>
        <p:blipFill rotWithShape="1">
          <a:blip r:embed="rId3">
            <a:extLst>
              <a:ext uri="{28A0092B-C50C-407E-A947-70E740481C1C}">
                <a14:useLocalDpi xmlns:a14="http://schemas.microsoft.com/office/drawing/2010/main" val="0"/>
              </a:ext>
            </a:extLst>
          </a:blip>
          <a:srcRect l="-1" t="4297" r="3190" b="8729"/>
          <a:stretch/>
        </p:blipFill>
        <p:spPr>
          <a:xfrm>
            <a:off x="-9150" y="1015435"/>
            <a:ext cx="9144000" cy="4127970"/>
          </a:xfrm>
          <a:prstGeom prst="rect">
            <a:avLst/>
          </a:prstGeom>
        </p:spPr>
      </p:pic>
      <p:pic>
        <p:nvPicPr>
          <p:cNvPr id="208" name="תמונה 207">
            <a:extLst>
              <a:ext uri="{FF2B5EF4-FFF2-40B4-BE49-F238E27FC236}">
                <a16:creationId xmlns:a16="http://schemas.microsoft.com/office/drawing/2014/main" id="{2F3F8053-99C8-4D5B-9B60-1F545BCCAB7E}"/>
              </a:ext>
            </a:extLst>
          </p:cNvPr>
          <p:cNvPicPr>
            <a:picLocks noChangeAspect="1"/>
          </p:cNvPicPr>
          <p:nvPr/>
        </p:nvPicPr>
        <p:blipFill>
          <a:blip r:embed="rId4"/>
          <a:stretch>
            <a:fillRect/>
          </a:stretch>
        </p:blipFill>
        <p:spPr>
          <a:xfrm>
            <a:off x="4266590" y="2419045"/>
            <a:ext cx="3134377" cy="2142116"/>
          </a:xfrm>
          <a:prstGeom prst="rect">
            <a:avLst/>
          </a:prstGeom>
          <a:effectLst>
            <a:outerShdw blurRad="50800" dist="38100" dir="10800000" algn="r" rotWithShape="0">
              <a:prstClr val="black">
                <a:alpha val="40000"/>
              </a:prstClr>
            </a:outerShdw>
          </a:effectLst>
        </p:spPr>
      </p:pic>
      <p:sp>
        <p:nvSpPr>
          <p:cNvPr id="2" name="כותרת 1">
            <a:extLst>
              <a:ext uri="{FF2B5EF4-FFF2-40B4-BE49-F238E27FC236}">
                <a16:creationId xmlns:a16="http://schemas.microsoft.com/office/drawing/2014/main" id="{C0DD6D77-1BF6-4FE4-965A-26B642CF063F}"/>
              </a:ext>
            </a:extLst>
          </p:cNvPr>
          <p:cNvSpPr>
            <a:spLocks noGrp="1"/>
          </p:cNvSpPr>
          <p:nvPr>
            <p:ph type="title"/>
          </p:nvPr>
        </p:nvSpPr>
        <p:spPr>
          <a:xfrm>
            <a:off x="448965" y="314553"/>
            <a:ext cx="8246070" cy="610820"/>
          </a:xfrm>
        </p:spPr>
        <p:txBody>
          <a:bodyPr>
            <a:normAutofit fontScale="90000"/>
          </a:bodyPr>
          <a:lstStyle/>
          <a:p>
            <a:r>
              <a:rPr lang="en-US" dirty="0">
                <a:effectLst>
                  <a:outerShdw blurRad="38100" dist="38100" dir="2700000" algn="tl">
                    <a:srgbClr val="000000">
                      <a:alpha val="43137"/>
                    </a:srgbClr>
                  </a:outerShdw>
                </a:effectLst>
                <a:latin typeface="MV Boli" panose="02000500030200090000" pitchFamily="2" charset="0"/>
                <a:cs typeface="MV Boli" panose="02000500030200090000" pitchFamily="2" charset="0"/>
              </a:rPr>
              <a:t>Machine Learning</a:t>
            </a:r>
            <a:endParaRPr lang="he-IL" dirty="0">
              <a:effectLst>
                <a:outerShdw blurRad="38100" dist="38100" dir="2700000" algn="tl">
                  <a:srgbClr val="000000">
                    <a:alpha val="43137"/>
                  </a:srgbClr>
                </a:outerShdw>
              </a:effectLst>
              <a:latin typeface="MV Boli" panose="02000500030200090000" pitchFamily="2" charset="0"/>
            </a:endParaRPr>
          </a:p>
        </p:txBody>
      </p:sp>
      <p:pic>
        <p:nvPicPr>
          <p:cNvPr id="73" name="תמונה 72">
            <a:extLst>
              <a:ext uri="{FF2B5EF4-FFF2-40B4-BE49-F238E27FC236}">
                <a16:creationId xmlns:a16="http://schemas.microsoft.com/office/drawing/2014/main" id="{A2B663DD-F685-4D62-9A80-E4E59E069F91}"/>
              </a:ext>
            </a:extLst>
          </p:cNvPr>
          <p:cNvPicPr>
            <a:picLocks noChangeAspect="1"/>
          </p:cNvPicPr>
          <p:nvPr/>
        </p:nvPicPr>
        <p:blipFill>
          <a:blip r:embed="rId5">
            <a:duotone>
              <a:prstClr val="black"/>
              <a:srgbClr val="D9C3A5">
                <a:tint val="50000"/>
                <a:satMod val="180000"/>
              </a:srgbClr>
            </a:duotone>
            <a:extLst>
              <a:ext uri="{BEBA8EAE-BF5A-486C-A8C5-ECC9F3942E4B}">
                <a14:imgProps xmlns:a14="http://schemas.microsoft.com/office/drawing/2010/main">
                  <a14:imgLayer r:embed="rId6">
                    <a14:imgEffect>
                      <a14:brightnessContrast bright="20000"/>
                    </a14:imgEffect>
                  </a14:imgLayer>
                </a14:imgProps>
              </a:ext>
            </a:extLst>
          </a:blip>
          <a:stretch>
            <a:fillRect/>
          </a:stretch>
        </p:blipFill>
        <p:spPr>
          <a:xfrm>
            <a:off x="907080" y="1960930"/>
            <a:ext cx="3212039" cy="2277994"/>
          </a:xfrm>
          <a:prstGeom prst="rect">
            <a:avLst/>
          </a:prstGeom>
        </p:spPr>
      </p:pic>
      <p:grpSp>
        <p:nvGrpSpPr>
          <p:cNvPr id="82" name="Google Shape;1323;p42">
            <a:extLst>
              <a:ext uri="{FF2B5EF4-FFF2-40B4-BE49-F238E27FC236}">
                <a16:creationId xmlns:a16="http://schemas.microsoft.com/office/drawing/2014/main" id="{12128948-3FE6-48AD-BB56-A012DB059C6B}"/>
              </a:ext>
            </a:extLst>
          </p:cNvPr>
          <p:cNvGrpSpPr/>
          <p:nvPr/>
        </p:nvGrpSpPr>
        <p:grpSpPr>
          <a:xfrm>
            <a:off x="2682329" y="1044701"/>
            <a:ext cx="4886559" cy="763524"/>
            <a:chOff x="3917263" y="1628700"/>
            <a:chExt cx="1309500" cy="457075"/>
          </a:xfrm>
        </p:grpSpPr>
        <p:sp>
          <p:nvSpPr>
            <p:cNvPr id="83" name="Google Shape;1324;p42">
              <a:extLst>
                <a:ext uri="{FF2B5EF4-FFF2-40B4-BE49-F238E27FC236}">
                  <a16:creationId xmlns:a16="http://schemas.microsoft.com/office/drawing/2014/main" id="{063AA4FE-1E6F-4A4F-8DFA-D162E73D3E71}"/>
                </a:ext>
              </a:extLst>
            </p:cNvPr>
            <p:cNvSpPr/>
            <p:nvPr/>
          </p:nvSpPr>
          <p:spPr>
            <a:xfrm>
              <a:off x="3917263"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MV Boli" panose="02000500030200090000" pitchFamily="2" charset="0"/>
                  <a:cs typeface="MV Boli" panose="02000500030200090000" pitchFamily="2" charset="0"/>
                </a:rPr>
                <a:t>    User Rating VS Train/Predictions </a:t>
              </a:r>
              <a:endParaRPr dirty="0">
                <a:latin typeface="MV Boli" panose="02000500030200090000" pitchFamily="2" charset="0"/>
                <a:cs typeface="MV Boli" panose="02000500030200090000" pitchFamily="2" charset="0"/>
              </a:endParaRPr>
            </a:p>
          </p:txBody>
        </p:sp>
        <p:sp>
          <p:nvSpPr>
            <p:cNvPr id="84" name="Google Shape;1325;p42">
              <a:extLst>
                <a:ext uri="{FF2B5EF4-FFF2-40B4-BE49-F238E27FC236}">
                  <a16:creationId xmlns:a16="http://schemas.microsoft.com/office/drawing/2014/main" id="{132DF3C0-9F69-41AD-BAF8-28C26E5C3DE6}"/>
                </a:ext>
              </a:extLst>
            </p:cNvPr>
            <p:cNvSpPr/>
            <p:nvPr/>
          </p:nvSpPr>
          <p:spPr>
            <a:xfrm>
              <a:off x="3917263"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1338;p42">
            <a:extLst>
              <a:ext uri="{FF2B5EF4-FFF2-40B4-BE49-F238E27FC236}">
                <a16:creationId xmlns:a16="http://schemas.microsoft.com/office/drawing/2014/main" id="{F40BB3DF-674F-4525-8D81-EC77620DC442}"/>
              </a:ext>
            </a:extLst>
          </p:cNvPr>
          <p:cNvGrpSpPr/>
          <p:nvPr/>
        </p:nvGrpSpPr>
        <p:grpSpPr>
          <a:xfrm>
            <a:off x="6853425" y="1808225"/>
            <a:ext cx="2290575" cy="1527050"/>
            <a:chOff x="3917263" y="1628700"/>
            <a:chExt cx="1309500" cy="457075"/>
          </a:xfrm>
        </p:grpSpPr>
        <p:sp>
          <p:nvSpPr>
            <p:cNvPr id="206" name="Google Shape;1339;p42">
              <a:extLst>
                <a:ext uri="{FF2B5EF4-FFF2-40B4-BE49-F238E27FC236}">
                  <a16:creationId xmlns:a16="http://schemas.microsoft.com/office/drawing/2014/main" id="{9BBCA017-C0BF-4BE0-ADE4-320EE1F71276}"/>
                </a:ext>
              </a:extLst>
            </p:cNvPr>
            <p:cNvSpPr/>
            <p:nvPr/>
          </p:nvSpPr>
          <p:spPr>
            <a:xfrm>
              <a:off x="3917263"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340;p42">
              <a:extLst>
                <a:ext uri="{FF2B5EF4-FFF2-40B4-BE49-F238E27FC236}">
                  <a16:creationId xmlns:a16="http://schemas.microsoft.com/office/drawing/2014/main" id="{20434EBF-C51E-4983-AC94-41DE6F3BA33B}"/>
                </a:ext>
              </a:extLst>
            </p:cNvPr>
            <p:cNvSpPr/>
            <p:nvPr/>
          </p:nvSpPr>
          <p:spPr>
            <a:xfrm>
              <a:off x="3917263"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תיבת טקסט 2">
            <a:extLst>
              <a:ext uri="{FF2B5EF4-FFF2-40B4-BE49-F238E27FC236}">
                <a16:creationId xmlns:a16="http://schemas.microsoft.com/office/drawing/2014/main" id="{FA05B89C-96F4-45AC-8753-0CA5C4686A78}"/>
              </a:ext>
            </a:extLst>
          </p:cNvPr>
          <p:cNvSpPr txBox="1"/>
          <p:nvPr/>
        </p:nvSpPr>
        <p:spPr>
          <a:xfrm>
            <a:off x="7167985" y="2113635"/>
            <a:ext cx="1679755" cy="923330"/>
          </a:xfrm>
          <a:prstGeom prst="rect">
            <a:avLst/>
          </a:prstGeom>
          <a:noFill/>
        </p:spPr>
        <p:txBody>
          <a:bodyPr wrap="square" rtlCol="1">
            <a:spAutoFit/>
          </a:bodyPr>
          <a:lstStyle/>
          <a:p>
            <a:r>
              <a:rPr lang="en-US" dirty="0"/>
              <a:t>We still felt that we can do one more thing… </a:t>
            </a:r>
            <a:endParaRPr lang="he-IL" dirty="0"/>
          </a:p>
        </p:txBody>
      </p:sp>
    </p:spTree>
    <p:extLst>
      <p:ext uri="{BB962C8B-B14F-4D97-AF65-F5344CB8AC3E}">
        <p14:creationId xmlns:p14="http://schemas.microsoft.com/office/powerpoint/2010/main" val="978314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תמונה 14">
            <a:extLst>
              <a:ext uri="{FF2B5EF4-FFF2-40B4-BE49-F238E27FC236}">
                <a16:creationId xmlns:a16="http://schemas.microsoft.com/office/drawing/2014/main" id="{77E0859E-CF03-4426-B8C0-B7648BB93EEA}"/>
              </a:ext>
            </a:extLst>
          </p:cNvPr>
          <p:cNvPicPr>
            <a:picLocks noChangeAspect="1"/>
          </p:cNvPicPr>
          <p:nvPr/>
        </p:nvPicPr>
        <p:blipFill>
          <a:blip r:embed="rId3"/>
          <a:stretch>
            <a:fillRect/>
          </a:stretch>
        </p:blipFill>
        <p:spPr>
          <a:xfrm>
            <a:off x="0" y="1020465"/>
            <a:ext cx="9144000" cy="4123035"/>
          </a:xfrm>
          <a:prstGeom prst="rect">
            <a:avLst/>
          </a:prstGeom>
        </p:spPr>
      </p:pic>
      <p:grpSp>
        <p:nvGrpSpPr>
          <p:cNvPr id="213" name="Google Shape;2729;p64">
            <a:extLst>
              <a:ext uri="{FF2B5EF4-FFF2-40B4-BE49-F238E27FC236}">
                <a16:creationId xmlns:a16="http://schemas.microsoft.com/office/drawing/2014/main" id="{7C610398-BEEB-4823-88C9-1CFDCA8D3605}"/>
              </a:ext>
            </a:extLst>
          </p:cNvPr>
          <p:cNvGrpSpPr/>
          <p:nvPr/>
        </p:nvGrpSpPr>
        <p:grpSpPr>
          <a:xfrm>
            <a:off x="7320690" y="2846781"/>
            <a:ext cx="974516" cy="2320954"/>
            <a:chOff x="7723313" y="2886737"/>
            <a:chExt cx="974516" cy="2320954"/>
          </a:xfrm>
        </p:grpSpPr>
        <p:grpSp>
          <p:nvGrpSpPr>
            <p:cNvPr id="214" name="Google Shape;2730;p64">
              <a:extLst>
                <a:ext uri="{FF2B5EF4-FFF2-40B4-BE49-F238E27FC236}">
                  <a16:creationId xmlns:a16="http://schemas.microsoft.com/office/drawing/2014/main" id="{9DC51793-9230-4586-962B-7AAC8896F391}"/>
                </a:ext>
              </a:extLst>
            </p:cNvPr>
            <p:cNvGrpSpPr/>
            <p:nvPr/>
          </p:nvGrpSpPr>
          <p:grpSpPr>
            <a:xfrm rot="10800000" flipH="1">
              <a:off x="7919674" y="3737570"/>
              <a:ext cx="581802" cy="1470121"/>
              <a:chOff x="356375" y="741150"/>
              <a:chExt cx="533225" cy="1347375"/>
            </a:xfrm>
          </p:grpSpPr>
          <p:sp>
            <p:nvSpPr>
              <p:cNvPr id="216" name="Google Shape;2731;p64">
                <a:extLst>
                  <a:ext uri="{FF2B5EF4-FFF2-40B4-BE49-F238E27FC236}">
                    <a16:creationId xmlns:a16="http://schemas.microsoft.com/office/drawing/2014/main" id="{3E894F9B-F16F-446A-BB56-07ACA4C18AA7}"/>
                  </a:ext>
                </a:extLst>
              </p:cNvPr>
              <p:cNvSpPr/>
              <p:nvPr/>
            </p:nvSpPr>
            <p:spPr>
              <a:xfrm>
                <a:off x="572075" y="741150"/>
                <a:ext cx="317525" cy="1347375"/>
              </a:xfrm>
              <a:custGeom>
                <a:avLst/>
                <a:gdLst/>
                <a:ahLst/>
                <a:cxnLst/>
                <a:rect l="l" t="t" r="r" b="b"/>
                <a:pathLst>
                  <a:path w="12701" h="53895" extrusionOk="0">
                    <a:moveTo>
                      <a:pt x="2867" y="1"/>
                    </a:moveTo>
                    <a:cubicBezTo>
                      <a:pt x="1" y="1"/>
                      <a:pt x="1" y="6738"/>
                      <a:pt x="2867" y="6738"/>
                    </a:cubicBezTo>
                    <a:cubicBezTo>
                      <a:pt x="5734" y="6738"/>
                      <a:pt x="5734" y="13474"/>
                      <a:pt x="2867" y="13474"/>
                    </a:cubicBezTo>
                    <a:cubicBezTo>
                      <a:pt x="1" y="13474"/>
                      <a:pt x="1" y="20211"/>
                      <a:pt x="2867" y="20211"/>
                    </a:cubicBezTo>
                    <a:cubicBezTo>
                      <a:pt x="5734" y="20211"/>
                      <a:pt x="5734" y="26948"/>
                      <a:pt x="2867" y="26948"/>
                    </a:cubicBezTo>
                    <a:cubicBezTo>
                      <a:pt x="1" y="26948"/>
                      <a:pt x="1" y="33684"/>
                      <a:pt x="2867" y="33684"/>
                    </a:cubicBezTo>
                    <a:cubicBezTo>
                      <a:pt x="5734" y="33684"/>
                      <a:pt x="5734" y="40421"/>
                      <a:pt x="2867" y="40421"/>
                    </a:cubicBezTo>
                    <a:cubicBezTo>
                      <a:pt x="1" y="40421"/>
                      <a:pt x="1" y="47158"/>
                      <a:pt x="2867" y="47158"/>
                    </a:cubicBezTo>
                    <a:cubicBezTo>
                      <a:pt x="5734" y="47158"/>
                      <a:pt x="5734" y="53894"/>
                      <a:pt x="2867" y="53894"/>
                    </a:cubicBezTo>
                    <a:lnTo>
                      <a:pt x="9833" y="53894"/>
                    </a:lnTo>
                    <a:cubicBezTo>
                      <a:pt x="12700" y="53894"/>
                      <a:pt x="12700" y="47158"/>
                      <a:pt x="9833" y="47158"/>
                    </a:cubicBezTo>
                    <a:cubicBezTo>
                      <a:pt x="6967" y="47158"/>
                      <a:pt x="6967" y="40421"/>
                      <a:pt x="9833" y="40421"/>
                    </a:cubicBezTo>
                    <a:cubicBezTo>
                      <a:pt x="12700" y="40421"/>
                      <a:pt x="12700" y="33684"/>
                      <a:pt x="9833" y="33684"/>
                    </a:cubicBezTo>
                    <a:cubicBezTo>
                      <a:pt x="6967" y="33684"/>
                      <a:pt x="6967" y="26948"/>
                      <a:pt x="9833" y="26948"/>
                    </a:cubicBezTo>
                    <a:cubicBezTo>
                      <a:pt x="12700" y="26948"/>
                      <a:pt x="12700" y="20211"/>
                      <a:pt x="9833" y="20211"/>
                    </a:cubicBezTo>
                    <a:cubicBezTo>
                      <a:pt x="6967" y="20211"/>
                      <a:pt x="6967" y="13474"/>
                      <a:pt x="9833" y="13474"/>
                    </a:cubicBezTo>
                    <a:cubicBezTo>
                      <a:pt x="12700" y="13474"/>
                      <a:pt x="12700" y="6738"/>
                      <a:pt x="9833" y="6738"/>
                    </a:cubicBezTo>
                    <a:cubicBezTo>
                      <a:pt x="6967" y="6738"/>
                      <a:pt x="6967" y="1"/>
                      <a:pt x="9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732;p64">
                <a:extLst>
                  <a:ext uri="{FF2B5EF4-FFF2-40B4-BE49-F238E27FC236}">
                    <a16:creationId xmlns:a16="http://schemas.microsoft.com/office/drawing/2014/main" id="{FFFD99EE-D9AC-4329-9870-F98AC2423B62}"/>
                  </a:ext>
                </a:extLst>
              </p:cNvPr>
              <p:cNvSpPr/>
              <p:nvPr/>
            </p:nvSpPr>
            <p:spPr>
              <a:xfrm>
                <a:off x="464575" y="741150"/>
                <a:ext cx="317525" cy="1347375"/>
              </a:xfrm>
              <a:custGeom>
                <a:avLst/>
                <a:gdLst/>
                <a:ahLst/>
                <a:cxnLst/>
                <a:rect l="l" t="t" r="r" b="b"/>
                <a:pathLst>
                  <a:path w="12701" h="53895" extrusionOk="0">
                    <a:moveTo>
                      <a:pt x="2867" y="1"/>
                    </a:moveTo>
                    <a:cubicBezTo>
                      <a:pt x="1" y="1"/>
                      <a:pt x="1" y="6738"/>
                      <a:pt x="2867" y="6738"/>
                    </a:cubicBezTo>
                    <a:cubicBezTo>
                      <a:pt x="5734" y="6738"/>
                      <a:pt x="5734" y="13474"/>
                      <a:pt x="2867" y="13474"/>
                    </a:cubicBezTo>
                    <a:cubicBezTo>
                      <a:pt x="1" y="13474"/>
                      <a:pt x="1" y="20211"/>
                      <a:pt x="2867" y="20211"/>
                    </a:cubicBezTo>
                    <a:cubicBezTo>
                      <a:pt x="5734" y="20211"/>
                      <a:pt x="5734" y="26948"/>
                      <a:pt x="2867" y="26948"/>
                    </a:cubicBezTo>
                    <a:cubicBezTo>
                      <a:pt x="1" y="26948"/>
                      <a:pt x="1" y="33684"/>
                      <a:pt x="2867" y="33684"/>
                    </a:cubicBezTo>
                    <a:cubicBezTo>
                      <a:pt x="5734" y="33684"/>
                      <a:pt x="5734" y="40421"/>
                      <a:pt x="2867" y="40421"/>
                    </a:cubicBezTo>
                    <a:cubicBezTo>
                      <a:pt x="1" y="40421"/>
                      <a:pt x="1" y="47158"/>
                      <a:pt x="2867" y="47158"/>
                    </a:cubicBezTo>
                    <a:cubicBezTo>
                      <a:pt x="5734" y="47158"/>
                      <a:pt x="5734" y="53894"/>
                      <a:pt x="2867" y="53894"/>
                    </a:cubicBezTo>
                    <a:lnTo>
                      <a:pt x="9805" y="53894"/>
                    </a:lnTo>
                    <a:cubicBezTo>
                      <a:pt x="12671" y="53894"/>
                      <a:pt x="12671" y="47158"/>
                      <a:pt x="9805" y="47158"/>
                    </a:cubicBezTo>
                    <a:cubicBezTo>
                      <a:pt x="6938" y="47158"/>
                      <a:pt x="6938" y="40421"/>
                      <a:pt x="9805" y="40421"/>
                    </a:cubicBezTo>
                    <a:cubicBezTo>
                      <a:pt x="12671" y="40421"/>
                      <a:pt x="12671" y="33684"/>
                      <a:pt x="9805" y="33684"/>
                    </a:cubicBezTo>
                    <a:cubicBezTo>
                      <a:pt x="6938" y="33684"/>
                      <a:pt x="6967" y="26948"/>
                      <a:pt x="9833" y="26948"/>
                    </a:cubicBezTo>
                    <a:cubicBezTo>
                      <a:pt x="12700" y="26948"/>
                      <a:pt x="12700" y="20211"/>
                      <a:pt x="9833" y="20211"/>
                    </a:cubicBezTo>
                    <a:cubicBezTo>
                      <a:pt x="6967" y="20211"/>
                      <a:pt x="6967" y="13474"/>
                      <a:pt x="9833" y="13474"/>
                    </a:cubicBezTo>
                    <a:cubicBezTo>
                      <a:pt x="12700" y="13474"/>
                      <a:pt x="12700" y="6738"/>
                      <a:pt x="9833" y="6738"/>
                    </a:cubicBezTo>
                    <a:cubicBezTo>
                      <a:pt x="6967" y="6738"/>
                      <a:pt x="6967" y="1"/>
                      <a:pt x="98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733;p64">
                <a:extLst>
                  <a:ext uri="{FF2B5EF4-FFF2-40B4-BE49-F238E27FC236}">
                    <a16:creationId xmlns:a16="http://schemas.microsoft.com/office/drawing/2014/main" id="{0DB7325C-67A2-4C4B-A43E-75305A03CF0C}"/>
                  </a:ext>
                </a:extLst>
              </p:cNvPr>
              <p:cNvSpPr/>
              <p:nvPr/>
            </p:nvSpPr>
            <p:spPr>
              <a:xfrm>
                <a:off x="356375" y="741150"/>
                <a:ext cx="317500" cy="1347375"/>
              </a:xfrm>
              <a:custGeom>
                <a:avLst/>
                <a:gdLst/>
                <a:ahLst/>
                <a:cxnLst/>
                <a:rect l="l" t="t" r="r" b="b"/>
                <a:pathLst>
                  <a:path w="12700" h="53895" extrusionOk="0">
                    <a:moveTo>
                      <a:pt x="2867" y="1"/>
                    </a:moveTo>
                    <a:cubicBezTo>
                      <a:pt x="0" y="1"/>
                      <a:pt x="0" y="6738"/>
                      <a:pt x="2867" y="6738"/>
                    </a:cubicBezTo>
                    <a:cubicBezTo>
                      <a:pt x="5733" y="6738"/>
                      <a:pt x="5733" y="13474"/>
                      <a:pt x="2867" y="13474"/>
                    </a:cubicBezTo>
                    <a:cubicBezTo>
                      <a:pt x="0" y="13474"/>
                      <a:pt x="0" y="20211"/>
                      <a:pt x="2867" y="20211"/>
                    </a:cubicBezTo>
                    <a:cubicBezTo>
                      <a:pt x="5733" y="20211"/>
                      <a:pt x="5733" y="26948"/>
                      <a:pt x="2867" y="26948"/>
                    </a:cubicBezTo>
                    <a:cubicBezTo>
                      <a:pt x="0" y="26948"/>
                      <a:pt x="0" y="33684"/>
                      <a:pt x="2867" y="33684"/>
                    </a:cubicBezTo>
                    <a:cubicBezTo>
                      <a:pt x="5733" y="33684"/>
                      <a:pt x="5733" y="40421"/>
                      <a:pt x="2867" y="40421"/>
                    </a:cubicBezTo>
                    <a:cubicBezTo>
                      <a:pt x="0" y="40421"/>
                      <a:pt x="0" y="47158"/>
                      <a:pt x="2867" y="47158"/>
                    </a:cubicBezTo>
                    <a:cubicBezTo>
                      <a:pt x="5733" y="47158"/>
                      <a:pt x="5733" y="53894"/>
                      <a:pt x="2867" y="53894"/>
                    </a:cubicBezTo>
                    <a:lnTo>
                      <a:pt x="9833" y="53894"/>
                    </a:lnTo>
                    <a:cubicBezTo>
                      <a:pt x="12699" y="53894"/>
                      <a:pt x="12699" y="47158"/>
                      <a:pt x="9833" y="47158"/>
                    </a:cubicBezTo>
                    <a:cubicBezTo>
                      <a:pt x="6966" y="47158"/>
                      <a:pt x="6966" y="40421"/>
                      <a:pt x="9833" y="40421"/>
                    </a:cubicBezTo>
                    <a:cubicBezTo>
                      <a:pt x="12699" y="40421"/>
                      <a:pt x="12699" y="33684"/>
                      <a:pt x="9833" y="33684"/>
                    </a:cubicBezTo>
                    <a:cubicBezTo>
                      <a:pt x="6966" y="33684"/>
                      <a:pt x="6937" y="26948"/>
                      <a:pt x="9804" y="26948"/>
                    </a:cubicBezTo>
                    <a:cubicBezTo>
                      <a:pt x="12671" y="26948"/>
                      <a:pt x="12671" y="20211"/>
                      <a:pt x="9804" y="20211"/>
                    </a:cubicBezTo>
                    <a:cubicBezTo>
                      <a:pt x="6937" y="20211"/>
                      <a:pt x="6937" y="13474"/>
                      <a:pt x="9804" y="13474"/>
                    </a:cubicBezTo>
                    <a:cubicBezTo>
                      <a:pt x="12671" y="13474"/>
                      <a:pt x="12671" y="6738"/>
                      <a:pt x="9804" y="6738"/>
                    </a:cubicBezTo>
                    <a:cubicBezTo>
                      <a:pt x="6937" y="6738"/>
                      <a:pt x="6937" y="1"/>
                      <a:pt x="98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734;p64">
              <a:extLst>
                <a:ext uri="{FF2B5EF4-FFF2-40B4-BE49-F238E27FC236}">
                  <a16:creationId xmlns:a16="http://schemas.microsoft.com/office/drawing/2014/main" id="{551F88CD-C626-46A1-A1A3-2FEE95652B11}"/>
                </a:ext>
              </a:extLst>
            </p:cNvPr>
            <p:cNvSpPr/>
            <p:nvPr/>
          </p:nvSpPr>
          <p:spPr>
            <a:xfrm rot="10800000" flipH="1">
              <a:off x="7723313" y="2886737"/>
              <a:ext cx="974516" cy="974516"/>
            </a:xfrm>
            <a:custGeom>
              <a:avLst/>
              <a:gdLst/>
              <a:ahLst/>
              <a:cxnLst/>
              <a:rect l="l" t="t" r="r" b="b"/>
              <a:pathLst>
                <a:path w="29900" h="29900" extrusionOk="0">
                  <a:moveTo>
                    <a:pt x="14907" y="10807"/>
                  </a:moveTo>
                  <a:cubicBezTo>
                    <a:pt x="17200" y="10807"/>
                    <a:pt x="19064" y="12671"/>
                    <a:pt x="19035" y="14907"/>
                  </a:cubicBezTo>
                  <a:cubicBezTo>
                    <a:pt x="19035" y="17171"/>
                    <a:pt x="17172" y="19035"/>
                    <a:pt x="14907" y="19035"/>
                  </a:cubicBezTo>
                  <a:cubicBezTo>
                    <a:pt x="12642" y="19035"/>
                    <a:pt x="10779" y="17200"/>
                    <a:pt x="10779" y="14907"/>
                  </a:cubicBezTo>
                  <a:cubicBezTo>
                    <a:pt x="10779" y="12671"/>
                    <a:pt x="12614" y="10807"/>
                    <a:pt x="14907" y="10807"/>
                  </a:cubicBezTo>
                  <a:close/>
                  <a:moveTo>
                    <a:pt x="14936" y="0"/>
                  </a:moveTo>
                  <a:cubicBezTo>
                    <a:pt x="6708" y="0"/>
                    <a:pt x="0" y="6708"/>
                    <a:pt x="0" y="14964"/>
                  </a:cubicBezTo>
                  <a:cubicBezTo>
                    <a:pt x="0" y="23191"/>
                    <a:pt x="6708" y="29899"/>
                    <a:pt x="14936" y="29899"/>
                  </a:cubicBezTo>
                  <a:cubicBezTo>
                    <a:pt x="23192" y="29899"/>
                    <a:pt x="29900" y="23191"/>
                    <a:pt x="29900" y="14964"/>
                  </a:cubicBezTo>
                  <a:cubicBezTo>
                    <a:pt x="29900" y="6708"/>
                    <a:pt x="23192" y="0"/>
                    <a:pt x="149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552;p60">
            <a:extLst>
              <a:ext uri="{FF2B5EF4-FFF2-40B4-BE49-F238E27FC236}">
                <a16:creationId xmlns:a16="http://schemas.microsoft.com/office/drawing/2014/main" id="{1DDCEDEA-DA21-45E3-BC6A-54B01A1D2987}"/>
              </a:ext>
            </a:extLst>
          </p:cNvPr>
          <p:cNvSpPr/>
          <p:nvPr/>
        </p:nvSpPr>
        <p:spPr>
          <a:xfrm>
            <a:off x="1823310" y="4098800"/>
            <a:ext cx="610820" cy="610820"/>
          </a:xfrm>
          <a:custGeom>
            <a:avLst/>
            <a:gdLst/>
            <a:ahLst/>
            <a:cxnLst/>
            <a:rect l="l" t="t" r="r" b="b"/>
            <a:pathLst>
              <a:path w="9547" h="9518" extrusionOk="0">
                <a:moveTo>
                  <a:pt x="4760" y="0"/>
                </a:moveTo>
                <a:cubicBezTo>
                  <a:pt x="4129" y="0"/>
                  <a:pt x="3584" y="545"/>
                  <a:pt x="3584" y="1176"/>
                </a:cubicBezTo>
                <a:lnTo>
                  <a:pt x="3584" y="3584"/>
                </a:lnTo>
                <a:lnTo>
                  <a:pt x="1176" y="3584"/>
                </a:lnTo>
                <a:cubicBezTo>
                  <a:pt x="546" y="3584"/>
                  <a:pt x="1" y="4128"/>
                  <a:pt x="1" y="4759"/>
                </a:cubicBezTo>
                <a:cubicBezTo>
                  <a:pt x="1" y="5418"/>
                  <a:pt x="546" y="5934"/>
                  <a:pt x="1176" y="5934"/>
                </a:cubicBezTo>
                <a:lnTo>
                  <a:pt x="3584" y="5934"/>
                </a:lnTo>
                <a:lnTo>
                  <a:pt x="3584" y="8342"/>
                </a:lnTo>
                <a:cubicBezTo>
                  <a:pt x="3584" y="9001"/>
                  <a:pt x="4129" y="9517"/>
                  <a:pt x="4760" y="9517"/>
                </a:cubicBezTo>
                <a:cubicBezTo>
                  <a:pt x="5419" y="9517"/>
                  <a:pt x="5964" y="9001"/>
                  <a:pt x="5964" y="8342"/>
                </a:cubicBezTo>
                <a:lnTo>
                  <a:pt x="5964" y="5934"/>
                </a:lnTo>
                <a:lnTo>
                  <a:pt x="8343" y="5934"/>
                </a:lnTo>
                <a:cubicBezTo>
                  <a:pt x="9002" y="5934"/>
                  <a:pt x="9547" y="5418"/>
                  <a:pt x="9547" y="4759"/>
                </a:cubicBezTo>
                <a:cubicBezTo>
                  <a:pt x="9547" y="4128"/>
                  <a:pt x="9002" y="3584"/>
                  <a:pt x="8343" y="3584"/>
                </a:cubicBezTo>
                <a:lnTo>
                  <a:pt x="5964" y="3584"/>
                </a:lnTo>
                <a:lnTo>
                  <a:pt x="5964" y="1176"/>
                </a:lnTo>
                <a:cubicBezTo>
                  <a:pt x="5964" y="545"/>
                  <a:pt x="5419" y="0"/>
                  <a:pt x="47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465;p58">
            <a:extLst>
              <a:ext uri="{FF2B5EF4-FFF2-40B4-BE49-F238E27FC236}">
                <a16:creationId xmlns:a16="http://schemas.microsoft.com/office/drawing/2014/main" id="{C189DEA4-99A2-4524-BCFA-4540DD96254E}"/>
              </a:ext>
            </a:extLst>
          </p:cNvPr>
          <p:cNvGrpSpPr/>
          <p:nvPr/>
        </p:nvGrpSpPr>
        <p:grpSpPr>
          <a:xfrm rot="10800000">
            <a:off x="296260" y="3946095"/>
            <a:ext cx="368602" cy="981915"/>
            <a:chOff x="1822675" y="1945875"/>
            <a:chExt cx="426425" cy="1135950"/>
          </a:xfrm>
        </p:grpSpPr>
        <p:sp>
          <p:nvSpPr>
            <p:cNvPr id="222" name="Google Shape;2466;p58">
              <a:extLst>
                <a:ext uri="{FF2B5EF4-FFF2-40B4-BE49-F238E27FC236}">
                  <a16:creationId xmlns:a16="http://schemas.microsoft.com/office/drawing/2014/main" id="{0B9DC719-9131-460E-9B7C-D0F511BBA856}"/>
                </a:ext>
              </a:extLst>
            </p:cNvPr>
            <p:cNvSpPr/>
            <p:nvPr/>
          </p:nvSpPr>
          <p:spPr>
            <a:xfrm>
              <a:off x="1860650" y="2017550"/>
              <a:ext cx="351900" cy="1064275"/>
            </a:xfrm>
            <a:custGeom>
              <a:avLst/>
              <a:gdLst/>
              <a:ahLst/>
              <a:cxnLst/>
              <a:rect l="l" t="t" r="r" b="b"/>
              <a:pathLst>
                <a:path w="14076" h="42571" extrusionOk="0">
                  <a:moveTo>
                    <a:pt x="7077" y="0"/>
                  </a:moveTo>
                  <a:cubicBezTo>
                    <a:pt x="7059" y="0"/>
                    <a:pt x="7041" y="0"/>
                    <a:pt x="7024" y="0"/>
                  </a:cubicBezTo>
                  <a:cubicBezTo>
                    <a:pt x="3154" y="0"/>
                    <a:pt x="0" y="3154"/>
                    <a:pt x="0" y="7024"/>
                  </a:cubicBezTo>
                  <a:lnTo>
                    <a:pt x="0" y="39073"/>
                  </a:lnTo>
                  <a:cubicBezTo>
                    <a:pt x="0" y="40219"/>
                    <a:pt x="918" y="41165"/>
                    <a:pt x="2122" y="41165"/>
                  </a:cubicBezTo>
                  <a:cubicBezTo>
                    <a:pt x="3268" y="41165"/>
                    <a:pt x="4214" y="40248"/>
                    <a:pt x="4214" y="39073"/>
                  </a:cubicBezTo>
                  <a:lnTo>
                    <a:pt x="4214" y="36951"/>
                  </a:lnTo>
                  <a:cubicBezTo>
                    <a:pt x="4214" y="36149"/>
                    <a:pt x="4845" y="35547"/>
                    <a:pt x="5619" y="35547"/>
                  </a:cubicBezTo>
                  <a:cubicBezTo>
                    <a:pt x="5992" y="35547"/>
                    <a:pt x="6336" y="35690"/>
                    <a:pt x="6594" y="35948"/>
                  </a:cubicBezTo>
                  <a:cubicBezTo>
                    <a:pt x="6852" y="36235"/>
                    <a:pt x="6995" y="36550"/>
                    <a:pt x="6995" y="36951"/>
                  </a:cubicBezTo>
                  <a:lnTo>
                    <a:pt x="6995" y="38041"/>
                  </a:lnTo>
                  <a:cubicBezTo>
                    <a:pt x="6995" y="38643"/>
                    <a:pt x="7483" y="39101"/>
                    <a:pt x="8056" y="39101"/>
                  </a:cubicBezTo>
                  <a:cubicBezTo>
                    <a:pt x="8658" y="39101"/>
                    <a:pt x="9145" y="38614"/>
                    <a:pt x="9145" y="38041"/>
                  </a:cubicBezTo>
                  <a:lnTo>
                    <a:pt x="9145" y="37668"/>
                  </a:lnTo>
                  <a:cubicBezTo>
                    <a:pt x="9174" y="37095"/>
                    <a:pt x="9633" y="36665"/>
                    <a:pt x="10206" y="36665"/>
                  </a:cubicBezTo>
                  <a:cubicBezTo>
                    <a:pt x="10779" y="36665"/>
                    <a:pt x="11238" y="37095"/>
                    <a:pt x="11295" y="37668"/>
                  </a:cubicBezTo>
                  <a:lnTo>
                    <a:pt x="11295" y="41194"/>
                  </a:lnTo>
                  <a:cubicBezTo>
                    <a:pt x="11295" y="41968"/>
                    <a:pt x="11897" y="42570"/>
                    <a:pt x="12671" y="42570"/>
                  </a:cubicBezTo>
                  <a:cubicBezTo>
                    <a:pt x="13474" y="42570"/>
                    <a:pt x="14076" y="41968"/>
                    <a:pt x="14076" y="41194"/>
                  </a:cubicBezTo>
                  <a:lnTo>
                    <a:pt x="14076" y="6995"/>
                  </a:lnTo>
                  <a:cubicBezTo>
                    <a:pt x="14076" y="3142"/>
                    <a:pt x="10951" y="0"/>
                    <a:pt x="7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467;p58">
              <a:extLst>
                <a:ext uri="{FF2B5EF4-FFF2-40B4-BE49-F238E27FC236}">
                  <a16:creationId xmlns:a16="http://schemas.microsoft.com/office/drawing/2014/main" id="{93CE11C2-2B3E-47C6-9443-EE40217F1EB2}"/>
                </a:ext>
              </a:extLst>
            </p:cNvPr>
            <p:cNvSpPr/>
            <p:nvPr/>
          </p:nvSpPr>
          <p:spPr>
            <a:xfrm>
              <a:off x="1822675" y="1945875"/>
              <a:ext cx="426425" cy="426450"/>
            </a:xfrm>
            <a:custGeom>
              <a:avLst/>
              <a:gdLst/>
              <a:ahLst/>
              <a:cxnLst/>
              <a:rect l="l" t="t" r="r" b="b"/>
              <a:pathLst>
                <a:path w="17057" h="17058" extrusionOk="0">
                  <a:moveTo>
                    <a:pt x="8543" y="1"/>
                  </a:moveTo>
                  <a:cubicBezTo>
                    <a:pt x="3813" y="1"/>
                    <a:pt x="0" y="3813"/>
                    <a:pt x="0" y="8543"/>
                  </a:cubicBezTo>
                  <a:cubicBezTo>
                    <a:pt x="0" y="13245"/>
                    <a:pt x="3813" y="17057"/>
                    <a:pt x="8543" y="17057"/>
                  </a:cubicBezTo>
                  <a:cubicBezTo>
                    <a:pt x="13244" y="17057"/>
                    <a:pt x="17057" y="13245"/>
                    <a:pt x="17057" y="8543"/>
                  </a:cubicBezTo>
                  <a:cubicBezTo>
                    <a:pt x="17057" y="3813"/>
                    <a:pt x="13244" y="1"/>
                    <a:pt x="85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468;p58">
            <a:extLst>
              <a:ext uri="{FF2B5EF4-FFF2-40B4-BE49-F238E27FC236}">
                <a16:creationId xmlns:a16="http://schemas.microsoft.com/office/drawing/2014/main" id="{DB1152EA-A390-4600-A5A0-05A661375200}"/>
              </a:ext>
            </a:extLst>
          </p:cNvPr>
          <p:cNvGrpSpPr/>
          <p:nvPr/>
        </p:nvGrpSpPr>
        <p:grpSpPr>
          <a:xfrm flipH="1">
            <a:off x="7473395" y="1197405"/>
            <a:ext cx="342986" cy="1527050"/>
            <a:chOff x="630163" y="341982"/>
            <a:chExt cx="648396" cy="2229778"/>
          </a:xfrm>
        </p:grpSpPr>
        <p:grpSp>
          <p:nvGrpSpPr>
            <p:cNvPr id="225" name="Google Shape;2469;p58">
              <a:extLst>
                <a:ext uri="{FF2B5EF4-FFF2-40B4-BE49-F238E27FC236}">
                  <a16:creationId xmlns:a16="http://schemas.microsoft.com/office/drawing/2014/main" id="{969A80BD-0E78-41A3-AD91-0E94A27313D6}"/>
                </a:ext>
              </a:extLst>
            </p:cNvPr>
            <p:cNvGrpSpPr/>
            <p:nvPr/>
          </p:nvGrpSpPr>
          <p:grpSpPr>
            <a:xfrm rot="-1202540">
              <a:off x="697252" y="415488"/>
              <a:ext cx="514203" cy="482380"/>
              <a:chOff x="5686950" y="2989275"/>
              <a:chExt cx="514225" cy="482400"/>
            </a:xfrm>
          </p:grpSpPr>
          <p:sp>
            <p:nvSpPr>
              <p:cNvPr id="230" name="Google Shape;2470;p58">
                <a:extLst>
                  <a:ext uri="{FF2B5EF4-FFF2-40B4-BE49-F238E27FC236}">
                    <a16:creationId xmlns:a16="http://schemas.microsoft.com/office/drawing/2014/main" id="{B451C584-5203-439A-82B5-8D737D51DB40}"/>
                  </a:ext>
                </a:extLst>
              </p:cNvPr>
              <p:cNvSpPr/>
              <p:nvPr/>
            </p:nvSpPr>
            <p:spPr>
              <a:xfrm>
                <a:off x="5686950" y="2989275"/>
                <a:ext cx="514225" cy="482400"/>
              </a:xfrm>
              <a:custGeom>
                <a:avLst/>
                <a:gdLst/>
                <a:ahLst/>
                <a:cxnLst/>
                <a:rect l="l" t="t" r="r" b="b"/>
                <a:pathLst>
                  <a:path w="20569" h="19296" extrusionOk="0">
                    <a:moveTo>
                      <a:pt x="548" y="0"/>
                    </a:moveTo>
                    <a:cubicBezTo>
                      <a:pt x="376" y="0"/>
                      <a:pt x="203" y="1"/>
                      <a:pt x="29" y="3"/>
                    </a:cubicBezTo>
                    <a:cubicBezTo>
                      <a:pt x="0" y="12874"/>
                      <a:pt x="6422" y="19296"/>
                      <a:pt x="19207" y="19296"/>
                    </a:cubicBezTo>
                    <a:cubicBezTo>
                      <a:pt x="19236" y="19296"/>
                      <a:pt x="19264" y="19296"/>
                      <a:pt x="19293" y="19296"/>
                    </a:cubicBezTo>
                    <a:cubicBezTo>
                      <a:pt x="20569" y="7615"/>
                      <a:pt x="15956" y="0"/>
                      <a:pt x="548" y="0"/>
                    </a:cubicBezTo>
                    <a:close/>
                  </a:path>
                </a:pathLst>
              </a:cu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471;p58">
                <a:extLst>
                  <a:ext uri="{FF2B5EF4-FFF2-40B4-BE49-F238E27FC236}">
                    <a16:creationId xmlns:a16="http://schemas.microsoft.com/office/drawing/2014/main" id="{13D6B495-0490-40B2-BF2D-DB4445C5A456}"/>
                  </a:ext>
                </a:extLst>
              </p:cNvPr>
              <p:cNvSpPr/>
              <p:nvPr/>
            </p:nvSpPr>
            <p:spPr>
              <a:xfrm>
                <a:off x="5772225" y="3074075"/>
                <a:ext cx="328975" cy="299075"/>
              </a:xfrm>
              <a:custGeom>
                <a:avLst/>
                <a:gdLst/>
                <a:ahLst/>
                <a:cxnLst/>
                <a:rect l="l" t="t" r="r" b="b"/>
                <a:pathLst>
                  <a:path w="13159" h="11963" extrusionOk="0">
                    <a:moveTo>
                      <a:pt x="6590" y="1"/>
                    </a:moveTo>
                    <a:cubicBezTo>
                      <a:pt x="5060" y="1"/>
                      <a:pt x="3527" y="581"/>
                      <a:pt x="2351" y="1742"/>
                    </a:cubicBezTo>
                    <a:cubicBezTo>
                      <a:pt x="1" y="4093"/>
                      <a:pt x="1" y="7877"/>
                      <a:pt x="2351" y="10199"/>
                    </a:cubicBezTo>
                    <a:cubicBezTo>
                      <a:pt x="3527" y="11374"/>
                      <a:pt x="5060" y="11962"/>
                      <a:pt x="6590" y="11962"/>
                    </a:cubicBezTo>
                    <a:cubicBezTo>
                      <a:pt x="8120" y="11962"/>
                      <a:pt x="9647" y="11374"/>
                      <a:pt x="10808" y="10199"/>
                    </a:cubicBezTo>
                    <a:cubicBezTo>
                      <a:pt x="13159" y="7877"/>
                      <a:pt x="13159" y="4093"/>
                      <a:pt x="10808" y="1742"/>
                    </a:cubicBezTo>
                    <a:cubicBezTo>
                      <a:pt x="9647" y="581"/>
                      <a:pt x="8120" y="1"/>
                      <a:pt x="6590" y="1"/>
                    </a:cubicBezTo>
                    <a:close/>
                  </a:path>
                </a:pathLst>
              </a:custGeom>
              <a:solidFill>
                <a:schemeClr val="accent5">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6" name="Google Shape;2472;p58">
              <a:extLst>
                <a:ext uri="{FF2B5EF4-FFF2-40B4-BE49-F238E27FC236}">
                  <a16:creationId xmlns:a16="http://schemas.microsoft.com/office/drawing/2014/main" id="{D4A6A0C3-69DD-4830-92FA-7F4BFB5A38A0}"/>
                </a:ext>
              </a:extLst>
            </p:cNvPr>
            <p:cNvGrpSpPr/>
            <p:nvPr/>
          </p:nvGrpSpPr>
          <p:grpSpPr>
            <a:xfrm>
              <a:off x="1115686" y="1051337"/>
              <a:ext cx="162872" cy="1520422"/>
              <a:chOff x="6835750" y="2040475"/>
              <a:chExt cx="96775" cy="903400"/>
            </a:xfrm>
          </p:grpSpPr>
          <p:sp>
            <p:nvSpPr>
              <p:cNvPr id="227" name="Google Shape;2473;p58">
                <a:extLst>
                  <a:ext uri="{FF2B5EF4-FFF2-40B4-BE49-F238E27FC236}">
                    <a16:creationId xmlns:a16="http://schemas.microsoft.com/office/drawing/2014/main" id="{1BFB4EA9-701E-4E8A-ACD1-4533D9B1D1B6}"/>
                  </a:ext>
                </a:extLst>
              </p:cNvPr>
              <p:cNvSpPr/>
              <p:nvPr/>
            </p:nvSpPr>
            <p:spPr>
              <a:xfrm>
                <a:off x="6835750" y="2040475"/>
                <a:ext cx="96775" cy="222925"/>
              </a:xfrm>
              <a:custGeom>
                <a:avLst/>
                <a:gdLst/>
                <a:ahLst/>
                <a:cxnLst/>
                <a:rect l="l" t="t" r="r" b="b"/>
                <a:pathLst>
                  <a:path w="3871" h="8917" extrusionOk="0">
                    <a:moveTo>
                      <a:pt x="1979" y="1"/>
                    </a:moveTo>
                    <a:cubicBezTo>
                      <a:pt x="1062" y="2523"/>
                      <a:pt x="1" y="5075"/>
                      <a:pt x="58" y="7167"/>
                    </a:cubicBezTo>
                    <a:cubicBezTo>
                      <a:pt x="73" y="8328"/>
                      <a:pt x="969" y="8916"/>
                      <a:pt x="1869" y="8916"/>
                    </a:cubicBezTo>
                    <a:cubicBezTo>
                      <a:pt x="2747" y="8916"/>
                      <a:pt x="3628" y="8357"/>
                      <a:pt x="3699" y="7225"/>
                    </a:cubicBezTo>
                    <a:cubicBezTo>
                      <a:pt x="3871" y="5103"/>
                      <a:pt x="2982" y="2581"/>
                      <a:pt x="19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474;p58">
                <a:extLst>
                  <a:ext uri="{FF2B5EF4-FFF2-40B4-BE49-F238E27FC236}">
                    <a16:creationId xmlns:a16="http://schemas.microsoft.com/office/drawing/2014/main" id="{09D8B177-B1BE-4708-9651-4D071584E4F5}"/>
                  </a:ext>
                </a:extLst>
              </p:cNvPr>
              <p:cNvSpPr/>
              <p:nvPr/>
            </p:nvSpPr>
            <p:spPr>
              <a:xfrm>
                <a:off x="6835750" y="2380900"/>
                <a:ext cx="96775" cy="222900"/>
              </a:xfrm>
              <a:custGeom>
                <a:avLst/>
                <a:gdLst/>
                <a:ahLst/>
                <a:cxnLst/>
                <a:rect l="l" t="t" r="r" b="b"/>
                <a:pathLst>
                  <a:path w="3871" h="8916" extrusionOk="0">
                    <a:moveTo>
                      <a:pt x="1979" y="0"/>
                    </a:moveTo>
                    <a:cubicBezTo>
                      <a:pt x="1062" y="2523"/>
                      <a:pt x="1" y="5074"/>
                      <a:pt x="58" y="7167"/>
                    </a:cubicBezTo>
                    <a:cubicBezTo>
                      <a:pt x="73" y="8328"/>
                      <a:pt x="969" y="8916"/>
                      <a:pt x="1869" y="8916"/>
                    </a:cubicBezTo>
                    <a:cubicBezTo>
                      <a:pt x="2747" y="8916"/>
                      <a:pt x="3628" y="8357"/>
                      <a:pt x="3699" y="7224"/>
                    </a:cubicBezTo>
                    <a:cubicBezTo>
                      <a:pt x="3871" y="5103"/>
                      <a:pt x="2982" y="2580"/>
                      <a:pt x="1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475;p58">
                <a:extLst>
                  <a:ext uri="{FF2B5EF4-FFF2-40B4-BE49-F238E27FC236}">
                    <a16:creationId xmlns:a16="http://schemas.microsoft.com/office/drawing/2014/main" id="{EFA25C1B-F31C-42D0-9D9D-40113453F1CF}"/>
                  </a:ext>
                </a:extLst>
              </p:cNvPr>
              <p:cNvSpPr/>
              <p:nvPr/>
            </p:nvSpPr>
            <p:spPr>
              <a:xfrm>
                <a:off x="6835750" y="2721300"/>
                <a:ext cx="96775" cy="222575"/>
              </a:xfrm>
              <a:custGeom>
                <a:avLst/>
                <a:gdLst/>
                <a:ahLst/>
                <a:cxnLst/>
                <a:rect l="l" t="t" r="r" b="b"/>
                <a:pathLst>
                  <a:path w="3871" h="8903" extrusionOk="0">
                    <a:moveTo>
                      <a:pt x="1979" y="1"/>
                    </a:moveTo>
                    <a:cubicBezTo>
                      <a:pt x="1062" y="2524"/>
                      <a:pt x="1" y="5075"/>
                      <a:pt x="58" y="7139"/>
                    </a:cubicBezTo>
                    <a:cubicBezTo>
                      <a:pt x="73" y="8307"/>
                      <a:pt x="980" y="8902"/>
                      <a:pt x="1886" y="8902"/>
                    </a:cubicBezTo>
                    <a:cubicBezTo>
                      <a:pt x="2758" y="8902"/>
                      <a:pt x="3629" y="8350"/>
                      <a:pt x="3699" y="7225"/>
                    </a:cubicBezTo>
                    <a:cubicBezTo>
                      <a:pt x="3871" y="5104"/>
                      <a:pt x="2982" y="2581"/>
                      <a:pt x="19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37" name="Google Shape;338;p46">
            <a:extLst>
              <a:ext uri="{FF2B5EF4-FFF2-40B4-BE49-F238E27FC236}">
                <a16:creationId xmlns:a16="http://schemas.microsoft.com/office/drawing/2014/main" id="{7E4B7766-DD8E-40B5-AD1E-A6C33311A83F}"/>
              </a:ext>
            </a:extLst>
          </p:cNvPr>
          <p:cNvPicPr preferRelativeResize="0"/>
          <p:nvPr/>
        </p:nvPicPr>
        <p:blipFill rotWithShape="1">
          <a:blip r:embed="rId4">
            <a:alphaModFix/>
          </a:blip>
          <a:srcRect t="12541" r="46135" b="12541"/>
          <a:stretch/>
        </p:blipFill>
        <p:spPr>
          <a:xfrm rot="21320796">
            <a:off x="28682" y="1008909"/>
            <a:ext cx="2989493" cy="2639573"/>
          </a:xfrm>
          <a:prstGeom prst="rect">
            <a:avLst/>
          </a:prstGeom>
          <a:noFill/>
          <a:ln>
            <a:noFill/>
          </a:ln>
        </p:spPr>
      </p:pic>
      <p:sp>
        <p:nvSpPr>
          <p:cNvPr id="17" name="תיבת טקסט 16">
            <a:extLst>
              <a:ext uri="{FF2B5EF4-FFF2-40B4-BE49-F238E27FC236}">
                <a16:creationId xmlns:a16="http://schemas.microsoft.com/office/drawing/2014/main" id="{639E1829-4538-4897-98FB-4C50A18ABF46}"/>
              </a:ext>
            </a:extLst>
          </p:cNvPr>
          <p:cNvSpPr txBox="1"/>
          <p:nvPr/>
        </p:nvSpPr>
        <p:spPr>
          <a:xfrm rot="21419762">
            <a:off x="158598" y="2032663"/>
            <a:ext cx="2754570" cy="646331"/>
          </a:xfrm>
          <a:prstGeom prst="rect">
            <a:avLst/>
          </a:prstGeom>
          <a:noFill/>
        </p:spPr>
        <p:txBody>
          <a:bodyPr wrap="square" rtlCol="1">
            <a:spAutoFit/>
          </a:bodyPr>
          <a:lstStyle/>
          <a:p>
            <a:r>
              <a:rPr lang="en-US" dirty="0">
                <a:latin typeface="MV Boli" panose="02000500030200090000" pitchFamily="2" charset="0"/>
                <a:cs typeface="MV Boli" panose="02000500030200090000" pitchFamily="2" charset="0"/>
              </a:rPr>
              <a:t>Book Recommendation Engine</a:t>
            </a:r>
            <a:endParaRPr lang="he-IL" dirty="0">
              <a:latin typeface="MV Boli" panose="02000500030200090000" pitchFamily="2" charset="0"/>
            </a:endParaRPr>
          </a:p>
        </p:txBody>
      </p:sp>
      <p:grpSp>
        <p:nvGrpSpPr>
          <p:cNvPr id="238" name="Google Shape;3007;p73">
            <a:extLst>
              <a:ext uri="{FF2B5EF4-FFF2-40B4-BE49-F238E27FC236}">
                <a16:creationId xmlns:a16="http://schemas.microsoft.com/office/drawing/2014/main" id="{4675410D-C591-46EA-B61B-976DD967C38D}"/>
              </a:ext>
            </a:extLst>
          </p:cNvPr>
          <p:cNvGrpSpPr/>
          <p:nvPr/>
        </p:nvGrpSpPr>
        <p:grpSpPr>
          <a:xfrm>
            <a:off x="2892245" y="1350110"/>
            <a:ext cx="4123035" cy="3664920"/>
            <a:chOff x="4393760" y="2082138"/>
            <a:chExt cx="3053480" cy="2689047"/>
          </a:xfrm>
        </p:grpSpPr>
        <p:sp>
          <p:nvSpPr>
            <p:cNvPr id="239" name="Google Shape;3008;p73">
              <a:extLst>
                <a:ext uri="{FF2B5EF4-FFF2-40B4-BE49-F238E27FC236}">
                  <a16:creationId xmlns:a16="http://schemas.microsoft.com/office/drawing/2014/main" id="{672994C5-B06A-4956-99D0-8CBEBEB8A5EA}"/>
                </a:ext>
              </a:extLst>
            </p:cNvPr>
            <p:cNvSpPr/>
            <p:nvPr/>
          </p:nvSpPr>
          <p:spPr>
            <a:xfrm>
              <a:off x="4393760" y="2082138"/>
              <a:ext cx="3052616" cy="1923403"/>
            </a:xfrm>
            <a:custGeom>
              <a:avLst/>
              <a:gdLst/>
              <a:ahLst/>
              <a:cxnLst/>
              <a:rect l="l" t="t" r="r" b="b"/>
              <a:pathLst>
                <a:path w="74259" h="46786" extrusionOk="0">
                  <a:moveTo>
                    <a:pt x="1863" y="0"/>
                  </a:moveTo>
                  <a:cubicBezTo>
                    <a:pt x="838" y="0"/>
                    <a:pt x="1" y="837"/>
                    <a:pt x="1" y="1863"/>
                  </a:cubicBezTo>
                  <a:lnTo>
                    <a:pt x="1" y="46786"/>
                  </a:lnTo>
                  <a:lnTo>
                    <a:pt x="74259" y="46786"/>
                  </a:lnTo>
                  <a:lnTo>
                    <a:pt x="74259" y="1863"/>
                  </a:lnTo>
                  <a:cubicBezTo>
                    <a:pt x="74259" y="837"/>
                    <a:pt x="73422" y="0"/>
                    <a:pt x="72396" y="0"/>
                  </a:cubicBezTo>
                  <a:close/>
                </a:path>
              </a:pathLst>
            </a:cu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3009;p73">
              <a:extLst>
                <a:ext uri="{FF2B5EF4-FFF2-40B4-BE49-F238E27FC236}">
                  <a16:creationId xmlns:a16="http://schemas.microsoft.com/office/drawing/2014/main" id="{C3A3442A-D40D-4EEF-B494-155E79D786D3}"/>
                </a:ext>
              </a:extLst>
            </p:cNvPr>
            <p:cNvSpPr/>
            <p:nvPr/>
          </p:nvSpPr>
          <p:spPr>
            <a:xfrm>
              <a:off x="5468069" y="4300592"/>
              <a:ext cx="903177" cy="395731"/>
            </a:xfrm>
            <a:custGeom>
              <a:avLst/>
              <a:gdLst/>
              <a:ahLst/>
              <a:cxnLst/>
              <a:rect l="l" t="t" r="r" b="b"/>
              <a:pathLst>
                <a:path w="21971" h="9626" extrusionOk="0">
                  <a:moveTo>
                    <a:pt x="2365" y="1"/>
                  </a:moveTo>
                  <a:cubicBezTo>
                    <a:pt x="1570" y="3223"/>
                    <a:pt x="795" y="6404"/>
                    <a:pt x="0" y="9626"/>
                  </a:cubicBezTo>
                  <a:lnTo>
                    <a:pt x="21970" y="9626"/>
                  </a:lnTo>
                  <a:cubicBezTo>
                    <a:pt x="21196" y="6404"/>
                    <a:pt x="20401" y="3223"/>
                    <a:pt x="19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010;p73">
              <a:extLst>
                <a:ext uri="{FF2B5EF4-FFF2-40B4-BE49-F238E27FC236}">
                  <a16:creationId xmlns:a16="http://schemas.microsoft.com/office/drawing/2014/main" id="{207C08AB-8D11-4512-BE9D-1F4D14E41872}"/>
                </a:ext>
              </a:extLst>
            </p:cNvPr>
            <p:cNvSpPr/>
            <p:nvPr/>
          </p:nvSpPr>
          <p:spPr>
            <a:xfrm>
              <a:off x="5366574" y="4696323"/>
              <a:ext cx="1107852" cy="74862"/>
            </a:xfrm>
            <a:custGeom>
              <a:avLst/>
              <a:gdLst/>
              <a:ahLst/>
              <a:cxnLst/>
              <a:rect l="l" t="t" r="r" b="b"/>
              <a:pathLst>
                <a:path w="26950" h="1821" extrusionOk="0">
                  <a:moveTo>
                    <a:pt x="1130" y="0"/>
                  </a:moveTo>
                  <a:cubicBezTo>
                    <a:pt x="503" y="0"/>
                    <a:pt x="0" y="586"/>
                    <a:pt x="0" y="1319"/>
                  </a:cubicBezTo>
                  <a:lnTo>
                    <a:pt x="0" y="1821"/>
                  </a:lnTo>
                  <a:lnTo>
                    <a:pt x="26950" y="1821"/>
                  </a:lnTo>
                  <a:lnTo>
                    <a:pt x="26950" y="1319"/>
                  </a:lnTo>
                  <a:cubicBezTo>
                    <a:pt x="26950" y="565"/>
                    <a:pt x="26427" y="0"/>
                    <a:pt x="25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011;p73">
              <a:extLst>
                <a:ext uri="{FF2B5EF4-FFF2-40B4-BE49-F238E27FC236}">
                  <a16:creationId xmlns:a16="http://schemas.microsoft.com/office/drawing/2014/main" id="{D216A8AF-508A-495F-8601-EF315DC3A48A}"/>
                </a:ext>
              </a:extLst>
            </p:cNvPr>
            <p:cNvSpPr/>
            <p:nvPr/>
          </p:nvSpPr>
          <p:spPr>
            <a:xfrm>
              <a:off x="4393760" y="4005500"/>
              <a:ext cx="3053480" cy="295092"/>
            </a:xfrm>
            <a:custGeom>
              <a:avLst/>
              <a:gdLst/>
              <a:ahLst/>
              <a:cxnLst/>
              <a:rect l="l" t="t" r="r" b="b"/>
              <a:pathLst>
                <a:path w="74280" h="7178" extrusionOk="0">
                  <a:moveTo>
                    <a:pt x="1" y="1"/>
                  </a:moveTo>
                  <a:lnTo>
                    <a:pt x="1" y="5315"/>
                  </a:lnTo>
                  <a:cubicBezTo>
                    <a:pt x="1" y="6341"/>
                    <a:pt x="838" y="7177"/>
                    <a:pt x="1863" y="7177"/>
                  </a:cubicBezTo>
                  <a:lnTo>
                    <a:pt x="72438" y="7177"/>
                  </a:lnTo>
                  <a:cubicBezTo>
                    <a:pt x="73443" y="7177"/>
                    <a:pt x="74280" y="6341"/>
                    <a:pt x="74280" y="5315"/>
                  </a:cubicBezTo>
                  <a:lnTo>
                    <a:pt x="74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תמונה 18">
            <a:extLst>
              <a:ext uri="{FF2B5EF4-FFF2-40B4-BE49-F238E27FC236}">
                <a16:creationId xmlns:a16="http://schemas.microsoft.com/office/drawing/2014/main" id="{A868E4EC-9258-4FD6-BBAB-8B042864D373}"/>
              </a:ext>
            </a:extLst>
          </p:cNvPr>
          <p:cNvPicPr>
            <a:picLocks noChangeAspect="1"/>
          </p:cNvPicPr>
          <p:nvPr/>
        </p:nvPicPr>
        <p:blipFill>
          <a:blip r:embed="rId5"/>
          <a:stretch>
            <a:fillRect/>
          </a:stretch>
        </p:blipFill>
        <p:spPr>
          <a:xfrm>
            <a:off x="3044950" y="1453600"/>
            <a:ext cx="3769966" cy="2492495"/>
          </a:xfrm>
          <a:prstGeom prst="rect">
            <a:avLst/>
          </a:prstGeom>
        </p:spPr>
      </p:pic>
      <p:sp>
        <p:nvSpPr>
          <p:cNvPr id="29" name="כותרת 1">
            <a:extLst>
              <a:ext uri="{FF2B5EF4-FFF2-40B4-BE49-F238E27FC236}">
                <a16:creationId xmlns:a16="http://schemas.microsoft.com/office/drawing/2014/main" id="{CC2D3CF3-3572-44EC-BDC1-40836826D05E}"/>
              </a:ext>
            </a:extLst>
          </p:cNvPr>
          <p:cNvSpPr>
            <a:spLocks noGrp="1"/>
          </p:cNvSpPr>
          <p:nvPr>
            <p:ph type="title"/>
          </p:nvPr>
        </p:nvSpPr>
        <p:spPr>
          <a:xfrm>
            <a:off x="5182819" y="281175"/>
            <a:ext cx="3512215" cy="610820"/>
          </a:xfrm>
        </p:spPr>
        <p:txBody>
          <a:bodyPr>
            <a:normAutofit fontScale="90000"/>
          </a:bodyPr>
          <a:lstStyle/>
          <a:p>
            <a:r>
              <a:rPr lang="en-US" dirty="0">
                <a:latin typeface="MV Boli" panose="02000500030200090000" pitchFamily="2" charset="0"/>
                <a:cs typeface="MV Boli" panose="02000500030200090000" pitchFamily="2" charset="0"/>
              </a:rPr>
              <a:t>Wow </a:t>
            </a:r>
            <a:r>
              <a:rPr lang="en-US" dirty="0" err="1">
                <a:latin typeface="MV Boli" panose="02000500030200090000" pitchFamily="2" charset="0"/>
                <a:cs typeface="MV Boli" panose="02000500030200090000" pitchFamily="2" charset="0"/>
              </a:rPr>
              <a:t>efffect</a:t>
            </a:r>
            <a:endParaRPr lang="he-IL" dirty="0">
              <a:latin typeface="MV Boli" panose="02000500030200090000" pitchFamily="2" charset="0"/>
            </a:endParaRPr>
          </a:p>
        </p:txBody>
      </p:sp>
    </p:spTree>
    <p:extLst>
      <p:ext uri="{BB962C8B-B14F-4D97-AF65-F5344CB8AC3E}">
        <p14:creationId xmlns:p14="http://schemas.microsoft.com/office/powerpoint/2010/main" val="3826162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4375" y="1655520"/>
            <a:ext cx="5329625" cy="1832460"/>
          </a:xfrm>
        </p:spPr>
        <p:txBody>
          <a:bodyPr>
            <a:noAutofit/>
          </a:bodyPr>
          <a:lstStyle/>
          <a:p>
            <a:pPr algn="ctr"/>
            <a:r>
              <a:rPr lang="en-US" sz="6000"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latin typeface="Gabriola" panose="04040605051002020D02" pitchFamily="82" charset="0"/>
              </a:rPr>
              <a:t>Summary</a:t>
            </a:r>
            <a:endParaRPr lang="en-US" sz="7200"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latin typeface="Gabriola" panose="04040605051002020D02" pitchFamily="82" charset="0"/>
            </a:endParaRPr>
          </a:p>
        </p:txBody>
      </p:sp>
    </p:spTree>
    <p:extLst>
      <p:ext uri="{BB962C8B-B14F-4D97-AF65-F5344CB8AC3E}">
        <p14:creationId xmlns:p14="http://schemas.microsoft.com/office/powerpoint/2010/main" val="1000096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תמונה 18">
            <a:extLst>
              <a:ext uri="{FF2B5EF4-FFF2-40B4-BE49-F238E27FC236}">
                <a16:creationId xmlns:a16="http://schemas.microsoft.com/office/drawing/2014/main" id="{2E093E3F-CAF5-4478-8B69-E2399039B328}"/>
              </a:ext>
            </a:extLst>
          </p:cNvPr>
          <p:cNvPicPr>
            <a:picLocks noChangeAspect="1"/>
          </p:cNvPicPr>
          <p:nvPr/>
        </p:nvPicPr>
        <p:blipFill rotWithShape="1">
          <a:blip r:embed="rId2">
            <a:extLst>
              <a:ext uri="{28A0092B-C50C-407E-A947-70E740481C1C}">
                <a14:useLocalDpi xmlns:a14="http://schemas.microsoft.com/office/drawing/2010/main" val="0"/>
              </a:ext>
            </a:extLst>
          </a:blip>
          <a:srcRect l="-1" t="4297" r="3190" b="8729"/>
          <a:stretch/>
        </p:blipFill>
        <p:spPr>
          <a:xfrm>
            <a:off x="0" y="1015530"/>
            <a:ext cx="9144000" cy="4127970"/>
          </a:xfrm>
          <a:prstGeom prst="rect">
            <a:avLst/>
          </a:prstGeom>
        </p:spPr>
      </p:pic>
      <p:sp>
        <p:nvSpPr>
          <p:cNvPr id="4" name="Title 3"/>
          <p:cNvSpPr>
            <a:spLocks noGrp="1"/>
          </p:cNvSpPr>
          <p:nvPr>
            <p:ph type="title"/>
          </p:nvPr>
        </p:nvSpPr>
        <p:spPr/>
        <p:txBody>
          <a:bodyPr>
            <a:normAutofit fontScale="90000"/>
          </a:bodyPr>
          <a:lstStyle/>
          <a:p>
            <a:r>
              <a:rPr lang="en-US" dirty="0">
                <a:latin typeface="MV Boli" panose="02000500030200090000" pitchFamily="2" charset="0"/>
                <a:cs typeface="MV Boli" panose="02000500030200090000" pitchFamily="2" charset="0"/>
              </a:rPr>
              <a:t>Conclusions</a:t>
            </a:r>
          </a:p>
        </p:txBody>
      </p:sp>
      <p:sp>
        <p:nvSpPr>
          <p:cNvPr id="16" name="Google Shape;601;p25">
            <a:extLst>
              <a:ext uri="{FF2B5EF4-FFF2-40B4-BE49-F238E27FC236}">
                <a16:creationId xmlns:a16="http://schemas.microsoft.com/office/drawing/2014/main" id="{B4DD70A8-0759-472E-AF92-A68604DEBA83}"/>
              </a:ext>
            </a:extLst>
          </p:cNvPr>
          <p:cNvSpPr/>
          <p:nvPr/>
        </p:nvSpPr>
        <p:spPr>
          <a:xfrm>
            <a:off x="2434130" y="1197405"/>
            <a:ext cx="4275740" cy="1057613"/>
          </a:xfrm>
          <a:custGeom>
            <a:avLst/>
            <a:gdLst/>
            <a:ahLst/>
            <a:cxnLst/>
            <a:rect l="l" t="t" r="r" b="b"/>
            <a:pathLst>
              <a:path w="72132" h="25868" extrusionOk="0">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FED58A"/>
          </a:solidFill>
          <a:ln w="12700">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n w="28575">
                <a:solidFill>
                  <a:schemeClr val="tx1"/>
                </a:solidFill>
              </a:ln>
              <a:solidFill>
                <a:srgbClr val="0C2B3F"/>
              </a:solidFill>
            </a:endParaRPr>
          </a:p>
        </p:txBody>
      </p:sp>
      <p:sp>
        <p:nvSpPr>
          <p:cNvPr id="17" name="תיבת טקסט 16">
            <a:extLst>
              <a:ext uri="{FF2B5EF4-FFF2-40B4-BE49-F238E27FC236}">
                <a16:creationId xmlns:a16="http://schemas.microsoft.com/office/drawing/2014/main" id="{D7813BB1-8006-4DD9-962E-16AF301A55C4}"/>
              </a:ext>
            </a:extLst>
          </p:cNvPr>
          <p:cNvSpPr txBox="1"/>
          <p:nvPr/>
        </p:nvSpPr>
        <p:spPr>
          <a:xfrm>
            <a:off x="3503064" y="1197405"/>
            <a:ext cx="2290575" cy="707886"/>
          </a:xfrm>
          <a:prstGeom prst="rect">
            <a:avLst/>
          </a:prstGeom>
          <a:noFill/>
        </p:spPr>
        <p:txBody>
          <a:bodyPr wrap="square" rtlCol="1">
            <a:spAutoFit/>
          </a:bodyPr>
          <a:lstStyle/>
          <a:p>
            <a:r>
              <a:rPr lang="en-US" sz="4000" b="1" dirty="0">
                <a:ln w="12700">
                  <a:solidFill>
                    <a:schemeClr val="tx1"/>
                  </a:solidFill>
                </a:ln>
                <a:solidFill>
                  <a:srgbClr val="FED58A"/>
                </a:solidFill>
                <a:latin typeface="Gabriola" panose="04040605051002020D02" pitchFamily="82" charset="0"/>
              </a:rPr>
              <a:t>Conclusions</a:t>
            </a:r>
            <a:endParaRPr lang="he-IL" sz="4000" b="1" dirty="0">
              <a:ln w="12700">
                <a:solidFill>
                  <a:schemeClr val="tx1"/>
                </a:solidFill>
              </a:ln>
              <a:solidFill>
                <a:srgbClr val="FED58A"/>
              </a:solidFill>
              <a:latin typeface="Gabriola" panose="04040605051002020D02" pitchFamily="82" charset="0"/>
            </a:endParaRPr>
          </a:p>
        </p:txBody>
      </p:sp>
      <p:sp>
        <p:nvSpPr>
          <p:cNvPr id="22" name="Google Shape;606;p25">
            <a:extLst>
              <a:ext uri="{FF2B5EF4-FFF2-40B4-BE49-F238E27FC236}">
                <a16:creationId xmlns:a16="http://schemas.microsoft.com/office/drawing/2014/main" id="{24B560EB-C9A8-4525-BB96-B6EBFACAE0F8}"/>
              </a:ext>
            </a:extLst>
          </p:cNvPr>
          <p:cNvSpPr/>
          <p:nvPr/>
        </p:nvSpPr>
        <p:spPr>
          <a:xfrm>
            <a:off x="1212490" y="2266340"/>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A6DFDA"/>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C2B3F"/>
              </a:solidFill>
            </a:endParaRPr>
          </a:p>
        </p:txBody>
      </p:sp>
      <p:grpSp>
        <p:nvGrpSpPr>
          <p:cNvPr id="23" name="Google Shape;610;p25">
            <a:extLst>
              <a:ext uri="{FF2B5EF4-FFF2-40B4-BE49-F238E27FC236}">
                <a16:creationId xmlns:a16="http://schemas.microsoft.com/office/drawing/2014/main" id="{77412395-0126-485F-8D66-D426A1D42381}"/>
              </a:ext>
            </a:extLst>
          </p:cNvPr>
          <p:cNvGrpSpPr/>
          <p:nvPr/>
        </p:nvGrpSpPr>
        <p:grpSpPr>
          <a:xfrm>
            <a:off x="1212490" y="3029865"/>
            <a:ext cx="218918" cy="577215"/>
            <a:chOff x="3270375" y="3436275"/>
            <a:chExt cx="218918" cy="577215"/>
          </a:xfrm>
        </p:grpSpPr>
        <p:sp>
          <p:nvSpPr>
            <p:cNvPr id="24" name="Google Shape;611;p25">
              <a:extLst>
                <a:ext uri="{FF2B5EF4-FFF2-40B4-BE49-F238E27FC236}">
                  <a16:creationId xmlns:a16="http://schemas.microsoft.com/office/drawing/2014/main" id="{BD8D7781-F955-4787-9164-6478C1618903}"/>
                </a:ext>
              </a:extLst>
            </p:cNvPr>
            <p:cNvSpPr/>
            <p:nvPr/>
          </p:nvSpPr>
          <p:spPr>
            <a:xfrm>
              <a:off x="3270375" y="3436275"/>
              <a:ext cx="218918" cy="577215"/>
            </a:xfrm>
            <a:custGeom>
              <a:avLst/>
              <a:gdLst/>
              <a:ahLst/>
              <a:cxnLst/>
              <a:rect l="l" t="t" r="r" b="b"/>
              <a:pathLst>
                <a:path w="14956" h="39434" extrusionOk="0">
                  <a:moveTo>
                    <a:pt x="5006" y="1930"/>
                  </a:moveTo>
                  <a:lnTo>
                    <a:pt x="5006" y="1931"/>
                  </a:lnTo>
                  <a:cubicBezTo>
                    <a:pt x="5256" y="2638"/>
                    <a:pt x="5658" y="3258"/>
                    <a:pt x="5824" y="3950"/>
                  </a:cubicBezTo>
                  <a:cubicBezTo>
                    <a:pt x="5971" y="4557"/>
                    <a:pt x="6397" y="4810"/>
                    <a:pt x="6833" y="4810"/>
                  </a:cubicBezTo>
                  <a:cubicBezTo>
                    <a:pt x="7138" y="4810"/>
                    <a:pt x="7449" y="4686"/>
                    <a:pt x="7673" y="4472"/>
                  </a:cubicBezTo>
                  <a:cubicBezTo>
                    <a:pt x="8319" y="3855"/>
                    <a:pt x="9163" y="3816"/>
                    <a:pt x="9944" y="3626"/>
                  </a:cubicBezTo>
                  <a:cubicBezTo>
                    <a:pt x="10118" y="3583"/>
                    <a:pt x="10268" y="3421"/>
                    <a:pt x="10478" y="3421"/>
                  </a:cubicBezTo>
                  <a:cubicBezTo>
                    <a:pt x="10537" y="3421"/>
                    <a:pt x="10600" y="3433"/>
                    <a:pt x="10670" y="3465"/>
                  </a:cubicBezTo>
                  <a:cubicBezTo>
                    <a:pt x="10429" y="4028"/>
                    <a:pt x="10213" y="4615"/>
                    <a:pt x="9932" y="5172"/>
                  </a:cubicBezTo>
                  <a:cubicBezTo>
                    <a:pt x="9216" y="6594"/>
                    <a:pt x="8813" y="8123"/>
                    <a:pt x="8199" y="9577"/>
                  </a:cubicBezTo>
                  <a:cubicBezTo>
                    <a:pt x="7821" y="10469"/>
                    <a:pt x="7713" y="11424"/>
                    <a:pt x="7407" y="12335"/>
                  </a:cubicBezTo>
                  <a:cubicBezTo>
                    <a:pt x="7184" y="12992"/>
                    <a:pt x="7310" y="13746"/>
                    <a:pt x="7204" y="14446"/>
                  </a:cubicBezTo>
                  <a:cubicBezTo>
                    <a:pt x="7054" y="15437"/>
                    <a:pt x="7006" y="16439"/>
                    <a:pt x="7060" y="17439"/>
                  </a:cubicBezTo>
                  <a:cubicBezTo>
                    <a:pt x="7126" y="18636"/>
                    <a:pt x="6919" y="19837"/>
                    <a:pt x="7204" y="21038"/>
                  </a:cubicBezTo>
                  <a:cubicBezTo>
                    <a:pt x="7303" y="21458"/>
                    <a:pt x="7381" y="21930"/>
                    <a:pt x="7377" y="22373"/>
                  </a:cubicBezTo>
                  <a:cubicBezTo>
                    <a:pt x="7371" y="23073"/>
                    <a:pt x="7701" y="23695"/>
                    <a:pt x="7802" y="24372"/>
                  </a:cubicBezTo>
                  <a:cubicBezTo>
                    <a:pt x="7979" y="25565"/>
                    <a:pt x="8288" y="26757"/>
                    <a:pt x="8812" y="27877"/>
                  </a:cubicBezTo>
                  <a:cubicBezTo>
                    <a:pt x="9314" y="28948"/>
                    <a:pt x="9759" y="30045"/>
                    <a:pt x="10482" y="31015"/>
                  </a:cubicBezTo>
                  <a:cubicBezTo>
                    <a:pt x="10683" y="31286"/>
                    <a:pt x="10867" y="31428"/>
                    <a:pt x="11061" y="31428"/>
                  </a:cubicBezTo>
                  <a:cubicBezTo>
                    <a:pt x="11231" y="31428"/>
                    <a:pt x="11409" y="31318"/>
                    <a:pt x="11613" y="31093"/>
                  </a:cubicBezTo>
                  <a:cubicBezTo>
                    <a:pt x="11924" y="30747"/>
                    <a:pt x="12361" y="30632"/>
                    <a:pt x="12767" y="30494"/>
                  </a:cubicBezTo>
                  <a:cubicBezTo>
                    <a:pt x="12840" y="30469"/>
                    <a:pt x="12909" y="30458"/>
                    <a:pt x="12974" y="30458"/>
                  </a:cubicBezTo>
                  <a:cubicBezTo>
                    <a:pt x="13252" y="30458"/>
                    <a:pt x="13433" y="30678"/>
                    <a:pt x="13433" y="30998"/>
                  </a:cubicBezTo>
                  <a:cubicBezTo>
                    <a:pt x="13433" y="31950"/>
                    <a:pt x="13460" y="32906"/>
                    <a:pt x="13369" y="33853"/>
                  </a:cubicBezTo>
                  <a:cubicBezTo>
                    <a:pt x="13237" y="35219"/>
                    <a:pt x="12868" y="36543"/>
                    <a:pt x="12355" y="37828"/>
                  </a:cubicBezTo>
                  <a:cubicBezTo>
                    <a:pt x="12299" y="37970"/>
                    <a:pt x="12273" y="38090"/>
                    <a:pt x="12085" y="38104"/>
                  </a:cubicBezTo>
                  <a:cubicBezTo>
                    <a:pt x="11730" y="38131"/>
                    <a:pt x="11359" y="38229"/>
                    <a:pt x="11012" y="38229"/>
                  </a:cubicBezTo>
                  <a:cubicBezTo>
                    <a:pt x="10910" y="38229"/>
                    <a:pt x="10811" y="38220"/>
                    <a:pt x="10714" y="38199"/>
                  </a:cubicBezTo>
                  <a:cubicBezTo>
                    <a:pt x="9313" y="37891"/>
                    <a:pt x="7873" y="37706"/>
                    <a:pt x="6527" y="37217"/>
                  </a:cubicBezTo>
                  <a:cubicBezTo>
                    <a:pt x="5868" y="36978"/>
                    <a:pt x="5153" y="36791"/>
                    <a:pt x="4614" y="36306"/>
                  </a:cubicBezTo>
                  <a:cubicBezTo>
                    <a:pt x="4296" y="36022"/>
                    <a:pt x="4156" y="35784"/>
                    <a:pt x="4614" y="35462"/>
                  </a:cubicBezTo>
                  <a:cubicBezTo>
                    <a:pt x="5181" y="35063"/>
                    <a:pt x="5573" y="34467"/>
                    <a:pt x="6206" y="34131"/>
                  </a:cubicBezTo>
                  <a:cubicBezTo>
                    <a:pt x="6333" y="34063"/>
                    <a:pt x="6438" y="33998"/>
                    <a:pt x="6340" y="33863"/>
                  </a:cubicBezTo>
                  <a:cubicBezTo>
                    <a:pt x="6101" y="33524"/>
                    <a:pt x="6066" y="33127"/>
                    <a:pt x="5933" y="32767"/>
                  </a:cubicBezTo>
                  <a:cubicBezTo>
                    <a:pt x="5769" y="32323"/>
                    <a:pt x="5664" y="31818"/>
                    <a:pt x="5392" y="31436"/>
                  </a:cubicBezTo>
                  <a:cubicBezTo>
                    <a:pt x="4882" y="30720"/>
                    <a:pt x="4675" y="29901"/>
                    <a:pt x="4328" y="29133"/>
                  </a:cubicBezTo>
                  <a:cubicBezTo>
                    <a:pt x="3817" y="27997"/>
                    <a:pt x="3460" y="26803"/>
                    <a:pt x="3025" y="25638"/>
                  </a:cubicBezTo>
                  <a:cubicBezTo>
                    <a:pt x="2588" y="24465"/>
                    <a:pt x="2214" y="23281"/>
                    <a:pt x="1944" y="22069"/>
                  </a:cubicBezTo>
                  <a:cubicBezTo>
                    <a:pt x="1666" y="20820"/>
                    <a:pt x="1457" y="19561"/>
                    <a:pt x="1379" y="18278"/>
                  </a:cubicBezTo>
                  <a:cubicBezTo>
                    <a:pt x="1296" y="16911"/>
                    <a:pt x="1233" y="15546"/>
                    <a:pt x="1379" y="14187"/>
                  </a:cubicBezTo>
                  <a:cubicBezTo>
                    <a:pt x="1454" y="13484"/>
                    <a:pt x="1617" y="12782"/>
                    <a:pt x="1706" y="12083"/>
                  </a:cubicBezTo>
                  <a:cubicBezTo>
                    <a:pt x="1839" y="11030"/>
                    <a:pt x="2018" y="9989"/>
                    <a:pt x="2287" y="8969"/>
                  </a:cubicBezTo>
                  <a:cubicBezTo>
                    <a:pt x="2634" y="7649"/>
                    <a:pt x="3027" y="6344"/>
                    <a:pt x="3598" y="5078"/>
                  </a:cubicBezTo>
                  <a:cubicBezTo>
                    <a:pt x="4003" y="4180"/>
                    <a:pt x="4528" y="3317"/>
                    <a:pt x="4778" y="2353"/>
                  </a:cubicBezTo>
                  <a:cubicBezTo>
                    <a:pt x="4818" y="2204"/>
                    <a:pt x="4929" y="2071"/>
                    <a:pt x="5006" y="1930"/>
                  </a:cubicBezTo>
                  <a:close/>
                  <a:moveTo>
                    <a:pt x="5247" y="1"/>
                  </a:moveTo>
                  <a:cubicBezTo>
                    <a:pt x="5196" y="1"/>
                    <a:pt x="5141" y="18"/>
                    <a:pt x="5080" y="59"/>
                  </a:cubicBezTo>
                  <a:cubicBezTo>
                    <a:pt x="4765" y="270"/>
                    <a:pt x="4406" y="440"/>
                    <a:pt x="4248" y="822"/>
                  </a:cubicBezTo>
                  <a:cubicBezTo>
                    <a:pt x="4007" y="1412"/>
                    <a:pt x="3605" y="1925"/>
                    <a:pt x="3308" y="2493"/>
                  </a:cubicBezTo>
                  <a:cubicBezTo>
                    <a:pt x="2962" y="3155"/>
                    <a:pt x="2699" y="3847"/>
                    <a:pt x="2364" y="4513"/>
                  </a:cubicBezTo>
                  <a:cubicBezTo>
                    <a:pt x="1934" y="5365"/>
                    <a:pt x="1729" y="6281"/>
                    <a:pt x="1556" y="7214"/>
                  </a:cubicBezTo>
                  <a:cubicBezTo>
                    <a:pt x="1382" y="8142"/>
                    <a:pt x="1020" y="9023"/>
                    <a:pt x="883" y="9980"/>
                  </a:cubicBezTo>
                  <a:cubicBezTo>
                    <a:pt x="679" y="11392"/>
                    <a:pt x="327" y="12782"/>
                    <a:pt x="256" y="14219"/>
                  </a:cubicBezTo>
                  <a:cubicBezTo>
                    <a:pt x="207" y="15215"/>
                    <a:pt x="170" y="16213"/>
                    <a:pt x="124" y="17210"/>
                  </a:cubicBezTo>
                  <a:cubicBezTo>
                    <a:pt x="113" y="17475"/>
                    <a:pt x="309" y="17693"/>
                    <a:pt x="235" y="17973"/>
                  </a:cubicBezTo>
                  <a:cubicBezTo>
                    <a:pt x="1" y="18856"/>
                    <a:pt x="395" y="19707"/>
                    <a:pt x="442" y="20578"/>
                  </a:cubicBezTo>
                  <a:cubicBezTo>
                    <a:pt x="476" y="21233"/>
                    <a:pt x="635" y="21888"/>
                    <a:pt x="724" y="22532"/>
                  </a:cubicBezTo>
                  <a:cubicBezTo>
                    <a:pt x="819" y="23229"/>
                    <a:pt x="958" y="23935"/>
                    <a:pt x="1160" y="24582"/>
                  </a:cubicBezTo>
                  <a:cubicBezTo>
                    <a:pt x="1448" y="25511"/>
                    <a:pt x="1763" y="26439"/>
                    <a:pt x="2093" y="27359"/>
                  </a:cubicBezTo>
                  <a:cubicBezTo>
                    <a:pt x="2231" y="27745"/>
                    <a:pt x="2290" y="28162"/>
                    <a:pt x="2452" y="28520"/>
                  </a:cubicBezTo>
                  <a:cubicBezTo>
                    <a:pt x="2757" y="29190"/>
                    <a:pt x="2986" y="29890"/>
                    <a:pt x="3400" y="30529"/>
                  </a:cubicBezTo>
                  <a:cubicBezTo>
                    <a:pt x="3925" y="31338"/>
                    <a:pt x="4196" y="32309"/>
                    <a:pt x="4888" y="33006"/>
                  </a:cubicBezTo>
                  <a:cubicBezTo>
                    <a:pt x="5378" y="33499"/>
                    <a:pt x="5208" y="33681"/>
                    <a:pt x="4763" y="34014"/>
                  </a:cubicBezTo>
                  <a:cubicBezTo>
                    <a:pt x="4262" y="34389"/>
                    <a:pt x="3617" y="34645"/>
                    <a:pt x="3323" y="35216"/>
                  </a:cubicBezTo>
                  <a:cubicBezTo>
                    <a:pt x="2746" y="36333"/>
                    <a:pt x="3372" y="37232"/>
                    <a:pt x="4575" y="37692"/>
                  </a:cubicBezTo>
                  <a:cubicBezTo>
                    <a:pt x="5150" y="37912"/>
                    <a:pt x="5765" y="38066"/>
                    <a:pt x="6325" y="38291"/>
                  </a:cubicBezTo>
                  <a:cubicBezTo>
                    <a:pt x="7219" y="38649"/>
                    <a:pt x="9523" y="39433"/>
                    <a:pt x="11215" y="39433"/>
                  </a:cubicBezTo>
                  <a:cubicBezTo>
                    <a:pt x="11277" y="39433"/>
                    <a:pt x="11338" y="39432"/>
                    <a:pt x="11398" y="39430"/>
                  </a:cubicBezTo>
                  <a:cubicBezTo>
                    <a:pt x="11987" y="39408"/>
                    <a:pt x="12489" y="39280"/>
                    <a:pt x="12809" y="38988"/>
                  </a:cubicBezTo>
                  <a:cubicBezTo>
                    <a:pt x="13687" y="38186"/>
                    <a:pt x="14348" y="36173"/>
                    <a:pt x="14503" y="35024"/>
                  </a:cubicBezTo>
                  <a:cubicBezTo>
                    <a:pt x="14735" y="33320"/>
                    <a:pt x="14955" y="31600"/>
                    <a:pt x="14635" y="29867"/>
                  </a:cubicBezTo>
                  <a:cubicBezTo>
                    <a:pt x="14547" y="29393"/>
                    <a:pt x="14291" y="29052"/>
                    <a:pt x="13906" y="28907"/>
                  </a:cubicBezTo>
                  <a:cubicBezTo>
                    <a:pt x="13762" y="28852"/>
                    <a:pt x="13613" y="28827"/>
                    <a:pt x="13466" y="28827"/>
                  </a:cubicBezTo>
                  <a:cubicBezTo>
                    <a:pt x="13081" y="28827"/>
                    <a:pt x="12708" y="29003"/>
                    <a:pt x="12477" y="29299"/>
                  </a:cubicBezTo>
                  <a:cubicBezTo>
                    <a:pt x="12230" y="29615"/>
                    <a:pt x="11781" y="29587"/>
                    <a:pt x="11593" y="29944"/>
                  </a:cubicBezTo>
                  <a:cubicBezTo>
                    <a:pt x="11571" y="29986"/>
                    <a:pt x="11529" y="30003"/>
                    <a:pt x="11481" y="30003"/>
                  </a:cubicBezTo>
                  <a:cubicBezTo>
                    <a:pt x="11378" y="30003"/>
                    <a:pt x="11248" y="29922"/>
                    <a:pt x="11234" y="29840"/>
                  </a:cubicBezTo>
                  <a:cubicBezTo>
                    <a:pt x="11126" y="29207"/>
                    <a:pt x="10546" y="28826"/>
                    <a:pt x="10333" y="28244"/>
                  </a:cubicBezTo>
                  <a:cubicBezTo>
                    <a:pt x="9975" y="27270"/>
                    <a:pt x="9567" y="26321"/>
                    <a:pt x="9273" y="25318"/>
                  </a:cubicBezTo>
                  <a:cubicBezTo>
                    <a:pt x="8954" y="24225"/>
                    <a:pt x="8824" y="23110"/>
                    <a:pt x="8534" y="22020"/>
                  </a:cubicBezTo>
                  <a:cubicBezTo>
                    <a:pt x="8308" y="21170"/>
                    <a:pt x="8439" y="20280"/>
                    <a:pt x="8298" y="19443"/>
                  </a:cubicBezTo>
                  <a:cubicBezTo>
                    <a:pt x="8073" y="18105"/>
                    <a:pt x="8290" y="16802"/>
                    <a:pt x="8310" y="15487"/>
                  </a:cubicBezTo>
                  <a:cubicBezTo>
                    <a:pt x="8332" y="14114"/>
                    <a:pt x="8629" y="12763"/>
                    <a:pt x="8874" y="11414"/>
                  </a:cubicBezTo>
                  <a:cubicBezTo>
                    <a:pt x="9017" y="10627"/>
                    <a:pt x="9194" y="9820"/>
                    <a:pt x="9544" y="9103"/>
                  </a:cubicBezTo>
                  <a:cubicBezTo>
                    <a:pt x="9886" y="8399"/>
                    <a:pt x="10125" y="7667"/>
                    <a:pt x="10421" y="6951"/>
                  </a:cubicBezTo>
                  <a:cubicBezTo>
                    <a:pt x="10944" y="5686"/>
                    <a:pt x="11428" y="4405"/>
                    <a:pt x="11978" y="3151"/>
                  </a:cubicBezTo>
                  <a:cubicBezTo>
                    <a:pt x="12187" y="2673"/>
                    <a:pt x="11919" y="1970"/>
                    <a:pt x="11440" y="1970"/>
                  </a:cubicBezTo>
                  <a:cubicBezTo>
                    <a:pt x="11406" y="1970"/>
                    <a:pt x="11370" y="1973"/>
                    <a:pt x="11334" y="1981"/>
                  </a:cubicBezTo>
                  <a:cubicBezTo>
                    <a:pt x="10129" y="2230"/>
                    <a:pt x="8904" y="2522"/>
                    <a:pt x="7791" y="3008"/>
                  </a:cubicBezTo>
                  <a:cubicBezTo>
                    <a:pt x="7431" y="3165"/>
                    <a:pt x="7230" y="3268"/>
                    <a:pt x="7093" y="3268"/>
                  </a:cubicBezTo>
                  <a:cubicBezTo>
                    <a:pt x="6912" y="3268"/>
                    <a:pt x="6842" y="3090"/>
                    <a:pt x="6669" y="2622"/>
                  </a:cubicBezTo>
                  <a:cubicBezTo>
                    <a:pt x="6369" y="1812"/>
                    <a:pt x="6227" y="927"/>
                    <a:pt x="5599" y="236"/>
                  </a:cubicBezTo>
                  <a:cubicBezTo>
                    <a:pt x="5486" y="112"/>
                    <a:pt x="5378" y="1"/>
                    <a:pt x="52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12;p25">
              <a:extLst>
                <a:ext uri="{FF2B5EF4-FFF2-40B4-BE49-F238E27FC236}">
                  <a16:creationId xmlns:a16="http://schemas.microsoft.com/office/drawing/2014/main" id="{DD580CF2-2C41-4E59-98C4-9B60D45A8475}"/>
                </a:ext>
              </a:extLst>
            </p:cNvPr>
            <p:cNvSpPr/>
            <p:nvPr/>
          </p:nvSpPr>
          <p:spPr>
            <a:xfrm>
              <a:off x="3288423" y="3464525"/>
              <a:ext cx="178987" cy="531341"/>
            </a:xfrm>
            <a:custGeom>
              <a:avLst/>
              <a:gdLst/>
              <a:ahLst/>
              <a:cxnLst/>
              <a:rect l="l" t="t" r="r" b="b"/>
              <a:pathLst>
                <a:path w="12228" h="36300" extrusionOk="0">
                  <a:moveTo>
                    <a:pt x="3773" y="1"/>
                  </a:moveTo>
                  <a:cubicBezTo>
                    <a:pt x="3696" y="141"/>
                    <a:pt x="3585" y="274"/>
                    <a:pt x="3545" y="425"/>
                  </a:cubicBezTo>
                  <a:cubicBezTo>
                    <a:pt x="3295" y="1387"/>
                    <a:pt x="2770" y="2250"/>
                    <a:pt x="2365" y="3148"/>
                  </a:cubicBezTo>
                  <a:cubicBezTo>
                    <a:pt x="1794" y="4416"/>
                    <a:pt x="1401" y="5720"/>
                    <a:pt x="1054" y="7039"/>
                  </a:cubicBezTo>
                  <a:cubicBezTo>
                    <a:pt x="785" y="8059"/>
                    <a:pt x="606" y="9100"/>
                    <a:pt x="473" y="10153"/>
                  </a:cubicBezTo>
                  <a:cubicBezTo>
                    <a:pt x="384" y="10853"/>
                    <a:pt x="221" y="11555"/>
                    <a:pt x="146" y="12257"/>
                  </a:cubicBezTo>
                  <a:cubicBezTo>
                    <a:pt x="0" y="13616"/>
                    <a:pt x="63" y="14981"/>
                    <a:pt x="146" y="16348"/>
                  </a:cubicBezTo>
                  <a:cubicBezTo>
                    <a:pt x="224" y="17632"/>
                    <a:pt x="433" y="18890"/>
                    <a:pt x="711" y="20140"/>
                  </a:cubicBezTo>
                  <a:cubicBezTo>
                    <a:pt x="981" y="21352"/>
                    <a:pt x="1355" y="22535"/>
                    <a:pt x="1792" y="23709"/>
                  </a:cubicBezTo>
                  <a:cubicBezTo>
                    <a:pt x="2227" y="24873"/>
                    <a:pt x="2584" y="26067"/>
                    <a:pt x="3095" y="27203"/>
                  </a:cubicBezTo>
                  <a:cubicBezTo>
                    <a:pt x="3442" y="27971"/>
                    <a:pt x="3649" y="28790"/>
                    <a:pt x="4159" y="29506"/>
                  </a:cubicBezTo>
                  <a:cubicBezTo>
                    <a:pt x="4431" y="29889"/>
                    <a:pt x="4536" y="30393"/>
                    <a:pt x="4700" y="30837"/>
                  </a:cubicBezTo>
                  <a:cubicBezTo>
                    <a:pt x="4833" y="31197"/>
                    <a:pt x="4868" y="31594"/>
                    <a:pt x="5107" y="31933"/>
                  </a:cubicBezTo>
                  <a:cubicBezTo>
                    <a:pt x="5205" y="32069"/>
                    <a:pt x="5100" y="32133"/>
                    <a:pt x="4973" y="32201"/>
                  </a:cubicBezTo>
                  <a:cubicBezTo>
                    <a:pt x="4340" y="32537"/>
                    <a:pt x="3948" y="33134"/>
                    <a:pt x="3381" y="33532"/>
                  </a:cubicBezTo>
                  <a:cubicBezTo>
                    <a:pt x="2923" y="33854"/>
                    <a:pt x="3063" y="34092"/>
                    <a:pt x="3381" y="34376"/>
                  </a:cubicBezTo>
                  <a:cubicBezTo>
                    <a:pt x="3920" y="34861"/>
                    <a:pt x="4635" y="35048"/>
                    <a:pt x="5294" y="35287"/>
                  </a:cubicBezTo>
                  <a:cubicBezTo>
                    <a:pt x="6640" y="35776"/>
                    <a:pt x="8080" y="35961"/>
                    <a:pt x="9481" y="36269"/>
                  </a:cubicBezTo>
                  <a:cubicBezTo>
                    <a:pt x="9578" y="36291"/>
                    <a:pt x="9678" y="36299"/>
                    <a:pt x="9781" y="36299"/>
                  </a:cubicBezTo>
                  <a:cubicBezTo>
                    <a:pt x="10127" y="36299"/>
                    <a:pt x="10498" y="36201"/>
                    <a:pt x="10852" y="36174"/>
                  </a:cubicBezTo>
                  <a:cubicBezTo>
                    <a:pt x="11040" y="36160"/>
                    <a:pt x="11066" y="36041"/>
                    <a:pt x="11122" y="35899"/>
                  </a:cubicBezTo>
                  <a:cubicBezTo>
                    <a:pt x="11635" y="34613"/>
                    <a:pt x="12004" y="33289"/>
                    <a:pt x="12136" y="31924"/>
                  </a:cubicBezTo>
                  <a:cubicBezTo>
                    <a:pt x="12227" y="30978"/>
                    <a:pt x="12200" y="30020"/>
                    <a:pt x="12200" y="29068"/>
                  </a:cubicBezTo>
                  <a:cubicBezTo>
                    <a:pt x="12200" y="28749"/>
                    <a:pt x="12020" y="28528"/>
                    <a:pt x="11742" y="28528"/>
                  </a:cubicBezTo>
                  <a:cubicBezTo>
                    <a:pt x="11677" y="28528"/>
                    <a:pt x="11608" y="28540"/>
                    <a:pt x="11534" y="28566"/>
                  </a:cubicBezTo>
                  <a:cubicBezTo>
                    <a:pt x="11128" y="28702"/>
                    <a:pt x="10691" y="28818"/>
                    <a:pt x="10380" y="29163"/>
                  </a:cubicBezTo>
                  <a:cubicBezTo>
                    <a:pt x="10175" y="29389"/>
                    <a:pt x="9998" y="29498"/>
                    <a:pt x="9827" y="29498"/>
                  </a:cubicBezTo>
                  <a:cubicBezTo>
                    <a:pt x="9634" y="29498"/>
                    <a:pt x="9450" y="29357"/>
                    <a:pt x="9249" y="29086"/>
                  </a:cubicBezTo>
                  <a:cubicBezTo>
                    <a:pt x="8526" y="28115"/>
                    <a:pt x="8081" y="27018"/>
                    <a:pt x="7579" y="25947"/>
                  </a:cubicBezTo>
                  <a:cubicBezTo>
                    <a:pt x="7055" y="24829"/>
                    <a:pt x="6746" y="23635"/>
                    <a:pt x="6569" y="22444"/>
                  </a:cubicBezTo>
                  <a:cubicBezTo>
                    <a:pt x="6468" y="21765"/>
                    <a:pt x="6138" y="21143"/>
                    <a:pt x="6144" y="20443"/>
                  </a:cubicBezTo>
                  <a:cubicBezTo>
                    <a:pt x="6148" y="20001"/>
                    <a:pt x="6070" y="19528"/>
                    <a:pt x="5971" y="19108"/>
                  </a:cubicBezTo>
                  <a:cubicBezTo>
                    <a:pt x="5686" y="17908"/>
                    <a:pt x="5893" y="16706"/>
                    <a:pt x="5827" y="15509"/>
                  </a:cubicBezTo>
                  <a:cubicBezTo>
                    <a:pt x="5773" y="14510"/>
                    <a:pt x="5821" y="13507"/>
                    <a:pt x="5971" y="12517"/>
                  </a:cubicBezTo>
                  <a:cubicBezTo>
                    <a:pt x="6077" y="11816"/>
                    <a:pt x="5951" y="11062"/>
                    <a:pt x="6174" y="10405"/>
                  </a:cubicBezTo>
                  <a:cubicBezTo>
                    <a:pt x="6480" y="9494"/>
                    <a:pt x="6588" y="8539"/>
                    <a:pt x="6966" y="7647"/>
                  </a:cubicBezTo>
                  <a:cubicBezTo>
                    <a:pt x="7580" y="6193"/>
                    <a:pt x="7983" y="4664"/>
                    <a:pt x="8699" y="3242"/>
                  </a:cubicBezTo>
                  <a:cubicBezTo>
                    <a:pt x="8980" y="2685"/>
                    <a:pt x="9196" y="2098"/>
                    <a:pt x="9437" y="1535"/>
                  </a:cubicBezTo>
                  <a:cubicBezTo>
                    <a:pt x="9367" y="1503"/>
                    <a:pt x="9304" y="1491"/>
                    <a:pt x="9245" y="1491"/>
                  </a:cubicBezTo>
                  <a:cubicBezTo>
                    <a:pt x="9035" y="1491"/>
                    <a:pt x="8885" y="1654"/>
                    <a:pt x="8711" y="1696"/>
                  </a:cubicBezTo>
                  <a:cubicBezTo>
                    <a:pt x="7930" y="1886"/>
                    <a:pt x="7086" y="1925"/>
                    <a:pt x="6440" y="2542"/>
                  </a:cubicBezTo>
                  <a:cubicBezTo>
                    <a:pt x="6216" y="2756"/>
                    <a:pt x="5905" y="2880"/>
                    <a:pt x="5600" y="2880"/>
                  </a:cubicBezTo>
                  <a:cubicBezTo>
                    <a:pt x="5164" y="2880"/>
                    <a:pt x="4738" y="2627"/>
                    <a:pt x="4591" y="2020"/>
                  </a:cubicBezTo>
                  <a:cubicBezTo>
                    <a:pt x="4425" y="1328"/>
                    <a:pt x="4023" y="708"/>
                    <a:pt x="3773"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 name="Google Shape;622;p25">
            <a:extLst>
              <a:ext uri="{FF2B5EF4-FFF2-40B4-BE49-F238E27FC236}">
                <a16:creationId xmlns:a16="http://schemas.microsoft.com/office/drawing/2014/main" id="{4A3968A9-1D66-44F2-89DA-893F80A6DD13}"/>
              </a:ext>
            </a:extLst>
          </p:cNvPr>
          <p:cNvSpPr txBox="1">
            <a:spLocks/>
          </p:cNvSpPr>
          <p:nvPr/>
        </p:nvSpPr>
        <p:spPr>
          <a:xfrm>
            <a:off x="907080" y="3640685"/>
            <a:ext cx="1985165" cy="1147775"/>
          </a:xfrm>
          <a:prstGeom prst="rect">
            <a:avLst/>
          </a:prstGeom>
          <a:ln>
            <a:noFill/>
          </a:ln>
        </p:spPr>
        <p:txBody>
          <a:bodyPr spcFirstLastPara="1" vert="horz" wrap="square" lIns="91425" tIns="91425" rIns="91425" bIns="91425" rtlCol="0" anchor="t" anchorCtr="0">
            <a:noAutofit/>
          </a:bodyPr>
          <a:lstStyle>
            <a:lvl1pPr marL="0" indent="0" algn="ctr" defTabSz="914400" rtl="0" eaLnBrk="1" latinLnBrk="0" hangingPunct="1">
              <a:spcBef>
                <a:spcPct val="20000"/>
              </a:spcBef>
              <a:buFont typeface="Arial" pitchFamily="34" charset="0"/>
              <a:buNone/>
              <a:defRPr sz="2400" b="1" kern="1200">
                <a:solidFill>
                  <a:srgbClr val="002060"/>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spcBef>
                <a:spcPts val="0"/>
              </a:spcBef>
            </a:pPr>
            <a:r>
              <a:rPr lang="en-US" sz="1600" dirty="0">
                <a:solidFill>
                  <a:schemeClr val="accent5">
                    <a:lumMod val="50000"/>
                  </a:schemeClr>
                </a:solidFill>
                <a:latin typeface="MV Boli" panose="02000500030200090000" pitchFamily="2" charset="0"/>
                <a:cs typeface="MV Boli" panose="02000500030200090000" pitchFamily="2" charset="0"/>
              </a:rPr>
              <a:t>Fantasy &amp; Fiction are the most popular genres </a:t>
            </a:r>
          </a:p>
        </p:txBody>
      </p:sp>
      <p:sp>
        <p:nvSpPr>
          <p:cNvPr id="27" name="Google Shape;602;p25">
            <a:extLst>
              <a:ext uri="{FF2B5EF4-FFF2-40B4-BE49-F238E27FC236}">
                <a16:creationId xmlns:a16="http://schemas.microsoft.com/office/drawing/2014/main" id="{778301E5-7A03-4BA4-90FB-3A9A30019D95}"/>
              </a:ext>
            </a:extLst>
          </p:cNvPr>
          <p:cNvSpPr txBox="1">
            <a:spLocks/>
          </p:cNvSpPr>
          <p:nvPr/>
        </p:nvSpPr>
        <p:spPr>
          <a:xfrm>
            <a:off x="1212490" y="2299960"/>
            <a:ext cx="610820" cy="577200"/>
          </a:xfrm>
          <a:prstGeom prst="rect">
            <a:avLst/>
          </a:prstGeom>
        </p:spPr>
        <p:txBody>
          <a:bodyPr spcFirstLastPara="1" vert="horz" wrap="square" lIns="91425" tIns="91425" rIns="91425" bIns="91425" rtlCol="0" anchor="ctr" anchorCtr="0">
            <a:noAutofit/>
          </a:bodyPr>
          <a:lstStyle>
            <a:lvl1pPr algn="r" defTabSz="914400"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a:spcBef>
                <a:spcPts val="0"/>
              </a:spcBef>
            </a:pPr>
            <a:r>
              <a:rPr lang="en" sz="2400" b="1" dirty="0">
                <a:ln w="22225">
                  <a:solidFill>
                    <a:srgbClr val="4ABEB3"/>
                  </a:solidFill>
                  <a:prstDash val="solid"/>
                </a:ln>
                <a:solidFill>
                  <a:srgbClr val="A6DFDA"/>
                </a:solidFill>
                <a:effectLst/>
              </a:rPr>
              <a:t>01</a:t>
            </a:r>
            <a:endParaRPr lang="en" sz="2000" dirty="0">
              <a:ln w="22225">
                <a:solidFill>
                  <a:srgbClr val="4ABEB3"/>
                </a:solidFill>
                <a:prstDash val="solid"/>
              </a:ln>
              <a:solidFill>
                <a:srgbClr val="A6DFDA"/>
              </a:solidFill>
              <a:effectLst/>
            </a:endParaRPr>
          </a:p>
        </p:txBody>
      </p:sp>
      <p:sp>
        <p:nvSpPr>
          <p:cNvPr id="28" name="Google Shape;603;p25">
            <a:extLst>
              <a:ext uri="{FF2B5EF4-FFF2-40B4-BE49-F238E27FC236}">
                <a16:creationId xmlns:a16="http://schemas.microsoft.com/office/drawing/2014/main" id="{656F90A3-ABBC-488F-B56A-6FCBF8843677}"/>
              </a:ext>
            </a:extLst>
          </p:cNvPr>
          <p:cNvSpPr txBox="1">
            <a:spLocks/>
          </p:cNvSpPr>
          <p:nvPr/>
        </p:nvSpPr>
        <p:spPr>
          <a:xfrm>
            <a:off x="3210379" y="2341350"/>
            <a:ext cx="934200" cy="577200"/>
          </a:xfrm>
          <a:prstGeom prst="rect">
            <a:avLst/>
          </a:prstGeom>
        </p:spPr>
        <p:txBody>
          <a:bodyPr spcFirstLastPara="1" vert="horz" wrap="square" lIns="91425" tIns="91425" rIns="91425" bIns="91425" rtlCol="0" anchor="ctr" anchorCtr="0">
            <a:noAutofit/>
          </a:bodyPr>
          <a:lstStyle>
            <a:lvl1pPr marL="342900" indent="-342900" algn="ctr" defTabSz="914400" rtl="0" eaLnBrk="1" latinLnBrk="0" hangingPunct="1">
              <a:spcBef>
                <a:spcPct val="20000"/>
              </a:spcBef>
              <a:buFont typeface="Arial" pitchFamily="34" charset="0"/>
              <a:buChar char="•"/>
              <a:defRPr sz="2400" kern="1200">
                <a:solidFill>
                  <a:srgbClr val="002060"/>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rgbClr val="002060"/>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rgbClr val="002060"/>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spcBef>
                <a:spcPts val="0"/>
              </a:spcBef>
              <a:buFont typeface="Arial" pitchFamily="34" charset="0"/>
              <a:buNone/>
            </a:pPr>
            <a:r>
              <a:rPr lang="en" b="1" dirty="0">
                <a:ln w="22225">
                  <a:solidFill>
                    <a:schemeClr val="accent2"/>
                  </a:solidFill>
                  <a:prstDash val="solid"/>
                </a:ln>
                <a:solidFill>
                  <a:schemeClr val="accent2">
                    <a:lumMod val="40000"/>
                    <a:lumOff val="60000"/>
                  </a:schemeClr>
                </a:solidFill>
              </a:rPr>
              <a:t>02</a:t>
            </a:r>
            <a:endParaRPr lang="en" dirty="0"/>
          </a:p>
        </p:txBody>
      </p:sp>
      <p:sp>
        <p:nvSpPr>
          <p:cNvPr id="29" name="Google Shape;607;p25">
            <a:extLst>
              <a:ext uri="{FF2B5EF4-FFF2-40B4-BE49-F238E27FC236}">
                <a16:creationId xmlns:a16="http://schemas.microsoft.com/office/drawing/2014/main" id="{46FC5409-2D3A-45B3-92DF-75DEC16891F4}"/>
              </a:ext>
            </a:extLst>
          </p:cNvPr>
          <p:cNvSpPr/>
          <p:nvPr/>
        </p:nvSpPr>
        <p:spPr>
          <a:xfrm>
            <a:off x="3337788"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FEB8B3"/>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C2B3F"/>
              </a:solidFill>
            </a:endParaRPr>
          </a:p>
        </p:txBody>
      </p:sp>
      <p:grpSp>
        <p:nvGrpSpPr>
          <p:cNvPr id="30" name="Google Shape;613;p25">
            <a:extLst>
              <a:ext uri="{FF2B5EF4-FFF2-40B4-BE49-F238E27FC236}">
                <a16:creationId xmlns:a16="http://schemas.microsoft.com/office/drawing/2014/main" id="{52EACBD5-0ADC-47FB-8A18-D989B3FEC10D}"/>
              </a:ext>
            </a:extLst>
          </p:cNvPr>
          <p:cNvGrpSpPr/>
          <p:nvPr/>
        </p:nvGrpSpPr>
        <p:grpSpPr>
          <a:xfrm>
            <a:off x="3593968" y="3071100"/>
            <a:ext cx="167058" cy="468473"/>
            <a:chOff x="3593968" y="3125480"/>
            <a:chExt cx="167058" cy="468473"/>
          </a:xfrm>
        </p:grpSpPr>
        <p:sp>
          <p:nvSpPr>
            <p:cNvPr id="31" name="Google Shape;614;p25">
              <a:extLst>
                <a:ext uri="{FF2B5EF4-FFF2-40B4-BE49-F238E27FC236}">
                  <a16:creationId xmlns:a16="http://schemas.microsoft.com/office/drawing/2014/main" id="{3F6F9C79-CCC5-4E29-B71B-2F965E30FFF4}"/>
                </a:ext>
              </a:extLst>
            </p:cNvPr>
            <p:cNvSpPr/>
            <p:nvPr/>
          </p:nvSpPr>
          <p:spPr>
            <a:xfrm>
              <a:off x="3608224" y="3153086"/>
              <a:ext cx="135455" cy="421487"/>
            </a:xfrm>
            <a:custGeom>
              <a:avLst/>
              <a:gdLst/>
              <a:ahLst/>
              <a:cxnLst/>
              <a:rect l="l" t="t" r="r" b="b"/>
              <a:pathLst>
                <a:path w="9254" h="28795" extrusionOk="0">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5;p25">
              <a:extLst>
                <a:ext uri="{FF2B5EF4-FFF2-40B4-BE49-F238E27FC236}">
                  <a16:creationId xmlns:a16="http://schemas.microsoft.com/office/drawing/2014/main" id="{4E1BD365-C84A-4BEF-B8E2-F3F96C262F19}"/>
                </a:ext>
              </a:extLst>
            </p:cNvPr>
            <p:cNvSpPr/>
            <p:nvPr/>
          </p:nvSpPr>
          <p:spPr>
            <a:xfrm>
              <a:off x="3593968" y="3125480"/>
              <a:ext cx="167058" cy="468473"/>
            </a:xfrm>
            <a:custGeom>
              <a:avLst/>
              <a:gdLst/>
              <a:ahLst/>
              <a:cxnLst/>
              <a:rect l="l" t="t" r="r" b="b"/>
              <a:pathLst>
                <a:path w="11413" h="32005" extrusionOk="0">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23;p25">
            <a:extLst>
              <a:ext uri="{FF2B5EF4-FFF2-40B4-BE49-F238E27FC236}">
                <a16:creationId xmlns:a16="http://schemas.microsoft.com/office/drawing/2014/main" id="{5F3AC758-64E8-429F-B338-CB78A0C4C76F}"/>
              </a:ext>
            </a:extLst>
          </p:cNvPr>
          <p:cNvSpPr txBox="1">
            <a:spLocks/>
          </p:cNvSpPr>
          <p:nvPr/>
        </p:nvSpPr>
        <p:spPr>
          <a:xfrm>
            <a:off x="2892245" y="3537610"/>
            <a:ext cx="1832460" cy="160589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1400" b="1">
                <a:solidFill>
                  <a:schemeClr val="accent2">
                    <a:lumMod val="75000"/>
                  </a:schemeClr>
                </a:solidFill>
                <a:latin typeface="MV Boli" panose="02000500030200090000" pitchFamily="2" charset="0"/>
                <a:cs typeface="MV Boli" panose="02000500030200090000" pitchFamily="2" charset="0"/>
              </a:rPr>
              <a:t>Users </a:t>
            </a:r>
            <a:r>
              <a:rPr lang="en-US" sz="1400" b="1" dirty="0">
                <a:solidFill>
                  <a:schemeClr val="accent2">
                    <a:lumMod val="75000"/>
                  </a:schemeClr>
                </a:solidFill>
                <a:latin typeface="MV Boli" panose="02000500030200090000" pitchFamily="2" charset="0"/>
                <a:cs typeface="MV Boli" panose="02000500030200090000" pitchFamily="2" charset="0"/>
              </a:rPr>
              <a:t>rating and their reviews is not something you can predict by book attributes only </a:t>
            </a:r>
          </a:p>
        </p:txBody>
      </p:sp>
      <p:sp>
        <p:nvSpPr>
          <p:cNvPr id="37" name="Google Shape;604;p25">
            <a:extLst>
              <a:ext uri="{FF2B5EF4-FFF2-40B4-BE49-F238E27FC236}">
                <a16:creationId xmlns:a16="http://schemas.microsoft.com/office/drawing/2014/main" id="{5FD61768-D70F-43F3-9ACB-C8A8825FE13C}"/>
              </a:ext>
            </a:extLst>
          </p:cNvPr>
          <p:cNvSpPr txBox="1">
            <a:spLocks/>
          </p:cNvSpPr>
          <p:nvPr/>
        </p:nvSpPr>
        <p:spPr>
          <a:xfrm>
            <a:off x="4999421" y="2341350"/>
            <a:ext cx="934200" cy="577200"/>
          </a:xfrm>
          <a:prstGeom prst="rect">
            <a:avLst/>
          </a:prstGeom>
        </p:spPr>
        <p:txBody>
          <a:bodyPr spcFirstLastPara="1" vert="horz" wrap="square" lIns="91425" tIns="91425" rIns="91425" bIns="91425" rtlCol="0" anchor="ctr" anchorCtr="0">
            <a:noAutofit/>
          </a:bodyPr>
          <a:lstStyle>
            <a:lvl1pPr marL="0" indent="0" algn="ctr" defTabSz="914400" rtl="0" eaLnBrk="1" latinLnBrk="0" hangingPunct="1">
              <a:spcBef>
                <a:spcPct val="20000"/>
              </a:spcBef>
              <a:buFont typeface="Arial" pitchFamily="34" charset="0"/>
              <a:buNone/>
              <a:defRPr sz="2400" b="1" kern="1200">
                <a:solidFill>
                  <a:srgbClr val="002060"/>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spcBef>
                <a:spcPts val="0"/>
              </a:spcBef>
            </a:pPr>
            <a:r>
              <a:rPr lang="en" dirty="0">
                <a:ln w="22225">
                  <a:solidFill>
                    <a:srgbClr val="DC8E02"/>
                  </a:solidFill>
                  <a:prstDash val="solid"/>
                </a:ln>
                <a:solidFill>
                  <a:srgbClr val="FED58A"/>
                </a:solidFill>
              </a:rPr>
              <a:t>03</a:t>
            </a:r>
            <a:endParaRPr lang="en" dirty="0">
              <a:ln>
                <a:solidFill>
                  <a:srgbClr val="DC8E02"/>
                </a:solidFill>
              </a:ln>
              <a:solidFill>
                <a:srgbClr val="FED58A"/>
              </a:solidFill>
            </a:endParaRPr>
          </a:p>
        </p:txBody>
      </p:sp>
      <p:sp>
        <p:nvSpPr>
          <p:cNvPr id="38" name="Google Shape;608;p25">
            <a:extLst>
              <a:ext uri="{FF2B5EF4-FFF2-40B4-BE49-F238E27FC236}">
                <a16:creationId xmlns:a16="http://schemas.microsoft.com/office/drawing/2014/main" id="{7534B1FB-B585-4404-948A-139564A5FCEC}"/>
              </a:ext>
            </a:extLst>
          </p:cNvPr>
          <p:cNvSpPr/>
          <p:nvPr/>
        </p:nvSpPr>
        <p:spPr>
          <a:xfrm>
            <a:off x="5126813"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FED58A"/>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grpSp>
        <p:nvGrpSpPr>
          <p:cNvPr id="39" name="Google Shape;616;p25">
            <a:extLst>
              <a:ext uri="{FF2B5EF4-FFF2-40B4-BE49-F238E27FC236}">
                <a16:creationId xmlns:a16="http://schemas.microsoft.com/office/drawing/2014/main" id="{A6B24105-654E-4BD3-90F8-74E120142836}"/>
              </a:ext>
            </a:extLst>
          </p:cNvPr>
          <p:cNvGrpSpPr/>
          <p:nvPr/>
        </p:nvGrpSpPr>
        <p:grpSpPr>
          <a:xfrm>
            <a:off x="5349941" y="3071100"/>
            <a:ext cx="233161" cy="539699"/>
            <a:chOff x="5349941" y="3093980"/>
            <a:chExt cx="233161" cy="539699"/>
          </a:xfrm>
        </p:grpSpPr>
        <p:sp>
          <p:nvSpPr>
            <p:cNvPr id="40" name="Google Shape;617;p25">
              <a:extLst>
                <a:ext uri="{FF2B5EF4-FFF2-40B4-BE49-F238E27FC236}">
                  <a16:creationId xmlns:a16="http://schemas.microsoft.com/office/drawing/2014/main" id="{A40454C4-D547-45C0-A936-A0AE24FB479A}"/>
                </a:ext>
              </a:extLst>
            </p:cNvPr>
            <p:cNvSpPr/>
            <p:nvPr/>
          </p:nvSpPr>
          <p:spPr>
            <a:xfrm>
              <a:off x="5349941" y="3093980"/>
              <a:ext cx="233161" cy="539699"/>
            </a:xfrm>
            <a:custGeom>
              <a:avLst/>
              <a:gdLst/>
              <a:ahLst/>
              <a:cxnLst/>
              <a:rect l="l" t="t" r="r" b="b"/>
              <a:pathLst>
                <a:path w="15929" h="36871" extrusionOk="0">
                  <a:moveTo>
                    <a:pt x="12927" y="1310"/>
                  </a:moveTo>
                  <a:cubicBezTo>
                    <a:pt x="13059" y="1310"/>
                    <a:pt x="13190" y="1410"/>
                    <a:pt x="13270" y="1603"/>
                  </a:cubicBezTo>
                  <a:cubicBezTo>
                    <a:pt x="14037" y="3447"/>
                    <a:pt x="14481" y="5410"/>
                    <a:pt x="14579" y="7405"/>
                  </a:cubicBezTo>
                  <a:cubicBezTo>
                    <a:pt x="14631" y="8401"/>
                    <a:pt x="14727" y="9404"/>
                    <a:pt x="14650" y="10394"/>
                  </a:cubicBezTo>
                  <a:cubicBezTo>
                    <a:pt x="14570" y="11450"/>
                    <a:pt x="14306" y="12494"/>
                    <a:pt x="14131" y="13546"/>
                  </a:cubicBezTo>
                  <a:cubicBezTo>
                    <a:pt x="13982" y="14438"/>
                    <a:pt x="13803" y="15329"/>
                    <a:pt x="13656" y="16221"/>
                  </a:cubicBezTo>
                  <a:cubicBezTo>
                    <a:pt x="13593" y="16615"/>
                    <a:pt x="13280" y="17030"/>
                    <a:pt x="13228" y="17476"/>
                  </a:cubicBezTo>
                  <a:cubicBezTo>
                    <a:pt x="13137" y="18254"/>
                    <a:pt x="12729" y="18969"/>
                    <a:pt x="12744" y="19765"/>
                  </a:cubicBezTo>
                  <a:cubicBezTo>
                    <a:pt x="12748" y="19962"/>
                    <a:pt x="12605" y="20084"/>
                    <a:pt x="12506" y="20227"/>
                  </a:cubicBezTo>
                  <a:cubicBezTo>
                    <a:pt x="12152" y="20745"/>
                    <a:pt x="12117" y="21370"/>
                    <a:pt x="11878" y="21917"/>
                  </a:cubicBezTo>
                  <a:cubicBezTo>
                    <a:pt x="11669" y="22395"/>
                    <a:pt x="11403" y="22852"/>
                    <a:pt x="11197" y="23339"/>
                  </a:cubicBezTo>
                  <a:cubicBezTo>
                    <a:pt x="10774" y="24333"/>
                    <a:pt x="10336" y="25329"/>
                    <a:pt x="9801" y="26271"/>
                  </a:cubicBezTo>
                  <a:cubicBezTo>
                    <a:pt x="9476" y="26843"/>
                    <a:pt x="9152" y="27421"/>
                    <a:pt x="8703" y="27949"/>
                  </a:cubicBezTo>
                  <a:cubicBezTo>
                    <a:pt x="8295" y="28429"/>
                    <a:pt x="8018" y="29096"/>
                    <a:pt x="7980" y="29777"/>
                  </a:cubicBezTo>
                  <a:cubicBezTo>
                    <a:pt x="7976" y="29848"/>
                    <a:pt x="8039" y="29955"/>
                    <a:pt x="8103" y="29991"/>
                  </a:cubicBezTo>
                  <a:cubicBezTo>
                    <a:pt x="8653" y="30287"/>
                    <a:pt x="9265" y="30417"/>
                    <a:pt x="9863" y="30417"/>
                  </a:cubicBezTo>
                  <a:cubicBezTo>
                    <a:pt x="10029" y="30417"/>
                    <a:pt x="10194" y="30407"/>
                    <a:pt x="10356" y="30388"/>
                  </a:cubicBezTo>
                  <a:cubicBezTo>
                    <a:pt x="10403" y="30382"/>
                    <a:pt x="10446" y="30380"/>
                    <a:pt x="10486" y="30380"/>
                  </a:cubicBezTo>
                  <a:cubicBezTo>
                    <a:pt x="10845" y="30380"/>
                    <a:pt x="10963" y="30592"/>
                    <a:pt x="11120" y="30749"/>
                  </a:cubicBezTo>
                  <a:cubicBezTo>
                    <a:pt x="11379" y="31008"/>
                    <a:pt x="11197" y="31415"/>
                    <a:pt x="11012" y="31581"/>
                  </a:cubicBezTo>
                  <a:cubicBezTo>
                    <a:pt x="10601" y="31950"/>
                    <a:pt x="10266" y="32382"/>
                    <a:pt x="9933" y="32794"/>
                  </a:cubicBezTo>
                  <a:cubicBezTo>
                    <a:pt x="9462" y="33377"/>
                    <a:pt x="8653" y="33346"/>
                    <a:pt x="8173" y="33865"/>
                  </a:cubicBezTo>
                  <a:cubicBezTo>
                    <a:pt x="7504" y="34590"/>
                    <a:pt x="6473" y="34738"/>
                    <a:pt x="5638" y="35201"/>
                  </a:cubicBezTo>
                  <a:cubicBezTo>
                    <a:pt x="5236" y="35424"/>
                    <a:pt x="4663" y="35606"/>
                    <a:pt x="4139" y="35715"/>
                  </a:cubicBezTo>
                  <a:cubicBezTo>
                    <a:pt x="4051" y="35733"/>
                    <a:pt x="3965" y="35742"/>
                    <a:pt x="3882" y="35742"/>
                  </a:cubicBezTo>
                  <a:cubicBezTo>
                    <a:pt x="3305" y="35742"/>
                    <a:pt x="2864" y="35319"/>
                    <a:pt x="2635" y="34737"/>
                  </a:cubicBezTo>
                  <a:cubicBezTo>
                    <a:pt x="2359" y="34039"/>
                    <a:pt x="2036" y="33360"/>
                    <a:pt x="1840" y="32632"/>
                  </a:cubicBezTo>
                  <a:cubicBezTo>
                    <a:pt x="1529" y="31483"/>
                    <a:pt x="1307" y="30321"/>
                    <a:pt x="1148" y="29146"/>
                  </a:cubicBezTo>
                  <a:cubicBezTo>
                    <a:pt x="1174" y="28775"/>
                    <a:pt x="1008" y="28419"/>
                    <a:pt x="1097" y="28043"/>
                  </a:cubicBezTo>
                  <a:cubicBezTo>
                    <a:pt x="1157" y="27799"/>
                    <a:pt x="1142" y="27603"/>
                    <a:pt x="1483" y="27443"/>
                  </a:cubicBezTo>
                  <a:cubicBezTo>
                    <a:pt x="1591" y="27393"/>
                    <a:pt x="1677" y="27372"/>
                    <a:pt x="1749" y="27372"/>
                  </a:cubicBezTo>
                  <a:cubicBezTo>
                    <a:pt x="1929" y="27372"/>
                    <a:pt x="2027" y="27499"/>
                    <a:pt x="2173" y="27605"/>
                  </a:cubicBezTo>
                  <a:cubicBezTo>
                    <a:pt x="2562" y="27884"/>
                    <a:pt x="2989" y="28107"/>
                    <a:pt x="3305" y="28491"/>
                  </a:cubicBezTo>
                  <a:cubicBezTo>
                    <a:pt x="3370" y="28570"/>
                    <a:pt x="3467" y="28604"/>
                    <a:pt x="3578" y="28604"/>
                  </a:cubicBezTo>
                  <a:cubicBezTo>
                    <a:pt x="3907" y="28604"/>
                    <a:pt x="4366" y="28308"/>
                    <a:pt x="4536" y="27980"/>
                  </a:cubicBezTo>
                  <a:cubicBezTo>
                    <a:pt x="4977" y="27132"/>
                    <a:pt x="5231" y="26216"/>
                    <a:pt x="5696" y="25369"/>
                  </a:cubicBezTo>
                  <a:cubicBezTo>
                    <a:pt x="5998" y="24820"/>
                    <a:pt x="6213" y="24169"/>
                    <a:pt x="6373" y="23540"/>
                  </a:cubicBezTo>
                  <a:cubicBezTo>
                    <a:pt x="6578" y="22733"/>
                    <a:pt x="6987" y="21995"/>
                    <a:pt x="7202" y="21198"/>
                  </a:cubicBezTo>
                  <a:cubicBezTo>
                    <a:pt x="7513" y="20044"/>
                    <a:pt x="7832" y="18890"/>
                    <a:pt x="8063" y="17721"/>
                  </a:cubicBezTo>
                  <a:cubicBezTo>
                    <a:pt x="8290" y="16565"/>
                    <a:pt x="8346" y="15382"/>
                    <a:pt x="8548" y="14217"/>
                  </a:cubicBezTo>
                  <a:cubicBezTo>
                    <a:pt x="8669" y="13519"/>
                    <a:pt x="8479" y="12782"/>
                    <a:pt x="8636" y="12077"/>
                  </a:cubicBezTo>
                  <a:cubicBezTo>
                    <a:pt x="8845" y="11130"/>
                    <a:pt x="8470" y="10201"/>
                    <a:pt x="8591" y="9254"/>
                  </a:cubicBezTo>
                  <a:cubicBezTo>
                    <a:pt x="8628" y="8964"/>
                    <a:pt x="8495" y="8640"/>
                    <a:pt x="8393" y="8347"/>
                  </a:cubicBezTo>
                  <a:cubicBezTo>
                    <a:pt x="8063" y="7404"/>
                    <a:pt x="8069" y="6405"/>
                    <a:pt x="7855" y="5440"/>
                  </a:cubicBezTo>
                  <a:cubicBezTo>
                    <a:pt x="7688" y="4686"/>
                    <a:pt x="7361" y="3983"/>
                    <a:pt x="7190" y="3230"/>
                  </a:cubicBezTo>
                  <a:cubicBezTo>
                    <a:pt x="7114" y="2892"/>
                    <a:pt x="7181" y="2640"/>
                    <a:pt x="7353" y="2457"/>
                  </a:cubicBezTo>
                  <a:cubicBezTo>
                    <a:pt x="7403" y="2403"/>
                    <a:pt x="7456" y="2383"/>
                    <a:pt x="7508" y="2383"/>
                  </a:cubicBezTo>
                  <a:cubicBezTo>
                    <a:pt x="7677" y="2383"/>
                    <a:pt x="7848" y="2592"/>
                    <a:pt x="7955" y="2592"/>
                  </a:cubicBezTo>
                  <a:cubicBezTo>
                    <a:pt x="7956" y="2592"/>
                    <a:pt x="7956" y="2592"/>
                    <a:pt x="7957" y="2592"/>
                  </a:cubicBezTo>
                  <a:cubicBezTo>
                    <a:pt x="7962" y="2592"/>
                    <a:pt x="7967" y="2592"/>
                    <a:pt x="7972" y="2592"/>
                  </a:cubicBezTo>
                  <a:cubicBezTo>
                    <a:pt x="8540" y="2592"/>
                    <a:pt x="8708" y="3323"/>
                    <a:pt x="9238" y="3323"/>
                  </a:cubicBezTo>
                  <a:cubicBezTo>
                    <a:pt x="9303" y="3323"/>
                    <a:pt x="9374" y="3311"/>
                    <a:pt x="9453" y="3286"/>
                  </a:cubicBezTo>
                  <a:lnTo>
                    <a:pt x="9453" y="3286"/>
                  </a:lnTo>
                  <a:cubicBezTo>
                    <a:pt x="9313" y="3820"/>
                    <a:pt x="10190" y="3615"/>
                    <a:pt x="10117" y="4113"/>
                  </a:cubicBezTo>
                  <a:cubicBezTo>
                    <a:pt x="10115" y="4128"/>
                    <a:pt x="10277" y="4185"/>
                    <a:pt x="10364" y="4186"/>
                  </a:cubicBezTo>
                  <a:cubicBezTo>
                    <a:pt x="10367" y="4186"/>
                    <a:pt x="10369" y="4186"/>
                    <a:pt x="10372" y="4186"/>
                  </a:cubicBezTo>
                  <a:cubicBezTo>
                    <a:pt x="10862" y="4186"/>
                    <a:pt x="11564" y="3564"/>
                    <a:pt x="11752" y="3116"/>
                  </a:cubicBezTo>
                  <a:cubicBezTo>
                    <a:pt x="11995" y="2544"/>
                    <a:pt x="12296" y="1996"/>
                    <a:pt x="12647" y="1484"/>
                  </a:cubicBezTo>
                  <a:cubicBezTo>
                    <a:pt x="12727" y="1367"/>
                    <a:pt x="12827" y="1310"/>
                    <a:pt x="12927" y="1310"/>
                  </a:cubicBezTo>
                  <a:close/>
                  <a:moveTo>
                    <a:pt x="12887" y="1"/>
                  </a:moveTo>
                  <a:cubicBezTo>
                    <a:pt x="12771" y="1"/>
                    <a:pt x="12650" y="41"/>
                    <a:pt x="12523" y="140"/>
                  </a:cubicBezTo>
                  <a:cubicBezTo>
                    <a:pt x="11957" y="581"/>
                    <a:pt x="11346" y="1034"/>
                    <a:pt x="11223" y="1824"/>
                  </a:cubicBezTo>
                  <a:cubicBezTo>
                    <a:pt x="11154" y="2269"/>
                    <a:pt x="10693" y="2710"/>
                    <a:pt x="10406" y="2710"/>
                  </a:cubicBezTo>
                  <a:cubicBezTo>
                    <a:pt x="10348" y="2710"/>
                    <a:pt x="10297" y="2692"/>
                    <a:pt x="10257" y="2652"/>
                  </a:cubicBezTo>
                  <a:cubicBezTo>
                    <a:pt x="9907" y="2293"/>
                    <a:pt x="9388" y="2203"/>
                    <a:pt x="9062" y="1830"/>
                  </a:cubicBezTo>
                  <a:cubicBezTo>
                    <a:pt x="8642" y="1350"/>
                    <a:pt x="8099" y="1195"/>
                    <a:pt x="7526" y="1195"/>
                  </a:cubicBezTo>
                  <a:cubicBezTo>
                    <a:pt x="7343" y="1195"/>
                    <a:pt x="7156" y="1210"/>
                    <a:pt x="6970" y="1237"/>
                  </a:cubicBezTo>
                  <a:cubicBezTo>
                    <a:pt x="6277" y="1333"/>
                    <a:pt x="5810" y="2349"/>
                    <a:pt x="6088" y="3136"/>
                  </a:cubicBezTo>
                  <a:cubicBezTo>
                    <a:pt x="6742" y="4984"/>
                    <a:pt x="7086" y="6890"/>
                    <a:pt x="7331" y="8817"/>
                  </a:cubicBezTo>
                  <a:cubicBezTo>
                    <a:pt x="7603" y="10944"/>
                    <a:pt x="7501" y="13074"/>
                    <a:pt x="7295" y="15197"/>
                  </a:cubicBezTo>
                  <a:cubicBezTo>
                    <a:pt x="7024" y="17985"/>
                    <a:pt x="6143" y="20642"/>
                    <a:pt x="5214" y="23277"/>
                  </a:cubicBezTo>
                  <a:cubicBezTo>
                    <a:pt x="4791" y="24475"/>
                    <a:pt x="4192" y="25614"/>
                    <a:pt x="3739" y="26803"/>
                  </a:cubicBezTo>
                  <a:cubicBezTo>
                    <a:pt x="3651" y="27033"/>
                    <a:pt x="3591" y="27123"/>
                    <a:pt x="3515" y="27123"/>
                  </a:cubicBezTo>
                  <a:cubicBezTo>
                    <a:pt x="3439" y="27123"/>
                    <a:pt x="3348" y="27036"/>
                    <a:pt x="3198" y="26910"/>
                  </a:cubicBezTo>
                  <a:cubicBezTo>
                    <a:pt x="2859" y="26625"/>
                    <a:pt x="2448" y="26398"/>
                    <a:pt x="2030" y="26234"/>
                  </a:cubicBezTo>
                  <a:cubicBezTo>
                    <a:pt x="1831" y="26156"/>
                    <a:pt x="1632" y="26109"/>
                    <a:pt x="1439" y="26109"/>
                  </a:cubicBezTo>
                  <a:cubicBezTo>
                    <a:pt x="1143" y="26109"/>
                    <a:pt x="859" y="26220"/>
                    <a:pt x="605" y="26501"/>
                  </a:cubicBezTo>
                  <a:cubicBezTo>
                    <a:pt x="136" y="27020"/>
                    <a:pt x="108" y="27630"/>
                    <a:pt x="61" y="28260"/>
                  </a:cubicBezTo>
                  <a:cubicBezTo>
                    <a:pt x="0" y="29096"/>
                    <a:pt x="120" y="29893"/>
                    <a:pt x="335" y="30707"/>
                  </a:cubicBezTo>
                  <a:cubicBezTo>
                    <a:pt x="804" y="32483"/>
                    <a:pt x="983" y="34337"/>
                    <a:pt x="2140" y="35903"/>
                  </a:cubicBezTo>
                  <a:cubicBezTo>
                    <a:pt x="2602" y="36528"/>
                    <a:pt x="3179" y="36870"/>
                    <a:pt x="3835" y="36870"/>
                  </a:cubicBezTo>
                  <a:cubicBezTo>
                    <a:pt x="4087" y="36870"/>
                    <a:pt x="4351" y="36820"/>
                    <a:pt x="4625" y="36715"/>
                  </a:cubicBezTo>
                  <a:cubicBezTo>
                    <a:pt x="4713" y="36681"/>
                    <a:pt x="4821" y="36622"/>
                    <a:pt x="4903" y="36622"/>
                  </a:cubicBezTo>
                  <a:cubicBezTo>
                    <a:pt x="4918" y="36622"/>
                    <a:pt x="4933" y="36625"/>
                    <a:pt x="4946" y="36630"/>
                  </a:cubicBezTo>
                  <a:cubicBezTo>
                    <a:pt x="5045" y="36666"/>
                    <a:pt x="5141" y="36681"/>
                    <a:pt x="5234" y="36681"/>
                  </a:cubicBezTo>
                  <a:cubicBezTo>
                    <a:pt x="5533" y="36681"/>
                    <a:pt x="5801" y="36526"/>
                    <a:pt x="6052" y="36426"/>
                  </a:cubicBezTo>
                  <a:cubicBezTo>
                    <a:pt x="7247" y="35943"/>
                    <a:pt x="8409" y="35368"/>
                    <a:pt x="9415" y="34583"/>
                  </a:cubicBezTo>
                  <a:cubicBezTo>
                    <a:pt x="9843" y="34248"/>
                    <a:pt x="10371" y="34059"/>
                    <a:pt x="10742" y="33679"/>
                  </a:cubicBezTo>
                  <a:cubicBezTo>
                    <a:pt x="11260" y="33149"/>
                    <a:pt x="11734" y="32578"/>
                    <a:pt x="12221" y="32019"/>
                  </a:cubicBezTo>
                  <a:cubicBezTo>
                    <a:pt x="12704" y="31466"/>
                    <a:pt x="12594" y="30289"/>
                    <a:pt x="12125" y="29759"/>
                  </a:cubicBezTo>
                  <a:cubicBezTo>
                    <a:pt x="11458" y="29005"/>
                    <a:pt x="10487" y="29296"/>
                    <a:pt x="9674" y="28966"/>
                  </a:cubicBezTo>
                  <a:cubicBezTo>
                    <a:pt x="10067" y="28223"/>
                    <a:pt x="10499" y="27502"/>
                    <a:pt x="10969" y="26805"/>
                  </a:cubicBezTo>
                  <a:cubicBezTo>
                    <a:pt x="11890" y="25436"/>
                    <a:pt x="12447" y="23934"/>
                    <a:pt x="13058" y="22452"/>
                  </a:cubicBezTo>
                  <a:cubicBezTo>
                    <a:pt x="13312" y="21834"/>
                    <a:pt x="13390" y="21105"/>
                    <a:pt x="13682" y="20514"/>
                  </a:cubicBezTo>
                  <a:cubicBezTo>
                    <a:pt x="14169" y="19526"/>
                    <a:pt x="14222" y="18455"/>
                    <a:pt x="14564" y="17445"/>
                  </a:cubicBezTo>
                  <a:cubicBezTo>
                    <a:pt x="14800" y="16742"/>
                    <a:pt x="14681" y="15916"/>
                    <a:pt x="14969" y="15241"/>
                  </a:cubicBezTo>
                  <a:cubicBezTo>
                    <a:pt x="15522" y="13946"/>
                    <a:pt x="15189" y="12538"/>
                    <a:pt x="15697" y="11240"/>
                  </a:cubicBezTo>
                  <a:cubicBezTo>
                    <a:pt x="15929" y="10648"/>
                    <a:pt x="15914" y="9967"/>
                    <a:pt x="15738" y="9296"/>
                  </a:cubicBezTo>
                  <a:cubicBezTo>
                    <a:pt x="15592" y="8741"/>
                    <a:pt x="15753" y="8143"/>
                    <a:pt x="15712" y="7553"/>
                  </a:cubicBezTo>
                  <a:cubicBezTo>
                    <a:pt x="15649" y="6681"/>
                    <a:pt x="15621" y="5792"/>
                    <a:pt x="15477" y="4936"/>
                  </a:cubicBezTo>
                  <a:cubicBezTo>
                    <a:pt x="15338" y="4101"/>
                    <a:pt x="14989" y="3286"/>
                    <a:pt x="14650" y="2495"/>
                  </a:cubicBezTo>
                  <a:cubicBezTo>
                    <a:pt x="14362" y="1822"/>
                    <a:pt x="14323" y="1029"/>
                    <a:pt x="13715" y="503"/>
                  </a:cubicBezTo>
                  <a:cubicBezTo>
                    <a:pt x="13473" y="293"/>
                    <a:pt x="13200" y="1"/>
                    <a:pt x="128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18;p25">
              <a:extLst>
                <a:ext uri="{FF2B5EF4-FFF2-40B4-BE49-F238E27FC236}">
                  <a16:creationId xmlns:a16="http://schemas.microsoft.com/office/drawing/2014/main" id="{89BD44CF-3FF9-45FF-8D7C-65A4A2DEF64E}"/>
                </a:ext>
              </a:extLst>
            </p:cNvPr>
            <p:cNvSpPr/>
            <p:nvPr/>
          </p:nvSpPr>
          <p:spPr>
            <a:xfrm>
              <a:off x="5364681" y="3113155"/>
              <a:ext cx="200841" cy="503998"/>
            </a:xfrm>
            <a:custGeom>
              <a:avLst/>
              <a:gdLst/>
              <a:ahLst/>
              <a:cxnLst/>
              <a:rect l="l" t="t" r="r" b="b"/>
              <a:pathLst>
                <a:path w="13721" h="34432" extrusionOk="0">
                  <a:moveTo>
                    <a:pt x="11920" y="0"/>
                  </a:moveTo>
                  <a:cubicBezTo>
                    <a:pt x="11820" y="0"/>
                    <a:pt x="11720" y="57"/>
                    <a:pt x="11640" y="174"/>
                  </a:cubicBezTo>
                  <a:cubicBezTo>
                    <a:pt x="11289" y="686"/>
                    <a:pt x="10988" y="1234"/>
                    <a:pt x="10745" y="1808"/>
                  </a:cubicBezTo>
                  <a:cubicBezTo>
                    <a:pt x="10557" y="2254"/>
                    <a:pt x="9855" y="2877"/>
                    <a:pt x="9365" y="2877"/>
                  </a:cubicBezTo>
                  <a:cubicBezTo>
                    <a:pt x="9362" y="2877"/>
                    <a:pt x="9360" y="2877"/>
                    <a:pt x="9357" y="2877"/>
                  </a:cubicBezTo>
                  <a:cubicBezTo>
                    <a:pt x="9270" y="2876"/>
                    <a:pt x="9108" y="2818"/>
                    <a:pt x="9110" y="2803"/>
                  </a:cubicBezTo>
                  <a:cubicBezTo>
                    <a:pt x="9183" y="2306"/>
                    <a:pt x="8306" y="2510"/>
                    <a:pt x="8446" y="1976"/>
                  </a:cubicBezTo>
                  <a:lnTo>
                    <a:pt x="8446" y="1976"/>
                  </a:lnTo>
                  <a:cubicBezTo>
                    <a:pt x="8367" y="2001"/>
                    <a:pt x="8296" y="2013"/>
                    <a:pt x="8231" y="2013"/>
                  </a:cubicBezTo>
                  <a:cubicBezTo>
                    <a:pt x="7701" y="2013"/>
                    <a:pt x="7533" y="1282"/>
                    <a:pt x="6965" y="1282"/>
                  </a:cubicBezTo>
                  <a:cubicBezTo>
                    <a:pt x="6960" y="1282"/>
                    <a:pt x="6955" y="1282"/>
                    <a:pt x="6950" y="1282"/>
                  </a:cubicBezTo>
                  <a:cubicBezTo>
                    <a:pt x="6949" y="1282"/>
                    <a:pt x="6949" y="1282"/>
                    <a:pt x="6948" y="1282"/>
                  </a:cubicBezTo>
                  <a:cubicBezTo>
                    <a:pt x="6841" y="1282"/>
                    <a:pt x="6670" y="1074"/>
                    <a:pt x="6502" y="1074"/>
                  </a:cubicBezTo>
                  <a:cubicBezTo>
                    <a:pt x="6449" y="1074"/>
                    <a:pt x="6397" y="1094"/>
                    <a:pt x="6346" y="1148"/>
                  </a:cubicBezTo>
                  <a:cubicBezTo>
                    <a:pt x="6174" y="1331"/>
                    <a:pt x="6107" y="1582"/>
                    <a:pt x="6183" y="1920"/>
                  </a:cubicBezTo>
                  <a:cubicBezTo>
                    <a:pt x="6354" y="2673"/>
                    <a:pt x="6681" y="3376"/>
                    <a:pt x="6848" y="4132"/>
                  </a:cubicBezTo>
                  <a:cubicBezTo>
                    <a:pt x="7062" y="5095"/>
                    <a:pt x="7056" y="6094"/>
                    <a:pt x="7386" y="7037"/>
                  </a:cubicBezTo>
                  <a:cubicBezTo>
                    <a:pt x="7488" y="7330"/>
                    <a:pt x="7621" y="7654"/>
                    <a:pt x="7584" y="7944"/>
                  </a:cubicBezTo>
                  <a:cubicBezTo>
                    <a:pt x="7463" y="8891"/>
                    <a:pt x="7838" y="9820"/>
                    <a:pt x="7629" y="10767"/>
                  </a:cubicBezTo>
                  <a:cubicBezTo>
                    <a:pt x="7472" y="11472"/>
                    <a:pt x="7662" y="12210"/>
                    <a:pt x="7541" y="12907"/>
                  </a:cubicBezTo>
                  <a:cubicBezTo>
                    <a:pt x="7339" y="14072"/>
                    <a:pt x="7283" y="15255"/>
                    <a:pt x="7056" y="16411"/>
                  </a:cubicBezTo>
                  <a:cubicBezTo>
                    <a:pt x="6825" y="17580"/>
                    <a:pt x="6506" y="18735"/>
                    <a:pt x="6195" y="19888"/>
                  </a:cubicBezTo>
                  <a:cubicBezTo>
                    <a:pt x="5980" y="20687"/>
                    <a:pt x="5571" y="21423"/>
                    <a:pt x="5366" y="22230"/>
                  </a:cubicBezTo>
                  <a:cubicBezTo>
                    <a:pt x="5206" y="22859"/>
                    <a:pt x="4991" y="23510"/>
                    <a:pt x="4689" y="24060"/>
                  </a:cubicBezTo>
                  <a:cubicBezTo>
                    <a:pt x="4224" y="24906"/>
                    <a:pt x="3970" y="25822"/>
                    <a:pt x="3529" y="26670"/>
                  </a:cubicBezTo>
                  <a:cubicBezTo>
                    <a:pt x="3359" y="26998"/>
                    <a:pt x="2900" y="27295"/>
                    <a:pt x="2571" y="27295"/>
                  </a:cubicBezTo>
                  <a:cubicBezTo>
                    <a:pt x="2460" y="27295"/>
                    <a:pt x="2363" y="27260"/>
                    <a:pt x="2298" y="27181"/>
                  </a:cubicBezTo>
                  <a:cubicBezTo>
                    <a:pt x="1982" y="26797"/>
                    <a:pt x="1555" y="26575"/>
                    <a:pt x="1166" y="26295"/>
                  </a:cubicBezTo>
                  <a:cubicBezTo>
                    <a:pt x="1020" y="26189"/>
                    <a:pt x="922" y="26062"/>
                    <a:pt x="742" y="26062"/>
                  </a:cubicBezTo>
                  <a:cubicBezTo>
                    <a:pt x="670" y="26062"/>
                    <a:pt x="584" y="26083"/>
                    <a:pt x="476" y="26133"/>
                  </a:cubicBezTo>
                  <a:cubicBezTo>
                    <a:pt x="135" y="26295"/>
                    <a:pt x="150" y="26489"/>
                    <a:pt x="90" y="26733"/>
                  </a:cubicBezTo>
                  <a:cubicBezTo>
                    <a:pt x="1" y="27109"/>
                    <a:pt x="167" y="27465"/>
                    <a:pt x="141" y="27836"/>
                  </a:cubicBezTo>
                  <a:cubicBezTo>
                    <a:pt x="300" y="29011"/>
                    <a:pt x="522" y="30173"/>
                    <a:pt x="833" y="31324"/>
                  </a:cubicBezTo>
                  <a:cubicBezTo>
                    <a:pt x="1029" y="32052"/>
                    <a:pt x="1352" y="32729"/>
                    <a:pt x="1628" y="33427"/>
                  </a:cubicBezTo>
                  <a:cubicBezTo>
                    <a:pt x="1857" y="34010"/>
                    <a:pt x="2297" y="34432"/>
                    <a:pt x="2875" y="34432"/>
                  </a:cubicBezTo>
                  <a:cubicBezTo>
                    <a:pt x="2958" y="34432"/>
                    <a:pt x="3044" y="34423"/>
                    <a:pt x="3132" y="34405"/>
                  </a:cubicBezTo>
                  <a:cubicBezTo>
                    <a:pt x="3656" y="34296"/>
                    <a:pt x="4229" y="34115"/>
                    <a:pt x="4631" y="33892"/>
                  </a:cubicBezTo>
                  <a:cubicBezTo>
                    <a:pt x="5466" y="33428"/>
                    <a:pt x="6497" y="33280"/>
                    <a:pt x="7166" y="32555"/>
                  </a:cubicBezTo>
                  <a:cubicBezTo>
                    <a:pt x="7646" y="32036"/>
                    <a:pt x="8455" y="32067"/>
                    <a:pt x="8927" y="31485"/>
                  </a:cubicBezTo>
                  <a:cubicBezTo>
                    <a:pt x="9259" y="31072"/>
                    <a:pt x="9594" y="30641"/>
                    <a:pt x="10005" y="30272"/>
                  </a:cubicBezTo>
                  <a:cubicBezTo>
                    <a:pt x="10191" y="30106"/>
                    <a:pt x="10372" y="29698"/>
                    <a:pt x="10114" y="29439"/>
                  </a:cubicBezTo>
                  <a:cubicBezTo>
                    <a:pt x="9955" y="29282"/>
                    <a:pt x="9838" y="29070"/>
                    <a:pt x="9478" y="29070"/>
                  </a:cubicBezTo>
                  <a:cubicBezTo>
                    <a:pt x="9438" y="29070"/>
                    <a:pt x="9396" y="29072"/>
                    <a:pt x="9351" y="29078"/>
                  </a:cubicBezTo>
                  <a:cubicBezTo>
                    <a:pt x="9188" y="29097"/>
                    <a:pt x="9023" y="29107"/>
                    <a:pt x="8856" y="29107"/>
                  </a:cubicBezTo>
                  <a:cubicBezTo>
                    <a:pt x="8258" y="29107"/>
                    <a:pt x="7646" y="28977"/>
                    <a:pt x="7096" y="28681"/>
                  </a:cubicBezTo>
                  <a:cubicBezTo>
                    <a:pt x="7032" y="28645"/>
                    <a:pt x="6969" y="28538"/>
                    <a:pt x="6973" y="28467"/>
                  </a:cubicBezTo>
                  <a:cubicBezTo>
                    <a:pt x="7011" y="27786"/>
                    <a:pt x="7288" y="27119"/>
                    <a:pt x="7696" y="26639"/>
                  </a:cubicBezTo>
                  <a:cubicBezTo>
                    <a:pt x="8145" y="26113"/>
                    <a:pt x="8469" y="25534"/>
                    <a:pt x="8794" y="24961"/>
                  </a:cubicBezTo>
                  <a:cubicBezTo>
                    <a:pt x="9329" y="24019"/>
                    <a:pt x="9767" y="23024"/>
                    <a:pt x="10190" y="22029"/>
                  </a:cubicBezTo>
                  <a:cubicBezTo>
                    <a:pt x="10396" y="21542"/>
                    <a:pt x="10662" y="21086"/>
                    <a:pt x="10871" y="20607"/>
                  </a:cubicBezTo>
                  <a:cubicBezTo>
                    <a:pt x="11110" y="20060"/>
                    <a:pt x="11145" y="19435"/>
                    <a:pt x="11499" y="18918"/>
                  </a:cubicBezTo>
                  <a:cubicBezTo>
                    <a:pt x="11598" y="18774"/>
                    <a:pt x="11741" y="18652"/>
                    <a:pt x="11737" y="18455"/>
                  </a:cubicBezTo>
                  <a:cubicBezTo>
                    <a:pt x="11722" y="17659"/>
                    <a:pt x="12130" y="16944"/>
                    <a:pt x="12221" y="16166"/>
                  </a:cubicBezTo>
                  <a:cubicBezTo>
                    <a:pt x="12273" y="15720"/>
                    <a:pt x="12586" y="15306"/>
                    <a:pt x="12649" y="14911"/>
                  </a:cubicBezTo>
                  <a:cubicBezTo>
                    <a:pt x="12796" y="14019"/>
                    <a:pt x="12975" y="13130"/>
                    <a:pt x="13124" y="12236"/>
                  </a:cubicBezTo>
                  <a:cubicBezTo>
                    <a:pt x="13299" y="11185"/>
                    <a:pt x="13563" y="10141"/>
                    <a:pt x="13643" y="9084"/>
                  </a:cubicBezTo>
                  <a:cubicBezTo>
                    <a:pt x="13720" y="8094"/>
                    <a:pt x="13624" y="7091"/>
                    <a:pt x="13572" y="6095"/>
                  </a:cubicBezTo>
                  <a:cubicBezTo>
                    <a:pt x="13474" y="4100"/>
                    <a:pt x="13030" y="2137"/>
                    <a:pt x="12263" y="293"/>
                  </a:cubicBezTo>
                  <a:cubicBezTo>
                    <a:pt x="12183" y="100"/>
                    <a:pt x="12052" y="0"/>
                    <a:pt x="1192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624;p25">
            <a:extLst>
              <a:ext uri="{FF2B5EF4-FFF2-40B4-BE49-F238E27FC236}">
                <a16:creationId xmlns:a16="http://schemas.microsoft.com/office/drawing/2014/main" id="{197278E0-262A-48F0-A1BA-DBEF2FC76B76}"/>
              </a:ext>
            </a:extLst>
          </p:cNvPr>
          <p:cNvSpPr txBox="1">
            <a:spLocks/>
          </p:cNvSpPr>
          <p:nvPr/>
        </p:nvSpPr>
        <p:spPr>
          <a:xfrm>
            <a:off x="4719524" y="3714549"/>
            <a:ext cx="1684935" cy="1147775"/>
          </a:xfrm>
          <a:prstGeom prst="rect">
            <a:avLst/>
          </a:prstGeom>
          <a:ln>
            <a:noFill/>
          </a:ln>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1600" b="1" dirty="0">
                <a:ln w="3175">
                  <a:noFill/>
                </a:ln>
                <a:solidFill>
                  <a:srgbClr val="DC8E02"/>
                </a:solidFill>
              </a:rPr>
              <a:t>Stephen King is the most popular fantasy books author</a:t>
            </a:r>
          </a:p>
        </p:txBody>
      </p:sp>
      <p:sp>
        <p:nvSpPr>
          <p:cNvPr id="47" name="Google Shape;625;p25">
            <a:extLst>
              <a:ext uri="{FF2B5EF4-FFF2-40B4-BE49-F238E27FC236}">
                <a16:creationId xmlns:a16="http://schemas.microsoft.com/office/drawing/2014/main" id="{20843328-CCA8-4302-91DE-0729B808A7A4}"/>
              </a:ext>
            </a:extLst>
          </p:cNvPr>
          <p:cNvSpPr txBox="1">
            <a:spLocks/>
          </p:cNvSpPr>
          <p:nvPr/>
        </p:nvSpPr>
        <p:spPr>
          <a:xfrm>
            <a:off x="6608016" y="3649452"/>
            <a:ext cx="2239724" cy="1365578"/>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600" b="1" dirty="0">
                <a:solidFill>
                  <a:schemeClr val="accent5">
                    <a:lumMod val="50000"/>
                  </a:schemeClr>
                </a:solidFill>
                <a:latin typeface="MV Boli" panose="02000500030200090000" pitchFamily="2" charset="0"/>
                <a:cs typeface="MV Boli" panose="02000500030200090000" pitchFamily="2" charset="0"/>
              </a:rPr>
              <a:t>Probably there is no really correlation between books attributes</a:t>
            </a:r>
          </a:p>
        </p:txBody>
      </p:sp>
      <p:sp>
        <p:nvSpPr>
          <p:cNvPr id="48" name="Google Shape;602;p25">
            <a:extLst>
              <a:ext uri="{FF2B5EF4-FFF2-40B4-BE49-F238E27FC236}">
                <a16:creationId xmlns:a16="http://schemas.microsoft.com/office/drawing/2014/main" id="{83114468-4841-434D-BBAF-7F73B6E0D589}"/>
              </a:ext>
            </a:extLst>
          </p:cNvPr>
          <p:cNvSpPr txBox="1">
            <a:spLocks/>
          </p:cNvSpPr>
          <p:nvPr/>
        </p:nvSpPr>
        <p:spPr>
          <a:xfrm>
            <a:off x="7015280" y="2419044"/>
            <a:ext cx="610820" cy="424495"/>
          </a:xfrm>
          <a:prstGeom prst="rect">
            <a:avLst/>
          </a:prstGeom>
        </p:spPr>
        <p:txBody>
          <a:bodyPr spcFirstLastPara="1" vert="horz" wrap="square" lIns="91425" tIns="91425" rIns="91425" bIns="91425" rtlCol="0" anchor="ctr" anchorCtr="0">
            <a:noAutofit/>
          </a:bodyPr>
          <a:lstStyle>
            <a:lvl1pPr algn="r" defTabSz="914400"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a:spcBef>
                <a:spcPts val="0"/>
              </a:spcBef>
            </a:pPr>
            <a:r>
              <a:rPr lang="en" sz="2400" b="1" dirty="0">
                <a:ln w="22225">
                  <a:solidFill>
                    <a:srgbClr val="4ABEB3"/>
                  </a:solidFill>
                  <a:prstDash val="solid"/>
                </a:ln>
                <a:solidFill>
                  <a:srgbClr val="A6DFDA"/>
                </a:solidFill>
                <a:effectLst/>
              </a:rPr>
              <a:t>04</a:t>
            </a:r>
            <a:endParaRPr lang="en" sz="2000" dirty="0">
              <a:ln w="22225">
                <a:solidFill>
                  <a:srgbClr val="4ABEB3"/>
                </a:solidFill>
                <a:prstDash val="solid"/>
              </a:ln>
              <a:solidFill>
                <a:srgbClr val="A6DFDA"/>
              </a:solidFill>
              <a:effectLst/>
            </a:endParaRPr>
          </a:p>
        </p:txBody>
      </p:sp>
      <p:sp>
        <p:nvSpPr>
          <p:cNvPr id="50" name="Google Shape;606;p25">
            <a:extLst>
              <a:ext uri="{FF2B5EF4-FFF2-40B4-BE49-F238E27FC236}">
                <a16:creationId xmlns:a16="http://schemas.microsoft.com/office/drawing/2014/main" id="{A94AEE68-9A79-4010-BC98-EE002F385F62}"/>
              </a:ext>
            </a:extLst>
          </p:cNvPr>
          <p:cNvSpPr/>
          <p:nvPr/>
        </p:nvSpPr>
        <p:spPr>
          <a:xfrm>
            <a:off x="7015280" y="2266340"/>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A6DFDA"/>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C2B3F"/>
              </a:solidFill>
            </a:endParaRPr>
          </a:p>
        </p:txBody>
      </p:sp>
      <p:grpSp>
        <p:nvGrpSpPr>
          <p:cNvPr id="51" name="Google Shape;613;p25">
            <a:extLst>
              <a:ext uri="{FF2B5EF4-FFF2-40B4-BE49-F238E27FC236}">
                <a16:creationId xmlns:a16="http://schemas.microsoft.com/office/drawing/2014/main" id="{385BB448-847E-49DD-9EDE-E9C9005D136A}"/>
              </a:ext>
            </a:extLst>
          </p:cNvPr>
          <p:cNvGrpSpPr/>
          <p:nvPr/>
        </p:nvGrpSpPr>
        <p:grpSpPr>
          <a:xfrm>
            <a:off x="7320690" y="3029865"/>
            <a:ext cx="152706" cy="458115"/>
            <a:chOff x="3593968" y="3125480"/>
            <a:chExt cx="167058" cy="468473"/>
          </a:xfrm>
        </p:grpSpPr>
        <p:sp>
          <p:nvSpPr>
            <p:cNvPr id="52" name="Google Shape;614;p25">
              <a:extLst>
                <a:ext uri="{FF2B5EF4-FFF2-40B4-BE49-F238E27FC236}">
                  <a16:creationId xmlns:a16="http://schemas.microsoft.com/office/drawing/2014/main" id="{9B57F101-5F44-4432-8E40-DA562E77C213}"/>
                </a:ext>
              </a:extLst>
            </p:cNvPr>
            <p:cNvSpPr/>
            <p:nvPr/>
          </p:nvSpPr>
          <p:spPr>
            <a:xfrm>
              <a:off x="3608224" y="3153086"/>
              <a:ext cx="135455" cy="421487"/>
            </a:xfrm>
            <a:custGeom>
              <a:avLst/>
              <a:gdLst/>
              <a:ahLst/>
              <a:cxnLst/>
              <a:rect l="l" t="t" r="r" b="b"/>
              <a:pathLst>
                <a:path w="9254" h="28795" extrusionOk="0">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615;p25">
              <a:extLst>
                <a:ext uri="{FF2B5EF4-FFF2-40B4-BE49-F238E27FC236}">
                  <a16:creationId xmlns:a16="http://schemas.microsoft.com/office/drawing/2014/main" id="{10365711-4123-47C4-A58D-BB62B7C0CE00}"/>
                </a:ext>
              </a:extLst>
            </p:cNvPr>
            <p:cNvSpPr/>
            <p:nvPr/>
          </p:nvSpPr>
          <p:spPr>
            <a:xfrm>
              <a:off x="3593968" y="3125480"/>
              <a:ext cx="167058" cy="468473"/>
            </a:xfrm>
            <a:custGeom>
              <a:avLst/>
              <a:gdLst/>
              <a:ahLst/>
              <a:cxnLst/>
              <a:rect l="l" t="t" r="r" b="b"/>
              <a:pathLst>
                <a:path w="11413" h="32005" extrusionOk="0">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7078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1180" y="1502815"/>
            <a:ext cx="5039265" cy="1832460"/>
          </a:xfrm>
        </p:spPr>
        <p:txBody>
          <a:bodyPr>
            <a:noAutofit/>
          </a:bodyPr>
          <a:lstStyle/>
          <a:p>
            <a:pPr algn="ctr"/>
            <a:r>
              <a:rPr lang="en-US" sz="6600"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latin typeface="Gabriola" panose="04040605051002020D02" pitchFamily="82" charset="0"/>
                <a:cs typeface="FrankRuehl" panose="020E0503060101010101" pitchFamily="34" charset="-79"/>
              </a:rPr>
              <a:t>Background</a:t>
            </a:r>
            <a:endParaRPr lang="en-US" sz="8000" b="1" spc="50" dirty="0">
              <a:ln w="9525" cmpd="sng">
                <a:solidFill>
                  <a:schemeClr val="accent1"/>
                </a:solidFill>
                <a:prstDash val="solid"/>
              </a:ln>
              <a:solidFill>
                <a:srgbClr val="70AD47">
                  <a:tint val="1000"/>
                </a:srgbClr>
              </a:solidFill>
              <a:effectLst>
                <a:glow rad="38100">
                  <a:schemeClr val="accent1">
                    <a:alpha val="40000"/>
                  </a:schemeClr>
                </a:glow>
              </a:effectLst>
              <a:latin typeface="Gabriola" panose="04040605051002020D02" pitchFamily="82" charset="0"/>
              <a:cs typeface="FrankRuehl" panose="020E0503060101010101" pitchFamily="34" charset="-79"/>
            </a:endParaRPr>
          </a:p>
        </p:txBody>
      </p:sp>
    </p:spTree>
    <p:extLst>
      <p:ext uri="{BB962C8B-B14F-4D97-AF65-F5344CB8AC3E}">
        <p14:creationId xmlns:p14="http://schemas.microsoft.com/office/powerpoint/2010/main" val="501530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תמונה 33">
            <a:extLst>
              <a:ext uri="{FF2B5EF4-FFF2-40B4-BE49-F238E27FC236}">
                <a16:creationId xmlns:a16="http://schemas.microsoft.com/office/drawing/2014/main" id="{DCA6B80E-7FC0-4AF9-9558-F525D97D66CB}"/>
              </a:ext>
            </a:extLst>
          </p:cNvPr>
          <p:cNvPicPr>
            <a:picLocks noChangeAspect="1"/>
          </p:cNvPicPr>
          <p:nvPr/>
        </p:nvPicPr>
        <p:blipFill>
          <a:blip r:embed="rId2"/>
          <a:stretch>
            <a:fillRect/>
          </a:stretch>
        </p:blipFill>
        <p:spPr>
          <a:xfrm>
            <a:off x="0" y="1020465"/>
            <a:ext cx="9144000" cy="4123035"/>
          </a:xfrm>
          <a:prstGeom prst="rect">
            <a:avLst/>
          </a:prstGeom>
        </p:spPr>
      </p:pic>
      <p:sp>
        <p:nvSpPr>
          <p:cNvPr id="4" name="Title 3"/>
          <p:cNvSpPr>
            <a:spLocks noGrp="1"/>
          </p:cNvSpPr>
          <p:nvPr>
            <p:ph type="title"/>
          </p:nvPr>
        </p:nvSpPr>
        <p:spPr/>
        <p:txBody>
          <a:bodyPr>
            <a:normAutofit fontScale="90000"/>
          </a:bodyPr>
          <a:lstStyle/>
          <a:p>
            <a:r>
              <a:rPr lang="en-US" dirty="0">
                <a:latin typeface="MV Boli" panose="02000500030200090000" pitchFamily="2" charset="0"/>
                <a:cs typeface="MV Boli" panose="02000500030200090000" pitchFamily="2" charset="0"/>
              </a:rPr>
              <a:t>Summary</a:t>
            </a:r>
          </a:p>
        </p:txBody>
      </p:sp>
      <p:sp>
        <p:nvSpPr>
          <p:cNvPr id="17" name="תיבת טקסט 16">
            <a:extLst>
              <a:ext uri="{FF2B5EF4-FFF2-40B4-BE49-F238E27FC236}">
                <a16:creationId xmlns:a16="http://schemas.microsoft.com/office/drawing/2014/main" id="{D7813BB1-8006-4DD9-962E-16AF301A55C4}"/>
              </a:ext>
            </a:extLst>
          </p:cNvPr>
          <p:cNvSpPr txBox="1"/>
          <p:nvPr/>
        </p:nvSpPr>
        <p:spPr>
          <a:xfrm>
            <a:off x="907080" y="1197405"/>
            <a:ext cx="6566315" cy="523220"/>
          </a:xfrm>
          <a:prstGeom prst="rect">
            <a:avLst/>
          </a:prstGeom>
          <a:noFill/>
        </p:spPr>
        <p:txBody>
          <a:bodyPr wrap="square" rtlCol="1">
            <a:spAutoFit/>
          </a:bodyPr>
          <a:lstStyle/>
          <a:p>
            <a:pPr algn="ctr"/>
            <a:r>
              <a:rPr lang="en-US" sz="2800" b="1" i="1" dirty="0">
                <a:solidFill>
                  <a:srgbClr val="000000"/>
                </a:solidFill>
                <a:effectLst/>
                <a:latin typeface="Gabriola" panose="04040605051002020D02" pitchFamily="82" charset="0"/>
              </a:rPr>
              <a:t>“And they have lived in happiness and wealth to this day…”</a:t>
            </a:r>
            <a:endParaRPr lang="he-IL" sz="2800" b="1" i="1" dirty="0">
              <a:ln w="12700">
                <a:solidFill>
                  <a:schemeClr val="tx1"/>
                </a:solidFill>
              </a:ln>
              <a:solidFill>
                <a:srgbClr val="FED58A"/>
              </a:solidFill>
              <a:latin typeface="Gabriola" panose="04040605051002020D02" pitchFamily="82" charset="0"/>
            </a:endParaRPr>
          </a:p>
        </p:txBody>
      </p:sp>
      <p:sp>
        <p:nvSpPr>
          <p:cNvPr id="3" name="תיבת טקסט 2">
            <a:extLst>
              <a:ext uri="{FF2B5EF4-FFF2-40B4-BE49-F238E27FC236}">
                <a16:creationId xmlns:a16="http://schemas.microsoft.com/office/drawing/2014/main" id="{DBA1880B-44A1-471F-9F76-9A4AF8E02CE8}"/>
              </a:ext>
            </a:extLst>
          </p:cNvPr>
          <p:cNvSpPr txBox="1"/>
          <p:nvPr/>
        </p:nvSpPr>
        <p:spPr>
          <a:xfrm>
            <a:off x="296260" y="1808225"/>
            <a:ext cx="7940660" cy="2585323"/>
          </a:xfrm>
          <a:prstGeom prst="rect">
            <a:avLst/>
          </a:prstGeom>
          <a:noFill/>
        </p:spPr>
        <p:txBody>
          <a:bodyPr wrap="square" rtlCol="1">
            <a:spAutoFit/>
          </a:bodyPr>
          <a:lstStyle/>
          <a:p>
            <a:r>
              <a:rPr lang="en-US" dirty="0"/>
              <a:t>We founded that is no really correlation between </a:t>
            </a:r>
            <a:r>
              <a:rPr lang="en-US" u="sng" dirty="0"/>
              <a:t>attributes</a:t>
            </a:r>
            <a:r>
              <a:rPr lang="en-US" dirty="0"/>
              <a:t> of books like their number of pages or released year, and  we didn’t really managed to find a correlation between top rated books from the </a:t>
            </a:r>
            <a:r>
              <a:rPr lang="en-US" i="1" dirty="0" err="1"/>
              <a:t>GoodReads</a:t>
            </a:r>
            <a:r>
              <a:rPr lang="en-US" dirty="0"/>
              <a:t> site. </a:t>
            </a:r>
          </a:p>
          <a:p>
            <a:endParaRPr lang="en-US" dirty="0"/>
          </a:p>
          <a:p>
            <a:r>
              <a:rPr lang="en-US" dirty="0"/>
              <a:t>However, we can say that books </a:t>
            </a:r>
            <a:r>
              <a:rPr lang="en-US" b="0" i="0" dirty="0">
                <a:solidFill>
                  <a:srgbClr val="000000"/>
                </a:solidFill>
                <a:effectLst/>
              </a:rPr>
              <a:t>in a non-metaphorical way are unpredictable, every book has it’s “story” and u</a:t>
            </a:r>
            <a:r>
              <a:rPr lang="en-US" dirty="0">
                <a:solidFill>
                  <a:srgbClr val="000000"/>
                </a:solidFill>
              </a:rPr>
              <a:t>niqueness. Nevertheless, maybe we could find a pattern if we were dig deeper in research. Dig to the districts of text analyses (of every book). Of course it is a way  over our knowledge (yet </a:t>
            </a:r>
            <a:r>
              <a:rPr lang="en-US" dirty="0">
                <a:solidFill>
                  <a:srgbClr val="000000"/>
                </a:solidFill>
                <a:sym typeface="Wingdings" panose="05000000000000000000" pitchFamily="2" charset="2"/>
              </a:rPr>
              <a:t>)</a:t>
            </a:r>
            <a:r>
              <a:rPr lang="en-US" dirty="0">
                <a:solidFill>
                  <a:srgbClr val="000000"/>
                </a:solidFill>
              </a:rPr>
              <a:t>.</a:t>
            </a:r>
          </a:p>
          <a:p>
            <a:endParaRPr lang="en-US" dirty="0">
              <a:solidFill>
                <a:srgbClr val="000000"/>
              </a:solidFill>
            </a:endParaRPr>
          </a:p>
        </p:txBody>
      </p:sp>
    </p:spTree>
    <p:extLst>
      <p:ext uri="{BB962C8B-B14F-4D97-AF65-F5344CB8AC3E}">
        <p14:creationId xmlns:p14="http://schemas.microsoft.com/office/powerpoint/2010/main" val="3678305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תמונה 33">
            <a:extLst>
              <a:ext uri="{FF2B5EF4-FFF2-40B4-BE49-F238E27FC236}">
                <a16:creationId xmlns:a16="http://schemas.microsoft.com/office/drawing/2014/main" id="{DCA6B80E-7FC0-4AF9-9558-F525D97D66CB}"/>
              </a:ext>
            </a:extLst>
          </p:cNvPr>
          <p:cNvPicPr>
            <a:picLocks noChangeAspect="1"/>
          </p:cNvPicPr>
          <p:nvPr/>
        </p:nvPicPr>
        <p:blipFill>
          <a:blip r:embed="rId2"/>
          <a:stretch>
            <a:fillRect/>
          </a:stretch>
        </p:blipFill>
        <p:spPr>
          <a:xfrm>
            <a:off x="0" y="1020465"/>
            <a:ext cx="9144000" cy="4123035"/>
          </a:xfrm>
          <a:prstGeom prst="rect">
            <a:avLst/>
          </a:prstGeom>
        </p:spPr>
      </p:pic>
      <p:sp>
        <p:nvSpPr>
          <p:cNvPr id="4" name="Title 3"/>
          <p:cNvSpPr>
            <a:spLocks noGrp="1"/>
          </p:cNvSpPr>
          <p:nvPr>
            <p:ph type="title"/>
          </p:nvPr>
        </p:nvSpPr>
        <p:spPr/>
        <p:txBody>
          <a:bodyPr>
            <a:normAutofit fontScale="90000"/>
          </a:bodyPr>
          <a:lstStyle/>
          <a:p>
            <a:r>
              <a:rPr lang="en-US" dirty="0">
                <a:latin typeface="MV Boli" panose="02000500030200090000" pitchFamily="2" charset="0"/>
                <a:cs typeface="MV Boli" panose="02000500030200090000" pitchFamily="2" charset="0"/>
              </a:rPr>
              <a:t>Summary</a:t>
            </a:r>
          </a:p>
        </p:txBody>
      </p:sp>
      <p:sp>
        <p:nvSpPr>
          <p:cNvPr id="6" name="Google Shape;601;p25">
            <a:extLst>
              <a:ext uri="{FF2B5EF4-FFF2-40B4-BE49-F238E27FC236}">
                <a16:creationId xmlns:a16="http://schemas.microsoft.com/office/drawing/2014/main" id="{8829FAAB-14AB-40B0-AC80-1773C77E53F9}"/>
              </a:ext>
            </a:extLst>
          </p:cNvPr>
          <p:cNvSpPr/>
          <p:nvPr/>
        </p:nvSpPr>
        <p:spPr>
          <a:xfrm>
            <a:off x="2434130" y="1197405"/>
            <a:ext cx="4275740" cy="1057613"/>
          </a:xfrm>
          <a:custGeom>
            <a:avLst/>
            <a:gdLst/>
            <a:ahLst/>
            <a:cxnLst/>
            <a:rect l="l" t="t" r="r" b="b"/>
            <a:pathLst>
              <a:path w="72132" h="25868" extrusionOk="0">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8EB4E3"/>
          </a:solidFill>
          <a:ln w="12700">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n w="28575">
                <a:solidFill>
                  <a:schemeClr val="tx1"/>
                </a:solidFill>
              </a:ln>
              <a:solidFill>
                <a:schemeClr val="tx2">
                  <a:lumMod val="40000"/>
                  <a:lumOff val="60000"/>
                </a:schemeClr>
              </a:solidFill>
            </a:endParaRPr>
          </a:p>
        </p:txBody>
      </p:sp>
      <p:sp>
        <p:nvSpPr>
          <p:cNvPr id="7" name="תיבת טקסט 6">
            <a:extLst>
              <a:ext uri="{FF2B5EF4-FFF2-40B4-BE49-F238E27FC236}">
                <a16:creationId xmlns:a16="http://schemas.microsoft.com/office/drawing/2014/main" id="{660F1636-B871-41BC-80F0-6B09D3D27AF6}"/>
              </a:ext>
            </a:extLst>
          </p:cNvPr>
          <p:cNvSpPr txBox="1"/>
          <p:nvPr/>
        </p:nvSpPr>
        <p:spPr>
          <a:xfrm>
            <a:off x="3808475" y="1197405"/>
            <a:ext cx="1527051" cy="707886"/>
          </a:xfrm>
          <a:prstGeom prst="rect">
            <a:avLst/>
          </a:prstGeom>
          <a:noFill/>
        </p:spPr>
        <p:txBody>
          <a:bodyPr wrap="square" rtlCol="1">
            <a:spAutoFit/>
          </a:bodyPr>
          <a:lstStyle/>
          <a:p>
            <a:pPr algn="ctr"/>
            <a:r>
              <a:rPr lang="en-US" sz="4000" b="1" dirty="0">
                <a:ln w="12700">
                  <a:solidFill>
                    <a:schemeClr val="tx1"/>
                  </a:solidFill>
                </a:ln>
                <a:solidFill>
                  <a:schemeClr val="tx2">
                    <a:lumMod val="40000"/>
                    <a:lumOff val="60000"/>
                  </a:schemeClr>
                </a:solidFill>
                <a:latin typeface="Gabriola" panose="04040605051002020D02" pitchFamily="82" charset="0"/>
              </a:rPr>
              <a:t>Credits</a:t>
            </a:r>
            <a:endParaRPr lang="he-IL" sz="4000" b="1" dirty="0">
              <a:ln w="12700">
                <a:solidFill>
                  <a:schemeClr val="tx1"/>
                </a:solidFill>
              </a:ln>
              <a:solidFill>
                <a:schemeClr val="tx2">
                  <a:lumMod val="40000"/>
                  <a:lumOff val="60000"/>
                </a:schemeClr>
              </a:solidFill>
              <a:latin typeface="Gabriola" panose="04040605051002020D02" pitchFamily="82" charset="0"/>
            </a:endParaRPr>
          </a:p>
        </p:txBody>
      </p:sp>
      <p:sp>
        <p:nvSpPr>
          <p:cNvPr id="2" name="תיבת טקסט 1">
            <a:extLst>
              <a:ext uri="{FF2B5EF4-FFF2-40B4-BE49-F238E27FC236}">
                <a16:creationId xmlns:a16="http://schemas.microsoft.com/office/drawing/2014/main" id="{25DCAA03-E344-4C96-A59A-2D6135290802}"/>
              </a:ext>
            </a:extLst>
          </p:cNvPr>
          <p:cNvSpPr txBox="1"/>
          <p:nvPr/>
        </p:nvSpPr>
        <p:spPr>
          <a:xfrm>
            <a:off x="296260" y="2419045"/>
            <a:ext cx="7482545" cy="1200329"/>
          </a:xfrm>
          <a:prstGeom prst="rect">
            <a:avLst/>
          </a:prstGeom>
          <a:noFill/>
        </p:spPr>
        <p:txBody>
          <a:bodyPr wrap="square" rtlCol="1">
            <a:spAutoFit/>
          </a:bodyPr>
          <a:lstStyle/>
          <a:p>
            <a:pPr marL="285750" indent="-285750">
              <a:buFont typeface="Arial" panose="020B0604020202020204" pitchFamily="34" charset="0"/>
              <a:buChar char="•"/>
            </a:pPr>
            <a:r>
              <a:rPr lang="en-US" dirty="0">
                <a:hlinkClick r:id="rId3"/>
              </a:rPr>
              <a:t>https://slidesgo.com/?utm_source=Slidesgo_template&amp;utm_medium=referral-link&amp;utm_campaign=SG_Credits&amp;utm_content=slidesgo</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4"/>
              </a:rPr>
              <a:t>https://www.kaggle.com/snanilim/book-recommendation-engine</a:t>
            </a:r>
            <a:r>
              <a:rPr lang="en-US" dirty="0"/>
              <a:t> (code)</a:t>
            </a:r>
            <a:endParaRPr lang="he-IL" dirty="0"/>
          </a:p>
        </p:txBody>
      </p:sp>
    </p:spTree>
    <p:extLst>
      <p:ext uri="{BB962C8B-B14F-4D97-AF65-F5344CB8AC3E}">
        <p14:creationId xmlns:p14="http://schemas.microsoft.com/office/powerpoint/2010/main" val="2802308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תמונה 33">
            <a:extLst>
              <a:ext uri="{FF2B5EF4-FFF2-40B4-BE49-F238E27FC236}">
                <a16:creationId xmlns:a16="http://schemas.microsoft.com/office/drawing/2014/main" id="{DCA6B80E-7FC0-4AF9-9558-F525D97D66CB}"/>
              </a:ext>
            </a:extLst>
          </p:cNvPr>
          <p:cNvPicPr>
            <a:picLocks noChangeAspect="1"/>
          </p:cNvPicPr>
          <p:nvPr/>
        </p:nvPicPr>
        <p:blipFill>
          <a:blip r:embed="rId2"/>
          <a:stretch>
            <a:fillRect/>
          </a:stretch>
        </p:blipFill>
        <p:spPr>
          <a:xfrm>
            <a:off x="0" y="1020465"/>
            <a:ext cx="9144000" cy="4123035"/>
          </a:xfrm>
          <a:prstGeom prst="rect">
            <a:avLst/>
          </a:prstGeom>
        </p:spPr>
      </p:pic>
      <p:sp>
        <p:nvSpPr>
          <p:cNvPr id="4" name="Title 3"/>
          <p:cNvSpPr>
            <a:spLocks noGrp="1"/>
          </p:cNvSpPr>
          <p:nvPr>
            <p:ph type="title"/>
          </p:nvPr>
        </p:nvSpPr>
        <p:spPr/>
        <p:txBody>
          <a:bodyPr>
            <a:normAutofit fontScale="90000"/>
          </a:bodyPr>
          <a:lstStyle/>
          <a:p>
            <a:r>
              <a:rPr lang="en-US" dirty="0">
                <a:latin typeface="MV Boli" panose="02000500030200090000" pitchFamily="2" charset="0"/>
                <a:cs typeface="MV Boli" panose="02000500030200090000" pitchFamily="2" charset="0"/>
              </a:rPr>
              <a:t>Summary</a:t>
            </a:r>
          </a:p>
        </p:txBody>
      </p:sp>
      <p:sp>
        <p:nvSpPr>
          <p:cNvPr id="2" name="תיבת טקסט 1">
            <a:extLst>
              <a:ext uri="{FF2B5EF4-FFF2-40B4-BE49-F238E27FC236}">
                <a16:creationId xmlns:a16="http://schemas.microsoft.com/office/drawing/2014/main" id="{313A8324-30E4-4341-8B84-BFE575358F63}"/>
              </a:ext>
            </a:extLst>
          </p:cNvPr>
          <p:cNvSpPr txBox="1"/>
          <p:nvPr/>
        </p:nvSpPr>
        <p:spPr>
          <a:xfrm>
            <a:off x="2128720" y="2113635"/>
            <a:ext cx="4123035" cy="1569660"/>
          </a:xfrm>
          <a:prstGeom prst="rect">
            <a:avLst/>
          </a:prstGeom>
          <a:noFill/>
        </p:spPr>
        <p:txBody>
          <a:bodyPr wrap="square" rtlCol="1">
            <a:spAutoFit/>
          </a:bodyPr>
          <a:lstStyle/>
          <a:p>
            <a:r>
              <a:rPr lang="en-US" sz="9600" dirty="0">
                <a:ln w="28575">
                  <a:solidFill>
                    <a:schemeClr val="tx1"/>
                  </a:solidFill>
                </a:ln>
                <a:solidFill>
                  <a:srgbClr val="A6DFDA"/>
                </a:solidFill>
                <a:effectLst>
                  <a:outerShdw blurRad="38100" dist="19050" dir="2700000" algn="tl" rotWithShape="0">
                    <a:schemeClr val="dk1">
                      <a:alpha val="40000"/>
                    </a:schemeClr>
                  </a:outerShdw>
                </a:effectLst>
                <a:latin typeface="Monotype Corsiva" panose="03010101010201010101" pitchFamily="66" charset="0"/>
              </a:rPr>
              <a:t>The End</a:t>
            </a:r>
            <a:endParaRPr lang="he-IL" sz="9600" dirty="0">
              <a:ln w="28575">
                <a:solidFill>
                  <a:schemeClr val="tx1"/>
                </a:solidFill>
              </a:ln>
              <a:solidFill>
                <a:srgbClr val="A6DFDA"/>
              </a:solidFill>
              <a:effectLst>
                <a:outerShdw blurRad="38100" dist="19050" dir="2700000" algn="tl" rotWithShape="0">
                  <a:schemeClr val="dk1">
                    <a:alpha val="40000"/>
                  </a:schemeClr>
                </a:outerShdw>
              </a:effectLst>
              <a:latin typeface="Monotype Corsiva" panose="03010101010201010101" pitchFamily="66" charset="0"/>
            </a:endParaRPr>
          </a:p>
        </p:txBody>
      </p:sp>
      <p:grpSp>
        <p:nvGrpSpPr>
          <p:cNvPr id="7" name="Google Shape;362;p23">
            <a:extLst>
              <a:ext uri="{FF2B5EF4-FFF2-40B4-BE49-F238E27FC236}">
                <a16:creationId xmlns:a16="http://schemas.microsoft.com/office/drawing/2014/main" id="{5C48CC1A-C790-4E32-8B69-A6CBF3CC5413}"/>
              </a:ext>
            </a:extLst>
          </p:cNvPr>
          <p:cNvGrpSpPr/>
          <p:nvPr/>
        </p:nvGrpSpPr>
        <p:grpSpPr>
          <a:xfrm>
            <a:off x="6557165" y="1502815"/>
            <a:ext cx="1088181" cy="608604"/>
            <a:chOff x="3168309" y="474596"/>
            <a:chExt cx="1088181" cy="608604"/>
          </a:xfrm>
        </p:grpSpPr>
        <p:grpSp>
          <p:nvGrpSpPr>
            <p:cNvPr id="8" name="Google Shape;363;p23">
              <a:extLst>
                <a:ext uri="{FF2B5EF4-FFF2-40B4-BE49-F238E27FC236}">
                  <a16:creationId xmlns:a16="http://schemas.microsoft.com/office/drawing/2014/main" id="{E6E26699-1D49-49AA-908A-1513B2F19897}"/>
                </a:ext>
              </a:extLst>
            </p:cNvPr>
            <p:cNvGrpSpPr/>
            <p:nvPr/>
          </p:nvGrpSpPr>
          <p:grpSpPr>
            <a:xfrm>
              <a:off x="3168309" y="517749"/>
              <a:ext cx="1084309" cy="565452"/>
              <a:chOff x="3168309" y="517749"/>
              <a:chExt cx="1084309" cy="565452"/>
            </a:xfrm>
          </p:grpSpPr>
          <p:sp>
            <p:nvSpPr>
              <p:cNvPr id="12" name="Google Shape;364;p23">
                <a:extLst>
                  <a:ext uri="{FF2B5EF4-FFF2-40B4-BE49-F238E27FC236}">
                    <a16:creationId xmlns:a16="http://schemas.microsoft.com/office/drawing/2014/main" id="{B48917EF-7BC0-4728-B9C7-5D7D2B0FC170}"/>
                  </a:ext>
                </a:extLst>
              </p:cNvPr>
              <p:cNvSpPr/>
              <p:nvPr/>
            </p:nvSpPr>
            <p:spPr>
              <a:xfrm>
                <a:off x="3179726" y="531913"/>
                <a:ext cx="1066571" cy="534378"/>
              </a:xfrm>
              <a:custGeom>
                <a:avLst/>
                <a:gdLst/>
                <a:ahLst/>
                <a:cxnLst/>
                <a:rect l="l" t="t" r="r" b="b"/>
                <a:pathLst>
                  <a:path w="32230" h="16148" extrusionOk="0">
                    <a:moveTo>
                      <a:pt x="22013" y="0"/>
                    </a:moveTo>
                    <a:cubicBezTo>
                      <a:pt x="20179" y="0"/>
                      <a:pt x="18037" y="563"/>
                      <a:pt x="16955" y="1789"/>
                    </a:cubicBezTo>
                    <a:cubicBezTo>
                      <a:pt x="16780" y="1988"/>
                      <a:pt x="16633" y="2210"/>
                      <a:pt x="16520" y="2449"/>
                    </a:cubicBezTo>
                    <a:cubicBezTo>
                      <a:pt x="16033" y="2843"/>
                      <a:pt x="15581" y="3278"/>
                      <a:pt x="15170" y="3750"/>
                    </a:cubicBezTo>
                    <a:cubicBezTo>
                      <a:pt x="14976" y="3973"/>
                      <a:pt x="14829" y="4232"/>
                      <a:pt x="14737" y="4514"/>
                    </a:cubicBezTo>
                    <a:cubicBezTo>
                      <a:pt x="14258" y="4643"/>
                      <a:pt x="13820" y="4950"/>
                      <a:pt x="13526" y="5479"/>
                    </a:cubicBezTo>
                    <a:cubicBezTo>
                      <a:pt x="13469" y="5583"/>
                      <a:pt x="13403" y="5704"/>
                      <a:pt x="13333" y="5836"/>
                    </a:cubicBezTo>
                    <a:cubicBezTo>
                      <a:pt x="12240" y="3949"/>
                      <a:pt x="10659" y="2446"/>
                      <a:pt x="8225" y="2446"/>
                    </a:cubicBezTo>
                    <a:cubicBezTo>
                      <a:pt x="8215" y="2446"/>
                      <a:pt x="8206" y="2446"/>
                      <a:pt x="8196" y="2446"/>
                    </a:cubicBezTo>
                    <a:cubicBezTo>
                      <a:pt x="6473" y="2456"/>
                      <a:pt x="5287" y="3270"/>
                      <a:pt x="4544" y="4450"/>
                    </a:cubicBezTo>
                    <a:cubicBezTo>
                      <a:pt x="3854" y="4735"/>
                      <a:pt x="3324" y="5369"/>
                      <a:pt x="3334" y="6366"/>
                    </a:cubicBezTo>
                    <a:cubicBezTo>
                      <a:pt x="3350" y="7729"/>
                      <a:pt x="3437" y="9078"/>
                      <a:pt x="3573" y="10426"/>
                    </a:cubicBezTo>
                    <a:cubicBezTo>
                      <a:pt x="3336" y="10400"/>
                      <a:pt x="3098" y="10378"/>
                      <a:pt x="2861" y="10351"/>
                    </a:cubicBezTo>
                    <a:cubicBezTo>
                      <a:pt x="2779" y="10341"/>
                      <a:pt x="2700" y="10337"/>
                      <a:pt x="2622" y="10337"/>
                    </a:cubicBezTo>
                    <a:cubicBezTo>
                      <a:pt x="408" y="10337"/>
                      <a:pt x="0" y="14107"/>
                      <a:pt x="2285" y="14601"/>
                    </a:cubicBezTo>
                    <a:cubicBezTo>
                      <a:pt x="2945" y="14743"/>
                      <a:pt x="3575" y="14817"/>
                      <a:pt x="4197" y="14818"/>
                    </a:cubicBezTo>
                    <a:cubicBezTo>
                      <a:pt x="12530" y="15713"/>
                      <a:pt x="20909" y="15943"/>
                      <a:pt x="29283" y="16146"/>
                    </a:cubicBezTo>
                    <a:cubicBezTo>
                      <a:pt x="29301" y="16147"/>
                      <a:pt x="29320" y="16147"/>
                      <a:pt x="29338" y="16147"/>
                    </a:cubicBezTo>
                    <a:cubicBezTo>
                      <a:pt x="31712" y="16147"/>
                      <a:pt x="32229" y="12465"/>
                      <a:pt x="29858" y="11896"/>
                    </a:cubicBezTo>
                    <a:lnTo>
                      <a:pt x="27828" y="11409"/>
                    </a:lnTo>
                    <a:cubicBezTo>
                      <a:pt x="28227" y="10547"/>
                      <a:pt x="28410" y="9530"/>
                      <a:pt x="28544" y="8530"/>
                    </a:cubicBezTo>
                    <a:cubicBezTo>
                      <a:pt x="28840" y="6353"/>
                      <a:pt x="28590" y="4111"/>
                      <a:pt x="27128" y="2439"/>
                    </a:cubicBezTo>
                    <a:cubicBezTo>
                      <a:pt x="26290" y="1296"/>
                      <a:pt x="25049" y="489"/>
                      <a:pt x="23596" y="161"/>
                    </a:cubicBezTo>
                    <a:cubicBezTo>
                      <a:pt x="23126" y="55"/>
                      <a:pt x="22584" y="0"/>
                      <a:pt x="22013"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5;p23">
                <a:extLst>
                  <a:ext uri="{FF2B5EF4-FFF2-40B4-BE49-F238E27FC236}">
                    <a16:creationId xmlns:a16="http://schemas.microsoft.com/office/drawing/2014/main" id="{C5308CA9-606D-4E20-B0B9-22AD8CFDDFC7}"/>
                  </a:ext>
                </a:extLst>
              </p:cNvPr>
              <p:cNvSpPr/>
              <p:nvPr/>
            </p:nvSpPr>
            <p:spPr>
              <a:xfrm>
                <a:off x="3168309" y="517749"/>
                <a:ext cx="1084309" cy="565452"/>
              </a:xfrm>
              <a:custGeom>
                <a:avLst/>
                <a:gdLst/>
                <a:ahLst/>
                <a:cxnLst/>
                <a:rect l="l" t="t" r="r" b="b"/>
                <a:pathLst>
                  <a:path w="32766" h="17087" extrusionOk="0">
                    <a:moveTo>
                      <a:pt x="22601" y="764"/>
                    </a:moveTo>
                    <a:cubicBezTo>
                      <a:pt x="23317" y="764"/>
                      <a:pt x="24030" y="884"/>
                      <a:pt x="24717" y="1145"/>
                    </a:cubicBezTo>
                    <a:cubicBezTo>
                      <a:pt x="29369" y="2914"/>
                      <a:pt x="29387" y="8595"/>
                      <a:pt x="27194" y="12263"/>
                    </a:cubicBezTo>
                    <a:cubicBezTo>
                      <a:pt x="27017" y="12559"/>
                      <a:pt x="27279" y="12832"/>
                      <a:pt x="27543" y="12832"/>
                    </a:cubicBezTo>
                    <a:cubicBezTo>
                      <a:pt x="27638" y="12832"/>
                      <a:pt x="27733" y="12797"/>
                      <a:pt x="27808" y="12713"/>
                    </a:cubicBezTo>
                    <a:cubicBezTo>
                      <a:pt x="28352" y="12496"/>
                      <a:pt x="28936" y="12316"/>
                      <a:pt x="29506" y="12316"/>
                    </a:cubicBezTo>
                    <a:cubicBezTo>
                      <a:pt x="29983" y="12316"/>
                      <a:pt x="30449" y="12442"/>
                      <a:pt x="30871" y="12778"/>
                    </a:cubicBezTo>
                    <a:cubicBezTo>
                      <a:pt x="32152" y="13795"/>
                      <a:pt x="31389" y="15110"/>
                      <a:pt x="30700" y="16221"/>
                    </a:cubicBezTo>
                    <a:cubicBezTo>
                      <a:pt x="30683" y="16250"/>
                      <a:pt x="30671" y="16280"/>
                      <a:pt x="30666" y="16314"/>
                    </a:cubicBezTo>
                    <a:cubicBezTo>
                      <a:pt x="21461" y="16052"/>
                      <a:pt x="12267" y="15571"/>
                      <a:pt x="3067" y="15231"/>
                    </a:cubicBezTo>
                    <a:cubicBezTo>
                      <a:pt x="3058" y="15217"/>
                      <a:pt x="3045" y="15207"/>
                      <a:pt x="3033" y="15196"/>
                    </a:cubicBezTo>
                    <a:cubicBezTo>
                      <a:pt x="2090" y="14522"/>
                      <a:pt x="1143" y="13517"/>
                      <a:pt x="1388" y="12257"/>
                    </a:cubicBezTo>
                    <a:cubicBezTo>
                      <a:pt x="1542" y="11464"/>
                      <a:pt x="2140" y="10988"/>
                      <a:pt x="2774" y="10988"/>
                    </a:cubicBezTo>
                    <a:cubicBezTo>
                      <a:pt x="3156" y="10988"/>
                      <a:pt x="3550" y="11161"/>
                      <a:pt x="3868" y="11542"/>
                    </a:cubicBezTo>
                    <a:cubicBezTo>
                      <a:pt x="3871" y="11545"/>
                      <a:pt x="3874" y="11545"/>
                      <a:pt x="3877" y="11548"/>
                    </a:cubicBezTo>
                    <a:cubicBezTo>
                      <a:pt x="3894" y="11584"/>
                      <a:pt x="3908" y="11621"/>
                      <a:pt x="3924" y="11658"/>
                    </a:cubicBezTo>
                    <a:cubicBezTo>
                      <a:pt x="3971" y="11754"/>
                      <a:pt x="4057" y="11794"/>
                      <a:pt x="4147" y="11794"/>
                    </a:cubicBezTo>
                    <a:cubicBezTo>
                      <a:pt x="4323" y="11794"/>
                      <a:pt x="4512" y="11639"/>
                      <a:pt x="4439" y="11441"/>
                    </a:cubicBezTo>
                    <a:cubicBezTo>
                      <a:pt x="3313" y="8367"/>
                      <a:pt x="3382" y="4881"/>
                      <a:pt x="6859" y="3409"/>
                    </a:cubicBezTo>
                    <a:cubicBezTo>
                      <a:pt x="7480" y="3146"/>
                      <a:pt x="8095" y="3026"/>
                      <a:pt x="8687" y="3026"/>
                    </a:cubicBezTo>
                    <a:cubicBezTo>
                      <a:pt x="11160" y="3026"/>
                      <a:pt x="13229" y="5123"/>
                      <a:pt x="13688" y="7659"/>
                    </a:cubicBezTo>
                    <a:cubicBezTo>
                      <a:pt x="13719" y="7827"/>
                      <a:pt x="13862" y="7904"/>
                      <a:pt x="14009" y="7904"/>
                    </a:cubicBezTo>
                    <a:cubicBezTo>
                      <a:pt x="14193" y="7904"/>
                      <a:pt x="14382" y="7783"/>
                      <a:pt x="14364" y="7569"/>
                    </a:cubicBezTo>
                    <a:cubicBezTo>
                      <a:pt x="14353" y="7446"/>
                      <a:pt x="14338" y="7325"/>
                      <a:pt x="14319" y="7204"/>
                    </a:cubicBezTo>
                    <a:cubicBezTo>
                      <a:pt x="15288" y="3822"/>
                      <a:pt x="18986" y="764"/>
                      <a:pt x="22601" y="764"/>
                    </a:cubicBezTo>
                    <a:close/>
                    <a:moveTo>
                      <a:pt x="22670" y="0"/>
                    </a:moveTo>
                    <a:cubicBezTo>
                      <a:pt x="19011" y="0"/>
                      <a:pt x="15203" y="2784"/>
                      <a:pt x="14077" y="6233"/>
                    </a:cubicBezTo>
                    <a:cubicBezTo>
                      <a:pt x="13279" y="3933"/>
                      <a:pt x="11034" y="2265"/>
                      <a:pt x="8622" y="2265"/>
                    </a:cubicBezTo>
                    <a:cubicBezTo>
                      <a:pt x="8030" y="2265"/>
                      <a:pt x="7428" y="2365"/>
                      <a:pt x="6834" y="2582"/>
                    </a:cubicBezTo>
                    <a:cubicBezTo>
                      <a:pt x="3352" y="3851"/>
                      <a:pt x="2472" y="7230"/>
                      <a:pt x="3419" y="10359"/>
                    </a:cubicBezTo>
                    <a:cubicBezTo>
                      <a:pt x="3233" y="10296"/>
                      <a:pt x="3034" y="10266"/>
                      <a:pt x="2833" y="10266"/>
                    </a:cubicBezTo>
                    <a:cubicBezTo>
                      <a:pt x="2096" y="10266"/>
                      <a:pt x="1320" y="10671"/>
                      <a:pt x="953" y="11332"/>
                    </a:cubicBezTo>
                    <a:cubicBezTo>
                      <a:pt x="0" y="13046"/>
                      <a:pt x="1273" y="14830"/>
                      <a:pt x="2763" y="15658"/>
                    </a:cubicBezTo>
                    <a:cubicBezTo>
                      <a:pt x="2767" y="15662"/>
                      <a:pt x="2771" y="15660"/>
                      <a:pt x="2776" y="15663"/>
                    </a:cubicBezTo>
                    <a:cubicBezTo>
                      <a:pt x="2816" y="15698"/>
                      <a:pt x="2866" y="15720"/>
                      <a:pt x="2920" y="15724"/>
                    </a:cubicBezTo>
                    <a:cubicBezTo>
                      <a:pt x="12190" y="16507"/>
                      <a:pt x="21512" y="16838"/>
                      <a:pt x="30810" y="17086"/>
                    </a:cubicBezTo>
                    <a:cubicBezTo>
                      <a:pt x="30814" y="17086"/>
                      <a:pt x="30818" y="17086"/>
                      <a:pt x="30822" y="17086"/>
                    </a:cubicBezTo>
                    <a:cubicBezTo>
                      <a:pt x="31106" y="17086"/>
                      <a:pt x="31217" y="16826"/>
                      <a:pt x="31164" y="16608"/>
                    </a:cubicBezTo>
                    <a:cubicBezTo>
                      <a:pt x="31168" y="16602"/>
                      <a:pt x="31176" y="16599"/>
                      <a:pt x="31181" y="16593"/>
                    </a:cubicBezTo>
                    <a:cubicBezTo>
                      <a:pt x="32101" y="15401"/>
                      <a:pt x="32766" y="13811"/>
                      <a:pt x="31560" y="12563"/>
                    </a:cubicBezTo>
                    <a:cubicBezTo>
                      <a:pt x="30999" y="11982"/>
                      <a:pt x="30256" y="11725"/>
                      <a:pt x="29499" y="11725"/>
                    </a:cubicBezTo>
                    <a:cubicBezTo>
                      <a:pt x="29075" y="11725"/>
                      <a:pt x="28647" y="11805"/>
                      <a:pt x="28243" y="11954"/>
                    </a:cubicBezTo>
                    <a:cubicBezTo>
                      <a:pt x="30275" y="7939"/>
                      <a:pt x="29802" y="2266"/>
                      <a:pt x="25042" y="430"/>
                    </a:cubicBezTo>
                    <a:cubicBezTo>
                      <a:pt x="24279" y="136"/>
                      <a:pt x="23478" y="0"/>
                      <a:pt x="226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366;p23">
              <a:extLst>
                <a:ext uri="{FF2B5EF4-FFF2-40B4-BE49-F238E27FC236}">
                  <a16:creationId xmlns:a16="http://schemas.microsoft.com/office/drawing/2014/main" id="{30A73922-041A-4A51-8C0A-E514A927CC88}"/>
                </a:ext>
              </a:extLst>
            </p:cNvPr>
            <p:cNvGrpSpPr/>
            <p:nvPr/>
          </p:nvGrpSpPr>
          <p:grpSpPr>
            <a:xfrm>
              <a:off x="4114622" y="474596"/>
              <a:ext cx="141868" cy="100403"/>
              <a:chOff x="4114622" y="474596"/>
              <a:chExt cx="141868" cy="100403"/>
            </a:xfrm>
          </p:grpSpPr>
          <p:sp>
            <p:nvSpPr>
              <p:cNvPr id="10" name="Google Shape;367;p23">
                <a:extLst>
                  <a:ext uri="{FF2B5EF4-FFF2-40B4-BE49-F238E27FC236}">
                    <a16:creationId xmlns:a16="http://schemas.microsoft.com/office/drawing/2014/main" id="{6123B12F-AA49-4957-983A-18B427116AFD}"/>
                  </a:ext>
                </a:extLst>
              </p:cNvPr>
              <p:cNvSpPr/>
              <p:nvPr/>
            </p:nvSpPr>
            <p:spPr>
              <a:xfrm>
                <a:off x="4114622" y="474596"/>
                <a:ext cx="70851" cy="90839"/>
              </a:xfrm>
              <a:custGeom>
                <a:avLst/>
                <a:gdLst/>
                <a:ahLst/>
                <a:cxnLst/>
                <a:rect l="l" t="t" r="r" b="b"/>
                <a:pathLst>
                  <a:path w="2141" h="2745" extrusionOk="0">
                    <a:moveTo>
                      <a:pt x="117" y="0"/>
                    </a:moveTo>
                    <a:cubicBezTo>
                      <a:pt x="43" y="0"/>
                      <a:pt x="0" y="122"/>
                      <a:pt x="77" y="158"/>
                    </a:cubicBezTo>
                    <a:cubicBezTo>
                      <a:pt x="1111" y="639"/>
                      <a:pt x="1641" y="1527"/>
                      <a:pt x="1802" y="2624"/>
                    </a:cubicBezTo>
                    <a:cubicBezTo>
                      <a:pt x="1814" y="2707"/>
                      <a:pt x="1883" y="2745"/>
                      <a:pt x="1954" y="2745"/>
                    </a:cubicBezTo>
                    <a:cubicBezTo>
                      <a:pt x="2045" y="2745"/>
                      <a:pt x="2140" y="2685"/>
                      <a:pt x="2134" y="2579"/>
                    </a:cubicBezTo>
                    <a:cubicBezTo>
                      <a:pt x="2071" y="1420"/>
                      <a:pt x="1205" y="403"/>
                      <a:pt x="142" y="5"/>
                    </a:cubicBezTo>
                    <a:cubicBezTo>
                      <a:pt x="133" y="2"/>
                      <a:pt x="125" y="0"/>
                      <a:pt x="1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8;p23">
                <a:extLst>
                  <a:ext uri="{FF2B5EF4-FFF2-40B4-BE49-F238E27FC236}">
                    <a16:creationId xmlns:a16="http://schemas.microsoft.com/office/drawing/2014/main" id="{62399B4F-BC36-428C-BE0B-4FCA2FEB20C1}"/>
                  </a:ext>
                </a:extLst>
              </p:cNvPr>
              <p:cNvSpPr/>
              <p:nvPr/>
            </p:nvSpPr>
            <p:spPr>
              <a:xfrm>
                <a:off x="4199339" y="480752"/>
                <a:ext cx="57151" cy="94247"/>
              </a:xfrm>
              <a:custGeom>
                <a:avLst/>
                <a:gdLst/>
                <a:ahLst/>
                <a:cxnLst/>
                <a:rect l="l" t="t" r="r" b="b"/>
                <a:pathLst>
                  <a:path w="1727" h="2848" extrusionOk="0">
                    <a:moveTo>
                      <a:pt x="207" y="1"/>
                    </a:moveTo>
                    <a:cubicBezTo>
                      <a:pt x="75" y="1"/>
                      <a:pt x="0" y="200"/>
                      <a:pt x="132" y="300"/>
                    </a:cubicBezTo>
                    <a:cubicBezTo>
                      <a:pt x="898" y="879"/>
                      <a:pt x="1182" y="1693"/>
                      <a:pt x="1121" y="2626"/>
                    </a:cubicBezTo>
                    <a:cubicBezTo>
                      <a:pt x="1113" y="2766"/>
                      <a:pt x="1240" y="2847"/>
                      <a:pt x="1361" y="2847"/>
                    </a:cubicBezTo>
                    <a:cubicBezTo>
                      <a:pt x="1456" y="2847"/>
                      <a:pt x="1546" y="2797"/>
                      <a:pt x="1564" y="2686"/>
                    </a:cubicBezTo>
                    <a:cubicBezTo>
                      <a:pt x="1726" y="1643"/>
                      <a:pt x="1184" y="572"/>
                      <a:pt x="291" y="27"/>
                    </a:cubicBezTo>
                    <a:cubicBezTo>
                      <a:pt x="261" y="9"/>
                      <a:pt x="233" y="1"/>
                      <a:pt x="2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 name="Google Shape;348;p23">
            <a:extLst>
              <a:ext uri="{FF2B5EF4-FFF2-40B4-BE49-F238E27FC236}">
                <a16:creationId xmlns:a16="http://schemas.microsoft.com/office/drawing/2014/main" id="{AA1D1265-0193-4C40-BA7D-6936424F675B}"/>
              </a:ext>
            </a:extLst>
          </p:cNvPr>
          <p:cNvGrpSpPr/>
          <p:nvPr/>
        </p:nvGrpSpPr>
        <p:grpSpPr>
          <a:xfrm>
            <a:off x="754375" y="1350110"/>
            <a:ext cx="690310" cy="1154730"/>
            <a:chOff x="1960499" y="1511252"/>
            <a:chExt cx="690310" cy="1154730"/>
          </a:xfrm>
        </p:grpSpPr>
        <p:sp>
          <p:nvSpPr>
            <p:cNvPr id="15" name="Google Shape;349;p23">
              <a:extLst>
                <a:ext uri="{FF2B5EF4-FFF2-40B4-BE49-F238E27FC236}">
                  <a16:creationId xmlns:a16="http://schemas.microsoft.com/office/drawing/2014/main" id="{8F1D8C2A-6BD3-4F50-A53F-496AD6148787}"/>
                </a:ext>
              </a:extLst>
            </p:cNvPr>
            <p:cNvSpPr/>
            <p:nvPr/>
          </p:nvSpPr>
          <p:spPr>
            <a:xfrm>
              <a:off x="2276433" y="1802367"/>
              <a:ext cx="230886" cy="126347"/>
            </a:xfrm>
            <a:custGeom>
              <a:avLst/>
              <a:gdLst/>
              <a:ahLst/>
              <a:cxnLst/>
              <a:rect l="l" t="t" r="r" b="b"/>
              <a:pathLst>
                <a:path w="6977" h="3818" extrusionOk="0">
                  <a:moveTo>
                    <a:pt x="276" y="1"/>
                  </a:moveTo>
                  <a:cubicBezTo>
                    <a:pt x="139" y="1"/>
                    <a:pt x="1" y="93"/>
                    <a:pt x="23" y="254"/>
                  </a:cubicBezTo>
                  <a:cubicBezTo>
                    <a:pt x="330" y="2383"/>
                    <a:pt x="2225" y="3818"/>
                    <a:pt x="4168" y="3818"/>
                  </a:cubicBezTo>
                  <a:cubicBezTo>
                    <a:pt x="5069" y="3818"/>
                    <a:pt x="5980" y="3509"/>
                    <a:pt x="6748" y="2818"/>
                  </a:cubicBezTo>
                  <a:cubicBezTo>
                    <a:pt x="6976" y="2612"/>
                    <a:pt x="6750" y="2279"/>
                    <a:pt x="6495" y="2279"/>
                  </a:cubicBezTo>
                  <a:cubicBezTo>
                    <a:pt x="6441" y="2279"/>
                    <a:pt x="6387" y="2293"/>
                    <a:pt x="6335" y="2327"/>
                  </a:cubicBezTo>
                  <a:cubicBezTo>
                    <a:pt x="5574" y="2813"/>
                    <a:pt x="4765" y="3049"/>
                    <a:pt x="3997" y="3049"/>
                  </a:cubicBezTo>
                  <a:cubicBezTo>
                    <a:pt x="2412" y="3049"/>
                    <a:pt x="996" y="2047"/>
                    <a:pt x="515" y="172"/>
                  </a:cubicBezTo>
                  <a:cubicBezTo>
                    <a:pt x="484" y="54"/>
                    <a:pt x="381" y="1"/>
                    <a:pt x="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0;p23">
              <a:extLst>
                <a:ext uri="{FF2B5EF4-FFF2-40B4-BE49-F238E27FC236}">
                  <a16:creationId xmlns:a16="http://schemas.microsoft.com/office/drawing/2014/main" id="{93A1F25C-E914-4DF3-B986-1D8C686D2BD7}"/>
                </a:ext>
              </a:extLst>
            </p:cNvPr>
            <p:cNvSpPr/>
            <p:nvPr/>
          </p:nvSpPr>
          <p:spPr>
            <a:xfrm>
              <a:off x="1960499" y="1705670"/>
              <a:ext cx="614064" cy="960311"/>
            </a:xfrm>
            <a:custGeom>
              <a:avLst/>
              <a:gdLst/>
              <a:ahLst/>
              <a:cxnLst/>
              <a:rect l="l" t="t" r="r" b="b"/>
              <a:pathLst>
                <a:path w="18556" h="29019" extrusionOk="0">
                  <a:moveTo>
                    <a:pt x="10334" y="766"/>
                  </a:moveTo>
                  <a:cubicBezTo>
                    <a:pt x="10935" y="766"/>
                    <a:pt x="11549" y="893"/>
                    <a:pt x="12091" y="1054"/>
                  </a:cubicBezTo>
                  <a:cubicBezTo>
                    <a:pt x="14232" y="1688"/>
                    <a:pt x="16436" y="2668"/>
                    <a:pt x="17628" y="4644"/>
                  </a:cubicBezTo>
                  <a:cubicBezTo>
                    <a:pt x="17654" y="4687"/>
                    <a:pt x="17689" y="4723"/>
                    <a:pt x="17730" y="4749"/>
                  </a:cubicBezTo>
                  <a:cubicBezTo>
                    <a:pt x="18146" y="6589"/>
                    <a:pt x="16423" y="7814"/>
                    <a:pt x="14642" y="7814"/>
                  </a:cubicBezTo>
                  <a:cubicBezTo>
                    <a:pt x="14327" y="7814"/>
                    <a:pt x="14011" y="7776"/>
                    <a:pt x="13704" y="7696"/>
                  </a:cubicBezTo>
                  <a:cubicBezTo>
                    <a:pt x="13671" y="7687"/>
                    <a:pt x="13639" y="7683"/>
                    <a:pt x="13610" y="7683"/>
                  </a:cubicBezTo>
                  <a:cubicBezTo>
                    <a:pt x="13259" y="7683"/>
                    <a:pt x="13168" y="8251"/>
                    <a:pt x="13555" y="8361"/>
                  </a:cubicBezTo>
                  <a:cubicBezTo>
                    <a:pt x="13978" y="8481"/>
                    <a:pt x="14415" y="8542"/>
                    <a:pt x="14854" y="8542"/>
                  </a:cubicBezTo>
                  <a:cubicBezTo>
                    <a:pt x="14963" y="8542"/>
                    <a:pt x="15073" y="8538"/>
                    <a:pt x="15182" y="8531"/>
                  </a:cubicBezTo>
                  <a:lnTo>
                    <a:pt x="15182" y="8531"/>
                  </a:lnTo>
                  <a:cubicBezTo>
                    <a:pt x="14571" y="11778"/>
                    <a:pt x="13001" y="14918"/>
                    <a:pt x="11802" y="17979"/>
                  </a:cubicBezTo>
                  <a:cubicBezTo>
                    <a:pt x="11210" y="19488"/>
                    <a:pt x="10615" y="20996"/>
                    <a:pt x="10030" y="22508"/>
                  </a:cubicBezTo>
                  <a:cubicBezTo>
                    <a:pt x="9417" y="24090"/>
                    <a:pt x="8957" y="25910"/>
                    <a:pt x="7893" y="27262"/>
                  </a:cubicBezTo>
                  <a:cubicBezTo>
                    <a:pt x="7863" y="27250"/>
                    <a:pt x="7832" y="27244"/>
                    <a:pt x="7801" y="27244"/>
                  </a:cubicBezTo>
                  <a:cubicBezTo>
                    <a:pt x="7744" y="27244"/>
                    <a:pt x="7687" y="27264"/>
                    <a:pt x="7640" y="27300"/>
                  </a:cubicBezTo>
                  <a:cubicBezTo>
                    <a:pt x="6817" y="27949"/>
                    <a:pt x="5842" y="28267"/>
                    <a:pt x="4897" y="28267"/>
                  </a:cubicBezTo>
                  <a:cubicBezTo>
                    <a:pt x="3221" y="28267"/>
                    <a:pt x="1637" y="27266"/>
                    <a:pt x="1157" y="25326"/>
                  </a:cubicBezTo>
                  <a:cubicBezTo>
                    <a:pt x="563" y="22925"/>
                    <a:pt x="2064" y="20134"/>
                    <a:pt x="2874" y="17962"/>
                  </a:cubicBezTo>
                  <a:cubicBezTo>
                    <a:pt x="4456" y="13726"/>
                    <a:pt x="6355" y="9471"/>
                    <a:pt x="7556" y="5106"/>
                  </a:cubicBezTo>
                  <a:cubicBezTo>
                    <a:pt x="7767" y="5445"/>
                    <a:pt x="8032" y="5748"/>
                    <a:pt x="8342" y="6004"/>
                  </a:cubicBezTo>
                  <a:cubicBezTo>
                    <a:pt x="8381" y="6036"/>
                    <a:pt x="8427" y="6050"/>
                    <a:pt x="8473" y="6050"/>
                  </a:cubicBezTo>
                  <a:cubicBezTo>
                    <a:pt x="8631" y="6050"/>
                    <a:pt x="8787" y="5884"/>
                    <a:pt x="8665" y="5731"/>
                  </a:cubicBezTo>
                  <a:cubicBezTo>
                    <a:pt x="7761" y="4608"/>
                    <a:pt x="7199" y="2841"/>
                    <a:pt x="8268" y="1602"/>
                  </a:cubicBezTo>
                  <a:cubicBezTo>
                    <a:pt x="8807" y="978"/>
                    <a:pt x="9559" y="766"/>
                    <a:pt x="10334" y="766"/>
                  </a:cubicBezTo>
                  <a:close/>
                  <a:moveTo>
                    <a:pt x="10402" y="0"/>
                  </a:moveTo>
                  <a:cubicBezTo>
                    <a:pt x="10151" y="0"/>
                    <a:pt x="9900" y="21"/>
                    <a:pt x="9653" y="66"/>
                  </a:cubicBezTo>
                  <a:cubicBezTo>
                    <a:pt x="7317" y="492"/>
                    <a:pt x="6502" y="2813"/>
                    <a:pt x="7317" y="4656"/>
                  </a:cubicBezTo>
                  <a:cubicBezTo>
                    <a:pt x="7302" y="4671"/>
                    <a:pt x="7288" y="4688"/>
                    <a:pt x="7279" y="4706"/>
                  </a:cubicBezTo>
                  <a:cubicBezTo>
                    <a:pt x="5717" y="7878"/>
                    <a:pt x="4634" y="11337"/>
                    <a:pt x="3376" y="14639"/>
                  </a:cubicBezTo>
                  <a:cubicBezTo>
                    <a:pt x="2307" y="17446"/>
                    <a:pt x="702" y="20479"/>
                    <a:pt x="359" y="23496"/>
                  </a:cubicBezTo>
                  <a:cubicBezTo>
                    <a:pt x="1" y="26640"/>
                    <a:pt x="2315" y="29019"/>
                    <a:pt x="4930" y="29019"/>
                  </a:cubicBezTo>
                  <a:cubicBezTo>
                    <a:pt x="5972" y="29019"/>
                    <a:pt x="7062" y="28641"/>
                    <a:pt x="8049" y="27784"/>
                  </a:cubicBezTo>
                  <a:cubicBezTo>
                    <a:pt x="8091" y="27748"/>
                    <a:pt x="8120" y="27696"/>
                    <a:pt x="8129" y="27639"/>
                  </a:cubicBezTo>
                  <a:cubicBezTo>
                    <a:pt x="9117" y="26827"/>
                    <a:pt x="9529" y="25652"/>
                    <a:pt x="10019" y="24447"/>
                  </a:cubicBezTo>
                  <a:cubicBezTo>
                    <a:pt x="10805" y="22517"/>
                    <a:pt x="11567" y="20580"/>
                    <a:pt x="12336" y="18642"/>
                  </a:cubicBezTo>
                  <a:cubicBezTo>
                    <a:pt x="13623" y="15398"/>
                    <a:pt x="15563" y="11903"/>
                    <a:pt x="15961" y="8398"/>
                  </a:cubicBezTo>
                  <a:cubicBezTo>
                    <a:pt x="16608" y="8220"/>
                    <a:pt x="17204" y="7877"/>
                    <a:pt x="17658" y="7335"/>
                  </a:cubicBezTo>
                  <a:cubicBezTo>
                    <a:pt x="18349" y="6512"/>
                    <a:pt x="18556" y="5397"/>
                    <a:pt x="18190" y="4435"/>
                  </a:cubicBezTo>
                  <a:cubicBezTo>
                    <a:pt x="18187" y="4391"/>
                    <a:pt x="18175" y="4348"/>
                    <a:pt x="18155" y="4310"/>
                  </a:cubicBezTo>
                  <a:cubicBezTo>
                    <a:pt x="17357" y="2706"/>
                    <a:pt x="15926" y="1795"/>
                    <a:pt x="14323" y="1101"/>
                  </a:cubicBezTo>
                  <a:cubicBezTo>
                    <a:pt x="13129" y="585"/>
                    <a:pt x="11748" y="0"/>
                    <a:pt x="104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51;p23">
              <a:extLst>
                <a:ext uri="{FF2B5EF4-FFF2-40B4-BE49-F238E27FC236}">
                  <a16:creationId xmlns:a16="http://schemas.microsoft.com/office/drawing/2014/main" id="{EF949831-1460-4E7E-8FC8-0C63A24F1656}"/>
                </a:ext>
              </a:extLst>
            </p:cNvPr>
            <p:cNvSpPr/>
            <p:nvPr/>
          </p:nvSpPr>
          <p:spPr>
            <a:xfrm>
              <a:off x="2040749" y="2214401"/>
              <a:ext cx="274932" cy="375269"/>
            </a:xfrm>
            <a:custGeom>
              <a:avLst/>
              <a:gdLst/>
              <a:ahLst/>
              <a:cxnLst/>
              <a:rect l="l" t="t" r="r" b="b"/>
              <a:pathLst>
                <a:path w="8308" h="11340" extrusionOk="0">
                  <a:moveTo>
                    <a:pt x="2929" y="545"/>
                  </a:moveTo>
                  <a:cubicBezTo>
                    <a:pt x="3422" y="1283"/>
                    <a:pt x="3465" y="2425"/>
                    <a:pt x="4515" y="2609"/>
                  </a:cubicBezTo>
                  <a:cubicBezTo>
                    <a:pt x="4575" y="2620"/>
                    <a:pt x="4637" y="2625"/>
                    <a:pt x="4700" y="2625"/>
                  </a:cubicBezTo>
                  <a:cubicBezTo>
                    <a:pt x="5372" y="2625"/>
                    <a:pt x="6187" y="2073"/>
                    <a:pt x="6861" y="2073"/>
                  </a:cubicBezTo>
                  <a:cubicBezTo>
                    <a:pt x="7084" y="2073"/>
                    <a:pt x="7293" y="2134"/>
                    <a:pt x="7474" y="2297"/>
                  </a:cubicBezTo>
                  <a:cubicBezTo>
                    <a:pt x="6984" y="3715"/>
                    <a:pt x="6497" y="5135"/>
                    <a:pt x="6010" y="6555"/>
                  </a:cubicBezTo>
                  <a:cubicBezTo>
                    <a:pt x="5496" y="8060"/>
                    <a:pt x="5035" y="10028"/>
                    <a:pt x="3382" y="10543"/>
                  </a:cubicBezTo>
                  <a:cubicBezTo>
                    <a:pt x="3338" y="10494"/>
                    <a:pt x="3276" y="10468"/>
                    <a:pt x="3213" y="10468"/>
                  </a:cubicBezTo>
                  <a:cubicBezTo>
                    <a:pt x="3179" y="10468"/>
                    <a:pt x="3145" y="10475"/>
                    <a:pt x="3114" y="10491"/>
                  </a:cubicBezTo>
                  <a:cubicBezTo>
                    <a:pt x="2727" y="10663"/>
                    <a:pt x="2404" y="10738"/>
                    <a:pt x="2135" y="10738"/>
                  </a:cubicBezTo>
                  <a:cubicBezTo>
                    <a:pt x="374" y="10738"/>
                    <a:pt x="919" y="7496"/>
                    <a:pt x="1069" y="6694"/>
                  </a:cubicBezTo>
                  <a:cubicBezTo>
                    <a:pt x="1183" y="6089"/>
                    <a:pt x="1330" y="5489"/>
                    <a:pt x="1486" y="4894"/>
                  </a:cubicBezTo>
                  <a:cubicBezTo>
                    <a:pt x="1876" y="3413"/>
                    <a:pt x="2405" y="1981"/>
                    <a:pt x="2929" y="545"/>
                  </a:cubicBezTo>
                  <a:close/>
                  <a:moveTo>
                    <a:pt x="2829" y="1"/>
                  </a:moveTo>
                  <a:cubicBezTo>
                    <a:pt x="2768" y="1"/>
                    <a:pt x="2706" y="32"/>
                    <a:pt x="2662" y="108"/>
                  </a:cubicBezTo>
                  <a:cubicBezTo>
                    <a:pt x="1275" y="2525"/>
                    <a:pt x="0" y="5852"/>
                    <a:pt x="111" y="8677"/>
                  </a:cubicBezTo>
                  <a:cubicBezTo>
                    <a:pt x="161" y="9993"/>
                    <a:pt x="1071" y="11339"/>
                    <a:pt x="2284" y="11339"/>
                  </a:cubicBezTo>
                  <a:cubicBezTo>
                    <a:pt x="2565" y="11339"/>
                    <a:pt x="2862" y="11267"/>
                    <a:pt x="3169" y="11105"/>
                  </a:cubicBezTo>
                  <a:cubicBezTo>
                    <a:pt x="4344" y="11077"/>
                    <a:pt x="5208" y="10313"/>
                    <a:pt x="5784" y="9223"/>
                  </a:cubicBezTo>
                  <a:cubicBezTo>
                    <a:pt x="6891" y="7120"/>
                    <a:pt x="7459" y="4590"/>
                    <a:pt x="8228" y="2349"/>
                  </a:cubicBezTo>
                  <a:cubicBezTo>
                    <a:pt x="8308" y="2116"/>
                    <a:pt x="8151" y="1964"/>
                    <a:pt x="7961" y="1932"/>
                  </a:cubicBezTo>
                  <a:cubicBezTo>
                    <a:pt x="7666" y="1600"/>
                    <a:pt x="7304" y="1477"/>
                    <a:pt x="6918" y="1477"/>
                  </a:cubicBezTo>
                  <a:cubicBezTo>
                    <a:pt x="6616" y="1477"/>
                    <a:pt x="6300" y="1552"/>
                    <a:pt x="5989" y="1661"/>
                  </a:cubicBezTo>
                  <a:cubicBezTo>
                    <a:pt x="5571" y="1808"/>
                    <a:pt x="5155" y="2040"/>
                    <a:pt x="4752" y="2040"/>
                  </a:cubicBezTo>
                  <a:cubicBezTo>
                    <a:pt x="4505" y="2040"/>
                    <a:pt x="4264" y="1952"/>
                    <a:pt x="4031" y="1704"/>
                  </a:cubicBezTo>
                  <a:cubicBezTo>
                    <a:pt x="3642" y="1291"/>
                    <a:pt x="3576" y="684"/>
                    <a:pt x="3149" y="278"/>
                  </a:cubicBezTo>
                  <a:cubicBezTo>
                    <a:pt x="3121" y="251"/>
                    <a:pt x="3083" y="236"/>
                    <a:pt x="3044" y="236"/>
                  </a:cubicBezTo>
                  <a:cubicBezTo>
                    <a:pt x="3039" y="236"/>
                    <a:pt x="3033" y="236"/>
                    <a:pt x="3028" y="237"/>
                  </a:cubicBezTo>
                  <a:cubicBezTo>
                    <a:pt x="3044" y="104"/>
                    <a:pt x="2939" y="1"/>
                    <a:pt x="28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2;p23">
              <a:extLst>
                <a:ext uri="{FF2B5EF4-FFF2-40B4-BE49-F238E27FC236}">
                  <a16:creationId xmlns:a16="http://schemas.microsoft.com/office/drawing/2014/main" id="{B1787D72-9323-41AD-BE09-A40C02D176AD}"/>
                </a:ext>
              </a:extLst>
            </p:cNvPr>
            <p:cNvSpPr/>
            <p:nvPr/>
          </p:nvSpPr>
          <p:spPr>
            <a:xfrm>
              <a:off x="2175965" y="2156390"/>
              <a:ext cx="75252" cy="67840"/>
            </a:xfrm>
            <a:custGeom>
              <a:avLst/>
              <a:gdLst/>
              <a:ahLst/>
              <a:cxnLst/>
              <a:rect l="l" t="t" r="r" b="b"/>
              <a:pathLst>
                <a:path w="2274" h="2050" extrusionOk="0">
                  <a:moveTo>
                    <a:pt x="1286" y="474"/>
                  </a:moveTo>
                  <a:cubicBezTo>
                    <a:pt x="1302" y="474"/>
                    <a:pt x="1317" y="474"/>
                    <a:pt x="1333" y="475"/>
                  </a:cubicBezTo>
                  <a:cubicBezTo>
                    <a:pt x="1345" y="500"/>
                    <a:pt x="1362" y="521"/>
                    <a:pt x="1382" y="541"/>
                  </a:cubicBezTo>
                  <a:cubicBezTo>
                    <a:pt x="1619" y="768"/>
                    <a:pt x="1730" y="1175"/>
                    <a:pt x="1443" y="1429"/>
                  </a:cubicBezTo>
                  <a:cubicBezTo>
                    <a:pt x="1369" y="1495"/>
                    <a:pt x="1284" y="1522"/>
                    <a:pt x="1197" y="1522"/>
                  </a:cubicBezTo>
                  <a:cubicBezTo>
                    <a:pt x="1030" y="1522"/>
                    <a:pt x="859" y="1420"/>
                    <a:pt x="754" y="1290"/>
                  </a:cubicBezTo>
                  <a:lnTo>
                    <a:pt x="754" y="1288"/>
                  </a:lnTo>
                  <a:cubicBezTo>
                    <a:pt x="386" y="831"/>
                    <a:pt x="837" y="474"/>
                    <a:pt x="1286" y="474"/>
                  </a:cubicBezTo>
                  <a:close/>
                  <a:moveTo>
                    <a:pt x="1147" y="1"/>
                  </a:moveTo>
                  <a:cubicBezTo>
                    <a:pt x="915" y="1"/>
                    <a:pt x="679" y="73"/>
                    <a:pt x="495" y="209"/>
                  </a:cubicBezTo>
                  <a:cubicBezTo>
                    <a:pt x="4" y="572"/>
                    <a:pt x="1" y="1235"/>
                    <a:pt x="391" y="1673"/>
                  </a:cubicBezTo>
                  <a:cubicBezTo>
                    <a:pt x="604" y="1912"/>
                    <a:pt x="908" y="2050"/>
                    <a:pt x="1207" y="2050"/>
                  </a:cubicBezTo>
                  <a:cubicBezTo>
                    <a:pt x="1456" y="2050"/>
                    <a:pt x="1701" y="1954"/>
                    <a:pt x="1887" y="1742"/>
                  </a:cubicBezTo>
                  <a:cubicBezTo>
                    <a:pt x="2273" y="1301"/>
                    <a:pt x="2270" y="394"/>
                    <a:pt x="1664" y="134"/>
                  </a:cubicBezTo>
                  <a:cubicBezTo>
                    <a:pt x="1661" y="134"/>
                    <a:pt x="1658" y="134"/>
                    <a:pt x="1655" y="132"/>
                  </a:cubicBezTo>
                  <a:cubicBezTo>
                    <a:pt x="1504" y="43"/>
                    <a:pt x="1327" y="1"/>
                    <a:pt x="11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53;p23">
              <a:extLst>
                <a:ext uri="{FF2B5EF4-FFF2-40B4-BE49-F238E27FC236}">
                  <a16:creationId xmlns:a16="http://schemas.microsoft.com/office/drawing/2014/main" id="{353717B2-DF01-416A-8067-DA6568BF3C44}"/>
                </a:ext>
              </a:extLst>
            </p:cNvPr>
            <p:cNvSpPr/>
            <p:nvPr/>
          </p:nvSpPr>
          <p:spPr>
            <a:xfrm>
              <a:off x="2269285" y="2051322"/>
              <a:ext cx="103977" cy="101064"/>
            </a:xfrm>
            <a:custGeom>
              <a:avLst/>
              <a:gdLst/>
              <a:ahLst/>
              <a:cxnLst/>
              <a:rect l="l" t="t" r="r" b="b"/>
              <a:pathLst>
                <a:path w="3142" h="3054" extrusionOk="0">
                  <a:moveTo>
                    <a:pt x="1603" y="483"/>
                  </a:moveTo>
                  <a:cubicBezTo>
                    <a:pt x="1606" y="483"/>
                    <a:pt x="1610" y="483"/>
                    <a:pt x="1613" y="483"/>
                  </a:cubicBezTo>
                  <a:cubicBezTo>
                    <a:pt x="1644" y="512"/>
                    <a:pt x="1682" y="532"/>
                    <a:pt x="1723" y="539"/>
                  </a:cubicBezTo>
                  <a:cubicBezTo>
                    <a:pt x="1892" y="573"/>
                    <a:pt x="2046" y="659"/>
                    <a:pt x="2163" y="784"/>
                  </a:cubicBezTo>
                  <a:cubicBezTo>
                    <a:pt x="2184" y="817"/>
                    <a:pt x="2204" y="849"/>
                    <a:pt x="2221" y="883"/>
                  </a:cubicBezTo>
                  <a:cubicBezTo>
                    <a:pt x="2233" y="910"/>
                    <a:pt x="2255" y="932"/>
                    <a:pt x="2281" y="945"/>
                  </a:cubicBezTo>
                  <a:cubicBezTo>
                    <a:pt x="2612" y="1524"/>
                    <a:pt x="2317" y="2492"/>
                    <a:pt x="1627" y="2492"/>
                  </a:cubicBezTo>
                  <a:cubicBezTo>
                    <a:pt x="1548" y="2492"/>
                    <a:pt x="1464" y="2480"/>
                    <a:pt x="1376" y="2452"/>
                  </a:cubicBezTo>
                  <a:cubicBezTo>
                    <a:pt x="836" y="2285"/>
                    <a:pt x="696" y="1520"/>
                    <a:pt x="849" y="1045"/>
                  </a:cubicBezTo>
                  <a:cubicBezTo>
                    <a:pt x="962" y="695"/>
                    <a:pt x="1286" y="483"/>
                    <a:pt x="1603" y="483"/>
                  </a:cubicBezTo>
                  <a:close/>
                  <a:moveTo>
                    <a:pt x="1513" y="1"/>
                  </a:moveTo>
                  <a:cubicBezTo>
                    <a:pt x="1163" y="1"/>
                    <a:pt x="802" y="146"/>
                    <a:pt x="570" y="426"/>
                  </a:cubicBezTo>
                  <a:cubicBezTo>
                    <a:pt x="0" y="1114"/>
                    <a:pt x="158" y="2432"/>
                    <a:pt x="957" y="2889"/>
                  </a:cubicBezTo>
                  <a:cubicBezTo>
                    <a:pt x="1157" y="3003"/>
                    <a:pt x="1367" y="3054"/>
                    <a:pt x="1573" y="3054"/>
                  </a:cubicBezTo>
                  <a:cubicBezTo>
                    <a:pt x="2205" y="3054"/>
                    <a:pt x="2798" y="2571"/>
                    <a:pt x="2953" y="1927"/>
                  </a:cubicBezTo>
                  <a:cubicBezTo>
                    <a:pt x="3141" y="1146"/>
                    <a:pt x="2716" y="46"/>
                    <a:pt x="1803" y="36"/>
                  </a:cubicBezTo>
                  <a:cubicBezTo>
                    <a:pt x="1709" y="12"/>
                    <a:pt x="1612" y="1"/>
                    <a:pt x="15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54;p23">
              <a:extLst>
                <a:ext uri="{FF2B5EF4-FFF2-40B4-BE49-F238E27FC236}">
                  <a16:creationId xmlns:a16="http://schemas.microsoft.com/office/drawing/2014/main" id="{D0B0A866-150E-478E-8E0F-71A49415DA60}"/>
                </a:ext>
              </a:extLst>
            </p:cNvPr>
            <p:cNvSpPr/>
            <p:nvPr/>
          </p:nvSpPr>
          <p:spPr>
            <a:xfrm>
              <a:off x="2330209" y="1578331"/>
              <a:ext cx="118570" cy="102487"/>
            </a:xfrm>
            <a:custGeom>
              <a:avLst/>
              <a:gdLst/>
              <a:ahLst/>
              <a:cxnLst/>
              <a:rect l="l" t="t" r="r" b="b"/>
              <a:pathLst>
                <a:path w="3583" h="3097" extrusionOk="0">
                  <a:moveTo>
                    <a:pt x="1633" y="439"/>
                  </a:moveTo>
                  <a:cubicBezTo>
                    <a:pt x="1738" y="439"/>
                    <a:pt x="1843" y="460"/>
                    <a:pt x="1942" y="506"/>
                  </a:cubicBezTo>
                  <a:cubicBezTo>
                    <a:pt x="2307" y="857"/>
                    <a:pt x="2719" y="1233"/>
                    <a:pt x="2745" y="1774"/>
                  </a:cubicBezTo>
                  <a:cubicBezTo>
                    <a:pt x="2769" y="2290"/>
                    <a:pt x="2324" y="2576"/>
                    <a:pt x="1874" y="2576"/>
                  </a:cubicBezTo>
                  <a:cubicBezTo>
                    <a:pt x="1723" y="2576"/>
                    <a:pt x="1572" y="2544"/>
                    <a:pt x="1437" y="2477"/>
                  </a:cubicBezTo>
                  <a:cubicBezTo>
                    <a:pt x="962" y="2243"/>
                    <a:pt x="683" y="1704"/>
                    <a:pt x="766" y="1183"/>
                  </a:cubicBezTo>
                  <a:cubicBezTo>
                    <a:pt x="837" y="741"/>
                    <a:pt x="1236" y="439"/>
                    <a:pt x="1633" y="439"/>
                  </a:cubicBezTo>
                  <a:close/>
                  <a:moveTo>
                    <a:pt x="1962" y="1"/>
                  </a:moveTo>
                  <a:cubicBezTo>
                    <a:pt x="1895" y="1"/>
                    <a:pt x="1830" y="32"/>
                    <a:pt x="1788" y="88"/>
                  </a:cubicBezTo>
                  <a:cubicBezTo>
                    <a:pt x="1694" y="65"/>
                    <a:pt x="1597" y="54"/>
                    <a:pt x="1500" y="54"/>
                  </a:cubicBezTo>
                  <a:cubicBezTo>
                    <a:pt x="1146" y="54"/>
                    <a:pt x="789" y="203"/>
                    <a:pt x="555" y="501"/>
                  </a:cubicBezTo>
                  <a:cubicBezTo>
                    <a:pt x="0" y="1206"/>
                    <a:pt x="271" y="2273"/>
                    <a:pt x="959" y="2779"/>
                  </a:cubicBezTo>
                  <a:cubicBezTo>
                    <a:pt x="1242" y="2987"/>
                    <a:pt x="1586" y="3097"/>
                    <a:pt x="1923" y="3097"/>
                  </a:cubicBezTo>
                  <a:cubicBezTo>
                    <a:pt x="2399" y="3097"/>
                    <a:pt x="2861" y="2878"/>
                    <a:pt x="3117" y="2411"/>
                  </a:cubicBezTo>
                  <a:cubicBezTo>
                    <a:pt x="3583" y="1564"/>
                    <a:pt x="2867" y="370"/>
                    <a:pt x="2056" y="22"/>
                  </a:cubicBezTo>
                  <a:cubicBezTo>
                    <a:pt x="2026" y="8"/>
                    <a:pt x="1994" y="1"/>
                    <a:pt x="19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55;p23">
              <a:extLst>
                <a:ext uri="{FF2B5EF4-FFF2-40B4-BE49-F238E27FC236}">
                  <a16:creationId xmlns:a16="http://schemas.microsoft.com/office/drawing/2014/main" id="{78BE5F41-4AD2-4F04-BE79-CB3410B72BC3}"/>
                </a:ext>
              </a:extLst>
            </p:cNvPr>
            <p:cNvSpPr/>
            <p:nvPr/>
          </p:nvSpPr>
          <p:spPr>
            <a:xfrm>
              <a:off x="2512912" y="1511252"/>
              <a:ext cx="137896" cy="132072"/>
            </a:xfrm>
            <a:custGeom>
              <a:avLst/>
              <a:gdLst/>
              <a:ahLst/>
              <a:cxnLst/>
              <a:rect l="l" t="t" r="r" b="b"/>
              <a:pathLst>
                <a:path w="4167" h="3991" extrusionOk="0">
                  <a:moveTo>
                    <a:pt x="1945" y="518"/>
                  </a:moveTo>
                  <a:cubicBezTo>
                    <a:pt x="2313" y="518"/>
                    <a:pt x="2682" y="701"/>
                    <a:pt x="2996" y="948"/>
                  </a:cubicBezTo>
                  <a:cubicBezTo>
                    <a:pt x="2938" y="1032"/>
                    <a:pt x="2920" y="1142"/>
                    <a:pt x="2983" y="1240"/>
                  </a:cubicBezTo>
                  <a:cubicBezTo>
                    <a:pt x="3316" y="1750"/>
                    <a:pt x="3707" y="2510"/>
                    <a:pt x="3202" y="3055"/>
                  </a:cubicBezTo>
                  <a:cubicBezTo>
                    <a:pt x="2982" y="3291"/>
                    <a:pt x="2704" y="3393"/>
                    <a:pt x="2420" y="3393"/>
                  </a:cubicBezTo>
                  <a:cubicBezTo>
                    <a:pt x="1984" y="3393"/>
                    <a:pt x="1537" y="3153"/>
                    <a:pt x="1276" y="2792"/>
                  </a:cubicBezTo>
                  <a:cubicBezTo>
                    <a:pt x="877" y="2239"/>
                    <a:pt x="653" y="1271"/>
                    <a:pt x="1243" y="781"/>
                  </a:cubicBezTo>
                  <a:cubicBezTo>
                    <a:pt x="1466" y="595"/>
                    <a:pt x="1705" y="518"/>
                    <a:pt x="1945" y="518"/>
                  </a:cubicBezTo>
                  <a:close/>
                  <a:moveTo>
                    <a:pt x="1891" y="0"/>
                  </a:moveTo>
                  <a:cubicBezTo>
                    <a:pt x="1617" y="0"/>
                    <a:pt x="1335" y="70"/>
                    <a:pt x="1059" y="229"/>
                  </a:cubicBezTo>
                  <a:cubicBezTo>
                    <a:pt x="1" y="839"/>
                    <a:pt x="195" y="2340"/>
                    <a:pt x="838" y="3184"/>
                  </a:cubicBezTo>
                  <a:cubicBezTo>
                    <a:pt x="1220" y="3686"/>
                    <a:pt x="1822" y="3990"/>
                    <a:pt x="2423" y="3990"/>
                  </a:cubicBezTo>
                  <a:cubicBezTo>
                    <a:pt x="2802" y="3990"/>
                    <a:pt x="3181" y="3869"/>
                    <a:pt x="3503" y="3600"/>
                  </a:cubicBezTo>
                  <a:cubicBezTo>
                    <a:pt x="4166" y="3048"/>
                    <a:pt x="4122" y="2201"/>
                    <a:pt x="3785" y="1496"/>
                  </a:cubicBezTo>
                  <a:cubicBezTo>
                    <a:pt x="3842" y="1447"/>
                    <a:pt x="3869" y="1366"/>
                    <a:pt x="3817" y="1276"/>
                  </a:cubicBezTo>
                  <a:cubicBezTo>
                    <a:pt x="3409" y="575"/>
                    <a:pt x="2678" y="0"/>
                    <a:pt x="18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520;p23">
            <a:extLst>
              <a:ext uri="{FF2B5EF4-FFF2-40B4-BE49-F238E27FC236}">
                <a16:creationId xmlns:a16="http://schemas.microsoft.com/office/drawing/2014/main" id="{AF0910A6-0CDB-434C-AD47-5C760914F555}"/>
              </a:ext>
            </a:extLst>
          </p:cNvPr>
          <p:cNvGrpSpPr/>
          <p:nvPr/>
        </p:nvGrpSpPr>
        <p:grpSpPr>
          <a:xfrm>
            <a:off x="6251755" y="3487980"/>
            <a:ext cx="1480128" cy="1386642"/>
            <a:chOff x="5751609" y="213662"/>
            <a:chExt cx="1480128" cy="1386642"/>
          </a:xfrm>
        </p:grpSpPr>
        <p:grpSp>
          <p:nvGrpSpPr>
            <p:cNvPr id="24" name="Google Shape;521;p23">
              <a:extLst>
                <a:ext uri="{FF2B5EF4-FFF2-40B4-BE49-F238E27FC236}">
                  <a16:creationId xmlns:a16="http://schemas.microsoft.com/office/drawing/2014/main" id="{8B56F3D4-D25B-45F8-A54E-4FAF7EF8BDD9}"/>
                </a:ext>
              </a:extLst>
            </p:cNvPr>
            <p:cNvGrpSpPr/>
            <p:nvPr/>
          </p:nvGrpSpPr>
          <p:grpSpPr>
            <a:xfrm>
              <a:off x="5751609" y="213662"/>
              <a:ext cx="1480128" cy="1386642"/>
              <a:chOff x="5751609" y="213662"/>
              <a:chExt cx="1480128" cy="1386642"/>
            </a:xfrm>
          </p:grpSpPr>
          <p:sp>
            <p:nvSpPr>
              <p:cNvPr id="31" name="Google Shape;522;p23">
                <a:extLst>
                  <a:ext uri="{FF2B5EF4-FFF2-40B4-BE49-F238E27FC236}">
                    <a16:creationId xmlns:a16="http://schemas.microsoft.com/office/drawing/2014/main" id="{FC1934D7-23AD-4185-B381-109A3F6690B4}"/>
                  </a:ext>
                </a:extLst>
              </p:cNvPr>
              <p:cNvSpPr/>
              <p:nvPr/>
            </p:nvSpPr>
            <p:spPr>
              <a:xfrm>
                <a:off x="5751609" y="213662"/>
                <a:ext cx="1480128" cy="1386642"/>
              </a:xfrm>
              <a:custGeom>
                <a:avLst/>
                <a:gdLst/>
                <a:ahLst/>
                <a:cxnLst/>
                <a:rect l="l" t="t" r="r" b="b"/>
                <a:pathLst>
                  <a:path w="44727" h="41902" extrusionOk="0">
                    <a:moveTo>
                      <a:pt x="13287" y="2579"/>
                    </a:moveTo>
                    <a:cubicBezTo>
                      <a:pt x="13503" y="2579"/>
                      <a:pt x="13717" y="2594"/>
                      <a:pt x="13935" y="2646"/>
                    </a:cubicBezTo>
                    <a:cubicBezTo>
                      <a:pt x="14225" y="2711"/>
                      <a:pt x="14482" y="2837"/>
                      <a:pt x="14750" y="2952"/>
                    </a:cubicBezTo>
                    <a:cubicBezTo>
                      <a:pt x="11990" y="7841"/>
                      <a:pt x="9108" y="12713"/>
                      <a:pt x="6648" y="17733"/>
                    </a:cubicBezTo>
                    <a:cubicBezTo>
                      <a:pt x="6568" y="17897"/>
                      <a:pt x="6642" y="18046"/>
                      <a:pt x="6761" y="18112"/>
                    </a:cubicBezTo>
                    <a:cubicBezTo>
                      <a:pt x="6752" y="18194"/>
                      <a:pt x="6781" y="18282"/>
                      <a:pt x="6859" y="18323"/>
                    </a:cubicBezTo>
                    <a:cubicBezTo>
                      <a:pt x="8967" y="19418"/>
                      <a:pt x="11139" y="20127"/>
                      <a:pt x="13105" y="21518"/>
                    </a:cubicBezTo>
                    <a:cubicBezTo>
                      <a:pt x="13994" y="22150"/>
                      <a:pt x="14831" y="22850"/>
                      <a:pt x="15608" y="23615"/>
                    </a:cubicBezTo>
                    <a:cubicBezTo>
                      <a:pt x="12195" y="21381"/>
                      <a:pt x="8149" y="19944"/>
                      <a:pt x="4133" y="19944"/>
                    </a:cubicBezTo>
                    <a:cubicBezTo>
                      <a:pt x="4087" y="19944"/>
                      <a:pt x="4040" y="19944"/>
                      <a:pt x="3994" y="19945"/>
                    </a:cubicBezTo>
                    <a:cubicBezTo>
                      <a:pt x="5691" y="17242"/>
                      <a:pt x="7008" y="14227"/>
                      <a:pt x="8463" y="11388"/>
                    </a:cubicBezTo>
                    <a:cubicBezTo>
                      <a:pt x="9953" y="8475"/>
                      <a:pt x="11442" y="5562"/>
                      <a:pt x="12928" y="2647"/>
                    </a:cubicBezTo>
                    <a:lnTo>
                      <a:pt x="12928" y="2649"/>
                    </a:lnTo>
                    <a:cubicBezTo>
                      <a:pt x="12934" y="2629"/>
                      <a:pt x="12940" y="2609"/>
                      <a:pt x="12943" y="2589"/>
                    </a:cubicBezTo>
                    <a:cubicBezTo>
                      <a:pt x="13059" y="2584"/>
                      <a:pt x="13173" y="2579"/>
                      <a:pt x="13287" y="2579"/>
                    </a:cubicBezTo>
                    <a:close/>
                    <a:moveTo>
                      <a:pt x="16898" y="682"/>
                    </a:moveTo>
                    <a:cubicBezTo>
                      <a:pt x="19774" y="776"/>
                      <a:pt x="22163" y="1857"/>
                      <a:pt x="24212" y="3895"/>
                    </a:cubicBezTo>
                    <a:cubicBezTo>
                      <a:pt x="26082" y="5756"/>
                      <a:pt x="27939" y="8202"/>
                      <a:pt x="28003" y="10938"/>
                    </a:cubicBezTo>
                    <a:cubicBezTo>
                      <a:pt x="28005" y="10948"/>
                      <a:pt x="28008" y="10959"/>
                      <a:pt x="28011" y="10970"/>
                    </a:cubicBezTo>
                    <a:cubicBezTo>
                      <a:pt x="25275" y="16344"/>
                      <a:pt x="22290" y="21515"/>
                      <a:pt x="19216" y="26698"/>
                    </a:cubicBezTo>
                    <a:cubicBezTo>
                      <a:pt x="19181" y="26644"/>
                      <a:pt x="19144" y="26592"/>
                      <a:pt x="19109" y="26538"/>
                    </a:cubicBezTo>
                    <a:cubicBezTo>
                      <a:pt x="19111" y="26450"/>
                      <a:pt x="19077" y="26359"/>
                      <a:pt x="18991" y="26278"/>
                    </a:cubicBezTo>
                    <a:cubicBezTo>
                      <a:pt x="18938" y="26227"/>
                      <a:pt x="18879" y="26178"/>
                      <a:pt x="18826" y="26128"/>
                    </a:cubicBezTo>
                    <a:cubicBezTo>
                      <a:pt x="16205" y="22428"/>
                      <a:pt x="11695" y="18599"/>
                      <a:pt x="7173" y="17949"/>
                    </a:cubicBezTo>
                    <a:cubicBezTo>
                      <a:pt x="10786" y="12478"/>
                      <a:pt x="13821" y="6468"/>
                      <a:pt x="16898" y="682"/>
                    </a:cubicBezTo>
                    <a:close/>
                    <a:moveTo>
                      <a:pt x="28691" y="11244"/>
                    </a:moveTo>
                    <a:cubicBezTo>
                      <a:pt x="31648" y="11396"/>
                      <a:pt x="34445" y="11827"/>
                      <a:pt x="36972" y="13509"/>
                    </a:cubicBezTo>
                    <a:cubicBezTo>
                      <a:pt x="39421" y="15140"/>
                      <a:pt x="41196" y="17502"/>
                      <a:pt x="42205" y="20251"/>
                    </a:cubicBezTo>
                    <a:cubicBezTo>
                      <a:pt x="42167" y="20280"/>
                      <a:pt x="42135" y="20316"/>
                      <a:pt x="42111" y="20357"/>
                    </a:cubicBezTo>
                    <a:cubicBezTo>
                      <a:pt x="38978" y="25428"/>
                      <a:pt x="34053" y="29401"/>
                      <a:pt x="31906" y="35060"/>
                    </a:cubicBezTo>
                    <a:cubicBezTo>
                      <a:pt x="29970" y="30305"/>
                      <a:pt x="24912" y="26960"/>
                      <a:pt x="19804" y="26918"/>
                    </a:cubicBezTo>
                    <a:cubicBezTo>
                      <a:pt x="23180" y="21985"/>
                      <a:pt x="26122" y="16634"/>
                      <a:pt x="28691" y="11244"/>
                    </a:cubicBezTo>
                    <a:close/>
                    <a:moveTo>
                      <a:pt x="41948" y="21977"/>
                    </a:moveTo>
                    <a:cubicBezTo>
                      <a:pt x="42731" y="22305"/>
                      <a:pt x="43181" y="22997"/>
                      <a:pt x="43241" y="23817"/>
                    </a:cubicBezTo>
                    <a:cubicBezTo>
                      <a:pt x="43201" y="23840"/>
                      <a:pt x="43164" y="23869"/>
                      <a:pt x="43135" y="23903"/>
                    </a:cubicBezTo>
                    <a:cubicBezTo>
                      <a:pt x="39317" y="28356"/>
                      <a:pt x="34949" y="32922"/>
                      <a:pt x="32158" y="38137"/>
                    </a:cubicBezTo>
                    <a:cubicBezTo>
                      <a:pt x="30895" y="35363"/>
                      <a:pt x="28953" y="33041"/>
                      <a:pt x="26651" y="31050"/>
                    </a:cubicBezTo>
                    <a:cubicBezTo>
                      <a:pt x="25240" y="29831"/>
                      <a:pt x="23702" y="28569"/>
                      <a:pt x="21959" y="27868"/>
                    </a:cubicBezTo>
                    <a:lnTo>
                      <a:pt x="21959" y="27868"/>
                    </a:lnTo>
                    <a:cubicBezTo>
                      <a:pt x="26171" y="28845"/>
                      <a:pt x="29498" y="31658"/>
                      <a:pt x="31406" y="35746"/>
                    </a:cubicBezTo>
                    <a:cubicBezTo>
                      <a:pt x="31465" y="35872"/>
                      <a:pt x="31576" y="35925"/>
                      <a:pt x="31692" y="35925"/>
                    </a:cubicBezTo>
                    <a:cubicBezTo>
                      <a:pt x="31750" y="35925"/>
                      <a:pt x="31809" y="35911"/>
                      <a:pt x="31864" y="35887"/>
                    </a:cubicBezTo>
                    <a:cubicBezTo>
                      <a:pt x="31914" y="35911"/>
                      <a:pt x="31970" y="35923"/>
                      <a:pt x="32026" y="35923"/>
                    </a:cubicBezTo>
                    <a:cubicBezTo>
                      <a:pt x="32152" y="35923"/>
                      <a:pt x="32280" y="35859"/>
                      <a:pt x="32337" y="35710"/>
                    </a:cubicBezTo>
                    <a:cubicBezTo>
                      <a:pt x="34388" y="30372"/>
                      <a:pt x="38755" y="26587"/>
                      <a:pt x="41948" y="21977"/>
                    </a:cubicBezTo>
                    <a:close/>
                    <a:moveTo>
                      <a:pt x="9788" y="2664"/>
                    </a:moveTo>
                    <a:cubicBezTo>
                      <a:pt x="10503" y="2737"/>
                      <a:pt x="11165" y="2880"/>
                      <a:pt x="11846" y="3130"/>
                    </a:cubicBezTo>
                    <a:cubicBezTo>
                      <a:pt x="10453" y="5860"/>
                      <a:pt x="9059" y="8593"/>
                      <a:pt x="7665" y="11325"/>
                    </a:cubicBezTo>
                    <a:cubicBezTo>
                      <a:pt x="6236" y="14136"/>
                      <a:pt x="4590" y="16938"/>
                      <a:pt x="3423" y="19868"/>
                    </a:cubicBezTo>
                    <a:cubicBezTo>
                      <a:pt x="3406" y="19913"/>
                      <a:pt x="3401" y="19960"/>
                      <a:pt x="3413" y="20006"/>
                    </a:cubicBezTo>
                    <a:cubicBezTo>
                      <a:pt x="3268" y="20127"/>
                      <a:pt x="3326" y="20406"/>
                      <a:pt x="3567" y="20437"/>
                    </a:cubicBezTo>
                    <a:cubicBezTo>
                      <a:pt x="9126" y="21158"/>
                      <a:pt x="13989" y="22878"/>
                      <a:pt x="18225" y="26621"/>
                    </a:cubicBezTo>
                    <a:cubicBezTo>
                      <a:pt x="18371" y="26816"/>
                      <a:pt x="18516" y="27009"/>
                      <a:pt x="18659" y="27208"/>
                    </a:cubicBezTo>
                    <a:cubicBezTo>
                      <a:pt x="18742" y="27324"/>
                      <a:pt x="18858" y="27372"/>
                      <a:pt x="18971" y="27372"/>
                    </a:cubicBezTo>
                    <a:cubicBezTo>
                      <a:pt x="19008" y="27372"/>
                      <a:pt x="19045" y="27367"/>
                      <a:pt x="19080" y="27358"/>
                    </a:cubicBezTo>
                    <a:cubicBezTo>
                      <a:pt x="19126" y="27445"/>
                      <a:pt x="19218" y="27500"/>
                      <a:pt x="19317" y="27502"/>
                    </a:cubicBezTo>
                    <a:cubicBezTo>
                      <a:pt x="19337" y="27503"/>
                      <a:pt x="19357" y="27506"/>
                      <a:pt x="19379" y="27506"/>
                    </a:cubicBezTo>
                    <a:cubicBezTo>
                      <a:pt x="19377" y="27584"/>
                      <a:pt x="19417" y="27663"/>
                      <a:pt x="19507" y="27686"/>
                    </a:cubicBezTo>
                    <a:cubicBezTo>
                      <a:pt x="24727" y="28974"/>
                      <a:pt x="29585" y="34045"/>
                      <a:pt x="31653" y="38875"/>
                    </a:cubicBezTo>
                    <a:cubicBezTo>
                      <a:pt x="31714" y="39018"/>
                      <a:pt x="31821" y="39077"/>
                      <a:pt x="31932" y="39077"/>
                    </a:cubicBezTo>
                    <a:cubicBezTo>
                      <a:pt x="32070" y="39077"/>
                      <a:pt x="32215" y="38989"/>
                      <a:pt x="32293" y="38857"/>
                    </a:cubicBezTo>
                    <a:cubicBezTo>
                      <a:pt x="32359" y="38840"/>
                      <a:pt x="32417" y="38799"/>
                      <a:pt x="32457" y="38744"/>
                    </a:cubicBezTo>
                    <a:cubicBezTo>
                      <a:pt x="35823" y="34107"/>
                      <a:pt x="39334" y="29684"/>
                      <a:pt x="42971" y="25270"/>
                    </a:cubicBezTo>
                    <a:cubicBezTo>
                      <a:pt x="43330" y="25547"/>
                      <a:pt x="43671" y="25854"/>
                      <a:pt x="43955" y="26209"/>
                    </a:cubicBezTo>
                    <a:cubicBezTo>
                      <a:pt x="43932" y="26223"/>
                      <a:pt x="43910" y="26241"/>
                      <a:pt x="43893" y="26261"/>
                    </a:cubicBezTo>
                    <a:cubicBezTo>
                      <a:pt x="40136" y="31064"/>
                      <a:pt x="36194" y="35918"/>
                      <a:pt x="33005" y="41125"/>
                    </a:cubicBezTo>
                    <a:cubicBezTo>
                      <a:pt x="29844" y="36573"/>
                      <a:pt x="25931" y="32118"/>
                      <a:pt x="21240" y="29111"/>
                    </a:cubicBezTo>
                    <a:cubicBezTo>
                      <a:pt x="21207" y="29092"/>
                      <a:pt x="21169" y="29081"/>
                      <a:pt x="21131" y="29081"/>
                    </a:cubicBezTo>
                    <a:cubicBezTo>
                      <a:pt x="21061" y="29015"/>
                      <a:pt x="20969" y="28975"/>
                      <a:pt x="20876" y="28975"/>
                    </a:cubicBezTo>
                    <a:cubicBezTo>
                      <a:pt x="20772" y="28975"/>
                      <a:pt x="20668" y="29025"/>
                      <a:pt x="20593" y="29147"/>
                    </a:cubicBezTo>
                    <a:cubicBezTo>
                      <a:pt x="20305" y="29616"/>
                      <a:pt x="19571" y="29842"/>
                      <a:pt x="18929" y="29842"/>
                    </a:cubicBezTo>
                    <a:cubicBezTo>
                      <a:pt x="18681" y="29842"/>
                      <a:pt x="18447" y="29809"/>
                      <a:pt x="18258" y="29742"/>
                    </a:cubicBezTo>
                    <a:cubicBezTo>
                      <a:pt x="17167" y="29363"/>
                      <a:pt x="17725" y="28261"/>
                      <a:pt x="17529" y="27463"/>
                    </a:cubicBezTo>
                    <a:cubicBezTo>
                      <a:pt x="17513" y="27405"/>
                      <a:pt x="17475" y="27358"/>
                      <a:pt x="17421" y="27332"/>
                    </a:cubicBezTo>
                    <a:cubicBezTo>
                      <a:pt x="17417" y="27220"/>
                      <a:pt x="17365" y="27111"/>
                      <a:pt x="17242" y="27038"/>
                    </a:cubicBezTo>
                    <a:cubicBezTo>
                      <a:pt x="12344" y="24060"/>
                      <a:pt x="6435" y="21767"/>
                      <a:pt x="647" y="21524"/>
                    </a:cubicBezTo>
                    <a:cubicBezTo>
                      <a:pt x="689" y="21507"/>
                      <a:pt x="725" y="21476"/>
                      <a:pt x="750" y="21438"/>
                    </a:cubicBezTo>
                    <a:cubicBezTo>
                      <a:pt x="4285" y="15592"/>
                      <a:pt x="6953" y="9028"/>
                      <a:pt x="9756" y="2806"/>
                    </a:cubicBezTo>
                    <a:cubicBezTo>
                      <a:pt x="9776" y="2760"/>
                      <a:pt x="9786" y="2713"/>
                      <a:pt x="9788" y="2664"/>
                    </a:cubicBezTo>
                    <a:close/>
                    <a:moveTo>
                      <a:pt x="16592" y="1"/>
                    </a:moveTo>
                    <a:cubicBezTo>
                      <a:pt x="16478" y="1"/>
                      <a:pt x="16365" y="56"/>
                      <a:pt x="16291" y="190"/>
                    </a:cubicBezTo>
                    <a:cubicBezTo>
                      <a:pt x="15888" y="924"/>
                      <a:pt x="15481" y="1656"/>
                      <a:pt x="15069" y="2388"/>
                    </a:cubicBezTo>
                    <a:cubicBezTo>
                      <a:pt x="14597" y="2066"/>
                      <a:pt x="13968" y="1913"/>
                      <a:pt x="13374" y="1913"/>
                    </a:cubicBezTo>
                    <a:cubicBezTo>
                      <a:pt x="13155" y="1913"/>
                      <a:pt x="12941" y="1934"/>
                      <a:pt x="12741" y="1975"/>
                    </a:cubicBezTo>
                    <a:cubicBezTo>
                      <a:pt x="12672" y="1989"/>
                      <a:pt x="12611" y="2030"/>
                      <a:pt x="12571" y="2090"/>
                    </a:cubicBezTo>
                    <a:cubicBezTo>
                      <a:pt x="12460" y="2090"/>
                      <a:pt x="12350" y="2139"/>
                      <a:pt x="12283" y="2272"/>
                    </a:cubicBezTo>
                    <a:lnTo>
                      <a:pt x="12119" y="2594"/>
                    </a:lnTo>
                    <a:cubicBezTo>
                      <a:pt x="11468" y="2292"/>
                      <a:pt x="10733" y="2112"/>
                      <a:pt x="10008" y="2112"/>
                    </a:cubicBezTo>
                    <a:cubicBezTo>
                      <a:pt x="9864" y="2112"/>
                      <a:pt x="9720" y="2119"/>
                      <a:pt x="9577" y="2134"/>
                    </a:cubicBezTo>
                    <a:cubicBezTo>
                      <a:pt x="9494" y="2140"/>
                      <a:pt x="9417" y="2188"/>
                      <a:pt x="9374" y="2260"/>
                    </a:cubicBezTo>
                    <a:cubicBezTo>
                      <a:pt x="9276" y="2267"/>
                      <a:pt x="9184" y="2318"/>
                      <a:pt x="9129" y="2440"/>
                    </a:cubicBezTo>
                    <a:cubicBezTo>
                      <a:pt x="6314" y="8749"/>
                      <a:pt x="2942" y="14874"/>
                      <a:pt x="309" y="21253"/>
                    </a:cubicBezTo>
                    <a:cubicBezTo>
                      <a:pt x="261" y="21371"/>
                      <a:pt x="321" y="21463"/>
                      <a:pt x="413" y="21512"/>
                    </a:cubicBezTo>
                    <a:cubicBezTo>
                      <a:pt x="385" y="21512"/>
                      <a:pt x="358" y="21509"/>
                      <a:pt x="332" y="21507"/>
                    </a:cubicBezTo>
                    <a:cubicBezTo>
                      <a:pt x="330" y="21507"/>
                      <a:pt x="327" y="21507"/>
                      <a:pt x="325" y="21507"/>
                    </a:cubicBezTo>
                    <a:cubicBezTo>
                      <a:pt x="67" y="21507"/>
                      <a:pt x="0" y="21929"/>
                      <a:pt x="268" y="21976"/>
                    </a:cubicBezTo>
                    <a:cubicBezTo>
                      <a:pt x="6219" y="23057"/>
                      <a:pt x="11624" y="24541"/>
                      <a:pt x="16861" y="27690"/>
                    </a:cubicBezTo>
                    <a:cubicBezTo>
                      <a:pt x="16882" y="27702"/>
                      <a:pt x="16904" y="27713"/>
                      <a:pt x="16927" y="27721"/>
                    </a:cubicBezTo>
                    <a:cubicBezTo>
                      <a:pt x="16513" y="28686"/>
                      <a:pt x="16988" y="30044"/>
                      <a:pt x="17977" y="30406"/>
                    </a:cubicBezTo>
                    <a:cubicBezTo>
                      <a:pt x="18257" y="30508"/>
                      <a:pt x="18604" y="30562"/>
                      <a:pt x="18966" y="30562"/>
                    </a:cubicBezTo>
                    <a:cubicBezTo>
                      <a:pt x="19799" y="30562"/>
                      <a:pt x="20720" y="30278"/>
                      <a:pt x="21126" y="29646"/>
                    </a:cubicBezTo>
                    <a:cubicBezTo>
                      <a:pt x="25373" y="33360"/>
                      <a:pt x="29296" y="37039"/>
                      <a:pt x="32515" y="41733"/>
                    </a:cubicBezTo>
                    <a:cubicBezTo>
                      <a:pt x="32597" y="41852"/>
                      <a:pt x="32713" y="41901"/>
                      <a:pt x="32827" y="41901"/>
                    </a:cubicBezTo>
                    <a:cubicBezTo>
                      <a:pt x="33025" y="41901"/>
                      <a:pt x="33220" y="41755"/>
                      <a:pt x="33230" y="41566"/>
                    </a:cubicBezTo>
                    <a:cubicBezTo>
                      <a:pt x="33290" y="41562"/>
                      <a:pt x="33347" y="41533"/>
                      <a:pt x="33384" y="41484"/>
                    </a:cubicBezTo>
                    <a:cubicBezTo>
                      <a:pt x="37180" y="36681"/>
                      <a:pt x="40600" y="31571"/>
                      <a:pt x="44377" y="26747"/>
                    </a:cubicBezTo>
                    <a:cubicBezTo>
                      <a:pt x="44445" y="26662"/>
                      <a:pt x="44469" y="26554"/>
                      <a:pt x="44445" y="26450"/>
                    </a:cubicBezTo>
                    <a:cubicBezTo>
                      <a:pt x="44612" y="26385"/>
                      <a:pt x="44726" y="26212"/>
                      <a:pt x="44592" y="26034"/>
                    </a:cubicBezTo>
                    <a:cubicBezTo>
                      <a:pt x="44230" y="25557"/>
                      <a:pt x="43804" y="25166"/>
                      <a:pt x="43275" y="24900"/>
                    </a:cubicBezTo>
                    <a:cubicBezTo>
                      <a:pt x="43405" y="24743"/>
                      <a:pt x="43533" y="24587"/>
                      <a:pt x="43662" y="24429"/>
                    </a:cubicBezTo>
                    <a:cubicBezTo>
                      <a:pt x="43682" y="24408"/>
                      <a:pt x="43697" y="24383"/>
                      <a:pt x="43711" y="24357"/>
                    </a:cubicBezTo>
                    <a:cubicBezTo>
                      <a:pt x="43820" y="24333"/>
                      <a:pt x="43910" y="24259"/>
                      <a:pt x="43932" y="24122"/>
                    </a:cubicBezTo>
                    <a:cubicBezTo>
                      <a:pt x="44097" y="22991"/>
                      <a:pt x="43351" y="21829"/>
                      <a:pt x="42256" y="21527"/>
                    </a:cubicBezTo>
                    <a:cubicBezTo>
                      <a:pt x="42431" y="21267"/>
                      <a:pt x="42602" y="21006"/>
                      <a:pt x="42768" y="20740"/>
                    </a:cubicBezTo>
                    <a:cubicBezTo>
                      <a:pt x="42814" y="20671"/>
                      <a:pt x="42833" y="20588"/>
                      <a:pt x="42823" y="20507"/>
                    </a:cubicBezTo>
                    <a:cubicBezTo>
                      <a:pt x="42957" y="20430"/>
                      <a:pt x="43043" y="20285"/>
                      <a:pt x="42973" y="20092"/>
                    </a:cubicBezTo>
                    <a:cubicBezTo>
                      <a:pt x="41079" y="14880"/>
                      <a:pt x="36005" y="10587"/>
                      <a:pt x="30348" y="10587"/>
                    </a:cubicBezTo>
                    <a:cubicBezTo>
                      <a:pt x="29824" y="10587"/>
                      <a:pt x="29295" y="10624"/>
                      <a:pt x="28763" y="10700"/>
                    </a:cubicBezTo>
                    <a:cubicBezTo>
                      <a:pt x="28476" y="5641"/>
                      <a:pt x="22914" y="70"/>
                      <a:pt x="17718" y="70"/>
                    </a:cubicBezTo>
                    <a:cubicBezTo>
                      <a:pt x="17437" y="70"/>
                      <a:pt x="17157" y="86"/>
                      <a:pt x="16879" y="120"/>
                    </a:cubicBezTo>
                    <a:cubicBezTo>
                      <a:pt x="16801" y="46"/>
                      <a:pt x="16696" y="1"/>
                      <a:pt x="165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23;p23">
                <a:extLst>
                  <a:ext uri="{FF2B5EF4-FFF2-40B4-BE49-F238E27FC236}">
                    <a16:creationId xmlns:a16="http://schemas.microsoft.com/office/drawing/2014/main" id="{83FFD132-6B79-4D69-97E9-CA78A4EAC8CB}"/>
                  </a:ext>
                </a:extLst>
              </p:cNvPr>
              <p:cNvSpPr/>
              <p:nvPr/>
            </p:nvSpPr>
            <p:spPr>
              <a:xfrm>
                <a:off x="6084917" y="757670"/>
                <a:ext cx="306734" cy="212917"/>
              </a:xfrm>
              <a:custGeom>
                <a:avLst/>
                <a:gdLst/>
                <a:ahLst/>
                <a:cxnLst/>
                <a:rect l="l" t="t" r="r" b="b"/>
                <a:pathLst>
                  <a:path w="9269" h="6434" extrusionOk="0">
                    <a:moveTo>
                      <a:pt x="237" y="0"/>
                    </a:moveTo>
                    <a:cubicBezTo>
                      <a:pt x="233" y="0"/>
                      <a:pt x="229" y="0"/>
                      <a:pt x="226" y="0"/>
                    </a:cubicBezTo>
                    <a:cubicBezTo>
                      <a:pt x="1" y="0"/>
                      <a:pt x="10" y="323"/>
                      <a:pt x="226" y="345"/>
                    </a:cubicBezTo>
                    <a:cubicBezTo>
                      <a:pt x="4012" y="729"/>
                      <a:pt x="7026" y="2849"/>
                      <a:pt x="8644" y="6290"/>
                    </a:cubicBezTo>
                    <a:cubicBezTo>
                      <a:pt x="8691" y="6391"/>
                      <a:pt x="8782" y="6433"/>
                      <a:pt x="8877" y="6433"/>
                    </a:cubicBezTo>
                    <a:cubicBezTo>
                      <a:pt x="9065" y="6433"/>
                      <a:pt x="9269" y="6269"/>
                      <a:pt x="9184" y="6064"/>
                    </a:cubicBezTo>
                    <a:cubicBezTo>
                      <a:pt x="7709" y="2492"/>
                      <a:pt x="4115" y="0"/>
                      <a:pt x="2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24;p23">
                <a:extLst>
                  <a:ext uri="{FF2B5EF4-FFF2-40B4-BE49-F238E27FC236}">
                    <a16:creationId xmlns:a16="http://schemas.microsoft.com/office/drawing/2014/main" id="{E27FDAD9-BD68-4DB0-81AF-689C3DC76CED}"/>
                  </a:ext>
                </a:extLst>
              </p:cNvPr>
              <p:cNvSpPr/>
              <p:nvPr/>
            </p:nvSpPr>
            <p:spPr>
              <a:xfrm>
                <a:off x="6151201" y="657234"/>
                <a:ext cx="315769" cy="210303"/>
              </a:xfrm>
              <a:custGeom>
                <a:avLst/>
                <a:gdLst/>
                <a:ahLst/>
                <a:cxnLst/>
                <a:rect l="l" t="t" r="r" b="b"/>
                <a:pathLst>
                  <a:path w="9542" h="6355" extrusionOk="0">
                    <a:moveTo>
                      <a:pt x="258" y="0"/>
                    </a:moveTo>
                    <a:cubicBezTo>
                      <a:pt x="41" y="0"/>
                      <a:pt x="0" y="361"/>
                      <a:pt x="222" y="410"/>
                    </a:cubicBezTo>
                    <a:cubicBezTo>
                      <a:pt x="3815" y="1199"/>
                      <a:pt x="6841" y="3024"/>
                      <a:pt x="8803" y="6198"/>
                    </a:cubicBezTo>
                    <a:cubicBezTo>
                      <a:pt x="8872" y="6308"/>
                      <a:pt x="8974" y="6354"/>
                      <a:pt x="9075" y="6354"/>
                    </a:cubicBezTo>
                    <a:cubicBezTo>
                      <a:pt x="9308" y="6354"/>
                      <a:pt x="9542" y="6113"/>
                      <a:pt x="9381" y="5859"/>
                    </a:cubicBezTo>
                    <a:cubicBezTo>
                      <a:pt x="7371" y="2678"/>
                      <a:pt x="4074" y="358"/>
                      <a:pt x="278" y="1"/>
                    </a:cubicBezTo>
                    <a:cubicBezTo>
                      <a:pt x="271" y="0"/>
                      <a:pt x="265" y="0"/>
                      <a:pt x="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25;p23">
                <a:extLst>
                  <a:ext uri="{FF2B5EF4-FFF2-40B4-BE49-F238E27FC236}">
                    <a16:creationId xmlns:a16="http://schemas.microsoft.com/office/drawing/2014/main" id="{2096F0AC-7E3B-40C6-81FB-DC16F2CA8E00}"/>
                  </a:ext>
                </a:extLst>
              </p:cNvPr>
              <p:cNvSpPr/>
              <p:nvPr/>
            </p:nvSpPr>
            <p:spPr>
              <a:xfrm>
                <a:off x="6219041" y="566924"/>
                <a:ext cx="312360" cy="191639"/>
              </a:xfrm>
              <a:custGeom>
                <a:avLst/>
                <a:gdLst/>
                <a:ahLst/>
                <a:cxnLst/>
                <a:rect l="l" t="t" r="r" b="b"/>
                <a:pathLst>
                  <a:path w="9439" h="5791" extrusionOk="0">
                    <a:moveTo>
                      <a:pt x="262" y="1"/>
                    </a:moveTo>
                    <a:cubicBezTo>
                      <a:pt x="49" y="1"/>
                      <a:pt x="0" y="332"/>
                      <a:pt x="215" y="384"/>
                    </a:cubicBezTo>
                    <a:cubicBezTo>
                      <a:pt x="3765" y="1231"/>
                      <a:pt x="6497" y="2687"/>
                      <a:pt x="8718" y="5651"/>
                    </a:cubicBezTo>
                    <a:cubicBezTo>
                      <a:pt x="8792" y="5749"/>
                      <a:pt x="8894" y="5791"/>
                      <a:pt x="8994" y="5791"/>
                    </a:cubicBezTo>
                    <a:cubicBezTo>
                      <a:pt x="9222" y="5791"/>
                      <a:pt x="9438" y="5573"/>
                      <a:pt x="9277" y="5323"/>
                    </a:cubicBezTo>
                    <a:cubicBezTo>
                      <a:pt x="7373" y="2375"/>
                      <a:pt x="3835" y="73"/>
                      <a:pt x="267" y="1"/>
                    </a:cubicBezTo>
                    <a:cubicBezTo>
                      <a:pt x="265" y="1"/>
                      <a:pt x="264" y="1"/>
                      <a:pt x="2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26;p23">
                <a:extLst>
                  <a:ext uri="{FF2B5EF4-FFF2-40B4-BE49-F238E27FC236}">
                    <a16:creationId xmlns:a16="http://schemas.microsoft.com/office/drawing/2014/main" id="{EA00F287-DB2B-4BF2-8102-33BA04FF05CE}"/>
                  </a:ext>
                </a:extLst>
              </p:cNvPr>
              <p:cNvSpPr/>
              <p:nvPr/>
            </p:nvSpPr>
            <p:spPr>
              <a:xfrm>
                <a:off x="6273213" y="468805"/>
                <a:ext cx="310474" cy="188892"/>
              </a:xfrm>
              <a:custGeom>
                <a:avLst/>
                <a:gdLst/>
                <a:ahLst/>
                <a:cxnLst/>
                <a:rect l="l" t="t" r="r" b="b"/>
                <a:pathLst>
                  <a:path w="9382" h="5708" extrusionOk="0">
                    <a:moveTo>
                      <a:pt x="305" y="1"/>
                    </a:moveTo>
                    <a:cubicBezTo>
                      <a:pt x="1" y="1"/>
                      <a:pt x="16" y="436"/>
                      <a:pt x="307" y="466"/>
                    </a:cubicBezTo>
                    <a:cubicBezTo>
                      <a:pt x="2473" y="693"/>
                      <a:pt x="4557" y="1423"/>
                      <a:pt x="6262" y="2813"/>
                    </a:cubicBezTo>
                    <a:cubicBezTo>
                      <a:pt x="6919" y="3352"/>
                      <a:pt x="7505" y="3969"/>
                      <a:pt x="8009" y="4654"/>
                    </a:cubicBezTo>
                    <a:cubicBezTo>
                      <a:pt x="8308" y="5058"/>
                      <a:pt x="8444" y="5497"/>
                      <a:pt x="8908" y="5689"/>
                    </a:cubicBezTo>
                    <a:cubicBezTo>
                      <a:pt x="8940" y="5702"/>
                      <a:pt x="8971" y="5708"/>
                      <a:pt x="9003" y="5708"/>
                    </a:cubicBezTo>
                    <a:cubicBezTo>
                      <a:pt x="9200" y="5708"/>
                      <a:pt x="9381" y="5475"/>
                      <a:pt x="9313" y="5285"/>
                    </a:cubicBezTo>
                    <a:cubicBezTo>
                      <a:pt x="9307" y="5271"/>
                      <a:pt x="9302" y="5255"/>
                      <a:pt x="9296" y="5240"/>
                    </a:cubicBezTo>
                    <a:cubicBezTo>
                      <a:pt x="9267" y="5160"/>
                      <a:pt x="9210" y="5093"/>
                      <a:pt x="9137" y="5052"/>
                    </a:cubicBezTo>
                    <a:cubicBezTo>
                      <a:pt x="8544" y="4502"/>
                      <a:pt x="8115" y="3588"/>
                      <a:pt x="7528" y="3010"/>
                    </a:cubicBezTo>
                    <a:cubicBezTo>
                      <a:pt x="6888" y="2385"/>
                      <a:pt x="6173" y="1840"/>
                      <a:pt x="5401" y="1387"/>
                    </a:cubicBezTo>
                    <a:cubicBezTo>
                      <a:pt x="3843" y="471"/>
                      <a:pt x="2110" y="8"/>
                      <a:pt x="307" y="1"/>
                    </a:cubicBezTo>
                    <a:cubicBezTo>
                      <a:pt x="306" y="1"/>
                      <a:pt x="306" y="1"/>
                      <a:pt x="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27;p23">
                <a:extLst>
                  <a:ext uri="{FF2B5EF4-FFF2-40B4-BE49-F238E27FC236}">
                    <a16:creationId xmlns:a16="http://schemas.microsoft.com/office/drawing/2014/main" id="{028E0681-1AFD-439B-8A2A-4DEB6C0CF239}"/>
                  </a:ext>
                </a:extLst>
              </p:cNvPr>
              <p:cNvSpPr/>
              <p:nvPr/>
            </p:nvSpPr>
            <p:spPr>
              <a:xfrm>
                <a:off x="6333508" y="346065"/>
                <a:ext cx="307429" cy="236744"/>
              </a:xfrm>
              <a:custGeom>
                <a:avLst/>
                <a:gdLst/>
                <a:ahLst/>
                <a:cxnLst/>
                <a:rect l="l" t="t" r="r" b="b"/>
                <a:pathLst>
                  <a:path w="9290" h="7154" extrusionOk="0">
                    <a:moveTo>
                      <a:pt x="265" y="1"/>
                    </a:moveTo>
                    <a:cubicBezTo>
                      <a:pt x="43" y="1"/>
                      <a:pt x="0" y="372"/>
                      <a:pt x="226" y="420"/>
                    </a:cubicBezTo>
                    <a:cubicBezTo>
                      <a:pt x="4012" y="1236"/>
                      <a:pt x="6653" y="3691"/>
                      <a:pt x="8534" y="6983"/>
                    </a:cubicBezTo>
                    <a:cubicBezTo>
                      <a:pt x="8603" y="7103"/>
                      <a:pt x="8708" y="7153"/>
                      <a:pt x="8813" y="7153"/>
                    </a:cubicBezTo>
                    <a:cubicBezTo>
                      <a:pt x="9050" y="7153"/>
                      <a:pt x="9290" y="6903"/>
                      <a:pt x="9137" y="6632"/>
                    </a:cubicBezTo>
                    <a:cubicBezTo>
                      <a:pt x="7239" y="3278"/>
                      <a:pt x="4274" y="400"/>
                      <a:pt x="285" y="2"/>
                    </a:cubicBezTo>
                    <a:cubicBezTo>
                      <a:pt x="278" y="1"/>
                      <a:pt x="271" y="1"/>
                      <a:pt x="2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28;p23">
                <a:extLst>
                  <a:ext uri="{FF2B5EF4-FFF2-40B4-BE49-F238E27FC236}">
                    <a16:creationId xmlns:a16="http://schemas.microsoft.com/office/drawing/2014/main" id="{BA54946F-3117-4FE9-9123-DA378B3C8307}"/>
                  </a:ext>
                </a:extLst>
              </p:cNvPr>
              <p:cNvSpPr/>
              <p:nvPr/>
            </p:nvSpPr>
            <p:spPr>
              <a:xfrm>
                <a:off x="6511281" y="1026679"/>
                <a:ext cx="302565" cy="211891"/>
              </a:xfrm>
              <a:custGeom>
                <a:avLst/>
                <a:gdLst/>
                <a:ahLst/>
                <a:cxnLst/>
                <a:rect l="l" t="t" r="r" b="b"/>
                <a:pathLst>
                  <a:path w="9143" h="6403" extrusionOk="0">
                    <a:moveTo>
                      <a:pt x="298" y="0"/>
                    </a:moveTo>
                    <a:cubicBezTo>
                      <a:pt x="269" y="0"/>
                      <a:pt x="239" y="0"/>
                      <a:pt x="209" y="1"/>
                    </a:cubicBezTo>
                    <a:cubicBezTo>
                      <a:pt x="10" y="2"/>
                      <a:pt x="0" y="258"/>
                      <a:pt x="166" y="325"/>
                    </a:cubicBezTo>
                    <a:cubicBezTo>
                      <a:pt x="1731" y="967"/>
                      <a:pt x="3310" y="1379"/>
                      <a:pt x="4735" y="2339"/>
                    </a:cubicBezTo>
                    <a:cubicBezTo>
                      <a:pt x="6283" y="3384"/>
                      <a:pt x="7383" y="4732"/>
                      <a:pt x="8440" y="6250"/>
                    </a:cubicBezTo>
                    <a:cubicBezTo>
                      <a:pt x="8514" y="6357"/>
                      <a:pt x="8617" y="6403"/>
                      <a:pt x="8716" y="6403"/>
                    </a:cubicBezTo>
                    <a:cubicBezTo>
                      <a:pt x="8936" y="6403"/>
                      <a:pt x="9143" y="6180"/>
                      <a:pt x="9008" y="5919"/>
                    </a:cubicBezTo>
                    <a:cubicBezTo>
                      <a:pt x="7477" y="2971"/>
                      <a:pt x="3758" y="0"/>
                      <a:pt x="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29;p23">
                <a:extLst>
                  <a:ext uri="{FF2B5EF4-FFF2-40B4-BE49-F238E27FC236}">
                    <a16:creationId xmlns:a16="http://schemas.microsoft.com/office/drawing/2014/main" id="{96F06606-132F-4071-954E-7CD280A6BDAD}"/>
                  </a:ext>
                </a:extLst>
              </p:cNvPr>
              <p:cNvSpPr/>
              <p:nvPr/>
            </p:nvSpPr>
            <p:spPr>
              <a:xfrm>
                <a:off x="6557047" y="945271"/>
                <a:ext cx="330098" cy="214439"/>
              </a:xfrm>
              <a:custGeom>
                <a:avLst/>
                <a:gdLst/>
                <a:ahLst/>
                <a:cxnLst/>
                <a:rect l="l" t="t" r="r" b="b"/>
                <a:pathLst>
                  <a:path w="9975" h="6480" extrusionOk="0">
                    <a:moveTo>
                      <a:pt x="816" y="0"/>
                    </a:moveTo>
                    <a:cubicBezTo>
                      <a:pt x="633" y="0"/>
                      <a:pt x="450" y="6"/>
                      <a:pt x="267" y="18"/>
                    </a:cubicBezTo>
                    <a:cubicBezTo>
                      <a:pt x="0" y="35"/>
                      <a:pt x="10" y="398"/>
                      <a:pt x="267" y="425"/>
                    </a:cubicBezTo>
                    <a:cubicBezTo>
                      <a:pt x="4183" y="856"/>
                      <a:pt x="7423" y="2704"/>
                      <a:pt x="9233" y="6300"/>
                    </a:cubicBezTo>
                    <a:cubicBezTo>
                      <a:pt x="9297" y="6427"/>
                      <a:pt x="9399" y="6480"/>
                      <a:pt x="9503" y="6480"/>
                    </a:cubicBezTo>
                    <a:cubicBezTo>
                      <a:pt x="9733" y="6480"/>
                      <a:pt x="9974" y="6225"/>
                      <a:pt x="9839" y="5947"/>
                    </a:cubicBezTo>
                    <a:cubicBezTo>
                      <a:pt x="8201" y="2573"/>
                      <a:pt x="4633" y="0"/>
                      <a:pt x="8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30;p23">
                <a:extLst>
                  <a:ext uri="{FF2B5EF4-FFF2-40B4-BE49-F238E27FC236}">
                    <a16:creationId xmlns:a16="http://schemas.microsoft.com/office/drawing/2014/main" id="{538CB534-3807-4223-8A51-D4C24A8719FA}"/>
                  </a:ext>
                </a:extLst>
              </p:cNvPr>
              <p:cNvSpPr/>
              <p:nvPr/>
            </p:nvSpPr>
            <p:spPr>
              <a:xfrm>
                <a:off x="6628097" y="845795"/>
                <a:ext cx="335426" cy="208781"/>
              </a:xfrm>
              <a:custGeom>
                <a:avLst/>
                <a:gdLst/>
                <a:ahLst/>
                <a:cxnLst/>
                <a:rect l="l" t="t" r="r" b="b"/>
                <a:pathLst>
                  <a:path w="10136" h="6309" extrusionOk="0">
                    <a:moveTo>
                      <a:pt x="1409" y="1"/>
                    </a:moveTo>
                    <a:cubicBezTo>
                      <a:pt x="1019" y="1"/>
                      <a:pt x="627" y="30"/>
                      <a:pt x="234" y="91"/>
                    </a:cubicBezTo>
                    <a:cubicBezTo>
                      <a:pt x="1" y="128"/>
                      <a:pt x="74" y="471"/>
                      <a:pt x="287" y="483"/>
                    </a:cubicBezTo>
                    <a:cubicBezTo>
                      <a:pt x="4254" y="719"/>
                      <a:pt x="7705" y="2401"/>
                      <a:pt x="9454" y="6141"/>
                    </a:cubicBezTo>
                    <a:cubicBezTo>
                      <a:pt x="9509" y="6259"/>
                      <a:pt x="9602" y="6308"/>
                      <a:pt x="9699" y="6308"/>
                    </a:cubicBezTo>
                    <a:cubicBezTo>
                      <a:pt x="9909" y="6308"/>
                      <a:pt x="10135" y="6072"/>
                      <a:pt x="10014" y="5814"/>
                    </a:cubicBezTo>
                    <a:cubicBezTo>
                      <a:pt x="8489" y="2572"/>
                      <a:pt x="5063" y="1"/>
                      <a:pt x="14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31;p23">
                <a:extLst>
                  <a:ext uri="{FF2B5EF4-FFF2-40B4-BE49-F238E27FC236}">
                    <a16:creationId xmlns:a16="http://schemas.microsoft.com/office/drawing/2014/main" id="{16900891-F08D-4364-ACBD-34A02FBB6225}"/>
                  </a:ext>
                </a:extLst>
              </p:cNvPr>
              <p:cNvSpPr/>
              <p:nvPr/>
            </p:nvSpPr>
            <p:spPr>
              <a:xfrm>
                <a:off x="6685380" y="737715"/>
                <a:ext cx="339066" cy="214274"/>
              </a:xfrm>
              <a:custGeom>
                <a:avLst/>
                <a:gdLst/>
                <a:ahLst/>
                <a:cxnLst/>
                <a:rect l="l" t="t" r="r" b="b"/>
                <a:pathLst>
                  <a:path w="10246" h="6475" extrusionOk="0">
                    <a:moveTo>
                      <a:pt x="213" y="0"/>
                    </a:moveTo>
                    <a:cubicBezTo>
                      <a:pt x="22" y="0"/>
                      <a:pt x="1" y="306"/>
                      <a:pt x="186" y="361"/>
                    </a:cubicBezTo>
                    <a:cubicBezTo>
                      <a:pt x="3908" y="1456"/>
                      <a:pt x="7778" y="2469"/>
                      <a:pt x="9547" y="6302"/>
                    </a:cubicBezTo>
                    <a:cubicBezTo>
                      <a:pt x="9603" y="6424"/>
                      <a:pt x="9698" y="6474"/>
                      <a:pt x="9796" y="6474"/>
                    </a:cubicBezTo>
                    <a:cubicBezTo>
                      <a:pt x="10013" y="6474"/>
                      <a:pt x="10246" y="6231"/>
                      <a:pt x="10123" y="5965"/>
                    </a:cubicBezTo>
                    <a:cubicBezTo>
                      <a:pt x="8357" y="2170"/>
                      <a:pt x="4192" y="441"/>
                      <a:pt x="233" y="1"/>
                    </a:cubicBezTo>
                    <a:cubicBezTo>
                      <a:pt x="226" y="0"/>
                      <a:pt x="219"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32;p23">
                <a:extLst>
                  <a:ext uri="{FF2B5EF4-FFF2-40B4-BE49-F238E27FC236}">
                    <a16:creationId xmlns:a16="http://schemas.microsoft.com/office/drawing/2014/main" id="{37706848-C89C-4E0D-8D4B-25671746269E}"/>
                  </a:ext>
                </a:extLst>
              </p:cNvPr>
              <p:cNvSpPr/>
              <p:nvPr/>
            </p:nvSpPr>
            <p:spPr>
              <a:xfrm>
                <a:off x="6732305" y="653428"/>
                <a:ext cx="348100" cy="213016"/>
              </a:xfrm>
              <a:custGeom>
                <a:avLst/>
                <a:gdLst/>
                <a:ahLst/>
                <a:cxnLst/>
                <a:rect l="l" t="t" r="r" b="b"/>
                <a:pathLst>
                  <a:path w="10519" h="6437" extrusionOk="0">
                    <a:moveTo>
                      <a:pt x="236" y="0"/>
                    </a:moveTo>
                    <a:cubicBezTo>
                      <a:pt x="35" y="0"/>
                      <a:pt x="1" y="332"/>
                      <a:pt x="204" y="381"/>
                    </a:cubicBezTo>
                    <a:cubicBezTo>
                      <a:pt x="4066" y="1300"/>
                      <a:pt x="7322" y="3123"/>
                      <a:pt x="9769" y="6297"/>
                    </a:cubicBezTo>
                    <a:cubicBezTo>
                      <a:pt x="9845" y="6396"/>
                      <a:pt x="9948" y="6437"/>
                      <a:pt x="10050" y="6437"/>
                    </a:cubicBezTo>
                    <a:cubicBezTo>
                      <a:pt x="10290" y="6437"/>
                      <a:pt x="10519" y="6207"/>
                      <a:pt x="10339" y="5965"/>
                    </a:cubicBezTo>
                    <a:cubicBezTo>
                      <a:pt x="7940" y="2733"/>
                      <a:pt x="4301" y="404"/>
                      <a:pt x="255" y="1"/>
                    </a:cubicBezTo>
                    <a:cubicBezTo>
                      <a:pt x="249" y="0"/>
                      <a:pt x="242"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533;p23">
              <a:extLst>
                <a:ext uri="{FF2B5EF4-FFF2-40B4-BE49-F238E27FC236}">
                  <a16:creationId xmlns:a16="http://schemas.microsoft.com/office/drawing/2014/main" id="{E4330E72-488D-4683-BCD9-87569FA99B90}"/>
                </a:ext>
              </a:extLst>
            </p:cNvPr>
            <p:cNvGrpSpPr/>
            <p:nvPr/>
          </p:nvGrpSpPr>
          <p:grpSpPr>
            <a:xfrm>
              <a:off x="6864708" y="521224"/>
              <a:ext cx="165992" cy="77337"/>
              <a:chOff x="6864708" y="521224"/>
              <a:chExt cx="165992" cy="77337"/>
            </a:xfrm>
          </p:grpSpPr>
          <p:sp>
            <p:nvSpPr>
              <p:cNvPr id="29" name="Google Shape;534;p23">
                <a:extLst>
                  <a:ext uri="{FF2B5EF4-FFF2-40B4-BE49-F238E27FC236}">
                    <a16:creationId xmlns:a16="http://schemas.microsoft.com/office/drawing/2014/main" id="{072D2A85-A36F-42EE-BA99-DDD37C600A58}"/>
                  </a:ext>
                </a:extLst>
              </p:cNvPr>
              <p:cNvSpPr/>
              <p:nvPr/>
            </p:nvSpPr>
            <p:spPr>
              <a:xfrm>
                <a:off x="6864708" y="537869"/>
                <a:ext cx="108576" cy="60692"/>
              </a:xfrm>
              <a:custGeom>
                <a:avLst/>
                <a:gdLst/>
                <a:ahLst/>
                <a:cxnLst/>
                <a:rect l="l" t="t" r="r" b="b"/>
                <a:pathLst>
                  <a:path w="3281" h="1834" extrusionOk="0">
                    <a:moveTo>
                      <a:pt x="171" y="1"/>
                    </a:moveTo>
                    <a:cubicBezTo>
                      <a:pt x="1" y="1"/>
                      <a:pt x="10" y="263"/>
                      <a:pt x="183" y="281"/>
                    </a:cubicBezTo>
                    <a:cubicBezTo>
                      <a:pt x="1288" y="393"/>
                      <a:pt x="2197" y="938"/>
                      <a:pt x="2915" y="1773"/>
                    </a:cubicBezTo>
                    <a:cubicBezTo>
                      <a:pt x="2952" y="1816"/>
                      <a:pt x="2994" y="1834"/>
                      <a:pt x="3034" y="1834"/>
                    </a:cubicBezTo>
                    <a:cubicBezTo>
                      <a:pt x="3164" y="1834"/>
                      <a:pt x="3281" y="1651"/>
                      <a:pt x="3172" y="1514"/>
                    </a:cubicBezTo>
                    <a:cubicBezTo>
                      <a:pt x="2448" y="591"/>
                      <a:pt x="1340" y="78"/>
                      <a:pt x="183" y="1"/>
                    </a:cubicBezTo>
                    <a:cubicBezTo>
                      <a:pt x="179" y="1"/>
                      <a:pt x="175" y="1"/>
                      <a:pt x="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35;p23">
                <a:extLst>
                  <a:ext uri="{FF2B5EF4-FFF2-40B4-BE49-F238E27FC236}">
                    <a16:creationId xmlns:a16="http://schemas.microsoft.com/office/drawing/2014/main" id="{28B98390-356A-4FF4-8971-4BFA81BE8655}"/>
                  </a:ext>
                </a:extLst>
              </p:cNvPr>
              <p:cNvSpPr/>
              <p:nvPr/>
            </p:nvSpPr>
            <p:spPr>
              <a:xfrm>
                <a:off x="6937711" y="521224"/>
                <a:ext cx="92990" cy="69196"/>
              </a:xfrm>
              <a:custGeom>
                <a:avLst/>
                <a:gdLst/>
                <a:ahLst/>
                <a:cxnLst/>
                <a:rect l="l" t="t" r="r" b="b"/>
                <a:pathLst>
                  <a:path w="2810" h="2091" extrusionOk="0">
                    <a:moveTo>
                      <a:pt x="178" y="1"/>
                    </a:moveTo>
                    <a:cubicBezTo>
                      <a:pt x="68" y="1"/>
                      <a:pt x="0" y="176"/>
                      <a:pt x="113" y="264"/>
                    </a:cubicBezTo>
                    <a:cubicBezTo>
                      <a:pt x="888" y="861"/>
                      <a:pt x="1646" y="1492"/>
                      <a:pt x="2447" y="2054"/>
                    </a:cubicBezTo>
                    <a:cubicBezTo>
                      <a:pt x="2484" y="2080"/>
                      <a:pt x="2519" y="2091"/>
                      <a:pt x="2553" y="2091"/>
                    </a:cubicBezTo>
                    <a:cubicBezTo>
                      <a:pt x="2711" y="2091"/>
                      <a:pt x="2810" y="1836"/>
                      <a:pt x="2646" y="1711"/>
                    </a:cubicBezTo>
                    <a:cubicBezTo>
                      <a:pt x="1874" y="1118"/>
                      <a:pt x="1049" y="585"/>
                      <a:pt x="251" y="26"/>
                    </a:cubicBezTo>
                    <a:cubicBezTo>
                      <a:pt x="225" y="9"/>
                      <a:pt x="201" y="1"/>
                      <a:pt x="1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536;p23">
              <a:extLst>
                <a:ext uri="{FF2B5EF4-FFF2-40B4-BE49-F238E27FC236}">
                  <a16:creationId xmlns:a16="http://schemas.microsoft.com/office/drawing/2014/main" id="{D358F736-8946-4C28-8FB1-3A04044B95CA}"/>
                </a:ext>
              </a:extLst>
            </p:cNvPr>
            <p:cNvGrpSpPr/>
            <p:nvPr/>
          </p:nvGrpSpPr>
          <p:grpSpPr>
            <a:xfrm>
              <a:off x="6567637" y="1421737"/>
              <a:ext cx="96663" cy="114037"/>
              <a:chOff x="6567637" y="1421737"/>
              <a:chExt cx="96663" cy="114037"/>
            </a:xfrm>
          </p:grpSpPr>
          <p:sp>
            <p:nvSpPr>
              <p:cNvPr id="27" name="Google Shape;537;p23">
                <a:extLst>
                  <a:ext uri="{FF2B5EF4-FFF2-40B4-BE49-F238E27FC236}">
                    <a16:creationId xmlns:a16="http://schemas.microsoft.com/office/drawing/2014/main" id="{0F82CA39-17A9-40B3-A561-38ACA5879C92}"/>
                  </a:ext>
                </a:extLst>
              </p:cNvPr>
              <p:cNvSpPr/>
              <p:nvPr/>
            </p:nvSpPr>
            <p:spPr>
              <a:xfrm>
                <a:off x="6576407" y="1421737"/>
                <a:ext cx="87894" cy="75484"/>
              </a:xfrm>
              <a:custGeom>
                <a:avLst/>
                <a:gdLst/>
                <a:ahLst/>
                <a:cxnLst/>
                <a:rect l="l" t="t" r="r" b="b"/>
                <a:pathLst>
                  <a:path w="2656" h="2281" extrusionOk="0">
                    <a:moveTo>
                      <a:pt x="236" y="0"/>
                    </a:moveTo>
                    <a:cubicBezTo>
                      <a:pt x="91" y="0"/>
                      <a:pt x="0" y="212"/>
                      <a:pt x="152" y="306"/>
                    </a:cubicBezTo>
                    <a:cubicBezTo>
                      <a:pt x="984" y="827"/>
                      <a:pt x="1641" y="1473"/>
                      <a:pt x="2266" y="2222"/>
                    </a:cubicBezTo>
                    <a:cubicBezTo>
                      <a:pt x="2300" y="2263"/>
                      <a:pt x="2344" y="2280"/>
                      <a:pt x="2388" y="2280"/>
                    </a:cubicBezTo>
                    <a:cubicBezTo>
                      <a:pt x="2519" y="2280"/>
                      <a:pt x="2655" y="2125"/>
                      <a:pt x="2564" y="1991"/>
                    </a:cubicBezTo>
                    <a:cubicBezTo>
                      <a:pt x="1998" y="1167"/>
                      <a:pt x="1192" y="499"/>
                      <a:pt x="318" y="23"/>
                    </a:cubicBezTo>
                    <a:cubicBezTo>
                      <a:pt x="289" y="7"/>
                      <a:pt x="262"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38;p23">
                <a:extLst>
                  <a:ext uri="{FF2B5EF4-FFF2-40B4-BE49-F238E27FC236}">
                    <a16:creationId xmlns:a16="http://schemas.microsoft.com/office/drawing/2014/main" id="{E0C309C9-9254-4172-B527-F299EFBF2EF4}"/>
                  </a:ext>
                </a:extLst>
              </p:cNvPr>
              <p:cNvSpPr/>
              <p:nvPr/>
            </p:nvSpPr>
            <p:spPr>
              <a:xfrm>
                <a:off x="6567637" y="1464823"/>
                <a:ext cx="73862" cy="70950"/>
              </a:xfrm>
              <a:custGeom>
                <a:avLst/>
                <a:gdLst/>
                <a:ahLst/>
                <a:cxnLst/>
                <a:rect l="l" t="t" r="r" b="b"/>
                <a:pathLst>
                  <a:path w="2232" h="2144" extrusionOk="0">
                    <a:moveTo>
                      <a:pt x="221" y="1"/>
                    </a:moveTo>
                    <a:cubicBezTo>
                      <a:pt x="83" y="1"/>
                      <a:pt x="1" y="229"/>
                      <a:pt x="146" y="292"/>
                    </a:cubicBezTo>
                    <a:cubicBezTo>
                      <a:pt x="924" y="628"/>
                      <a:pt x="1515" y="1224"/>
                      <a:pt x="1822" y="2017"/>
                    </a:cubicBezTo>
                    <a:cubicBezTo>
                      <a:pt x="1856" y="2105"/>
                      <a:pt x="1933" y="2143"/>
                      <a:pt x="2008" y="2143"/>
                    </a:cubicBezTo>
                    <a:cubicBezTo>
                      <a:pt x="2122" y="2143"/>
                      <a:pt x="2232" y="2056"/>
                      <a:pt x="2183" y="1917"/>
                    </a:cubicBezTo>
                    <a:cubicBezTo>
                      <a:pt x="1863" y="1026"/>
                      <a:pt x="1160" y="324"/>
                      <a:pt x="267" y="9"/>
                    </a:cubicBezTo>
                    <a:cubicBezTo>
                      <a:pt x="251" y="3"/>
                      <a:pt x="236" y="1"/>
                      <a:pt x="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 name="Google Shape;506;p23">
            <a:extLst>
              <a:ext uri="{FF2B5EF4-FFF2-40B4-BE49-F238E27FC236}">
                <a16:creationId xmlns:a16="http://schemas.microsoft.com/office/drawing/2014/main" id="{DCDBB0B2-1A2E-48B1-A7C1-E9D415273D14}"/>
              </a:ext>
            </a:extLst>
          </p:cNvPr>
          <p:cNvGrpSpPr/>
          <p:nvPr/>
        </p:nvGrpSpPr>
        <p:grpSpPr>
          <a:xfrm>
            <a:off x="1059785" y="3487980"/>
            <a:ext cx="1009123" cy="1313971"/>
            <a:chOff x="6151764" y="3887194"/>
            <a:chExt cx="1009123" cy="1313971"/>
          </a:xfrm>
        </p:grpSpPr>
        <p:grpSp>
          <p:nvGrpSpPr>
            <p:cNvPr id="44" name="Google Shape;507;p23">
              <a:extLst>
                <a:ext uri="{FF2B5EF4-FFF2-40B4-BE49-F238E27FC236}">
                  <a16:creationId xmlns:a16="http://schemas.microsoft.com/office/drawing/2014/main" id="{19DE91DC-4512-48C6-8BEC-D42A6B90C51C}"/>
                </a:ext>
              </a:extLst>
            </p:cNvPr>
            <p:cNvGrpSpPr/>
            <p:nvPr/>
          </p:nvGrpSpPr>
          <p:grpSpPr>
            <a:xfrm>
              <a:off x="6151764" y="3887194"/>
              <a:ext cx="1009123" cy="1235674"/>
              <a:chOff x="6151764" y="3887194"/>
              <a:chExt cx="1009123" cy="1235674"/>
            </a:xfrm>
          </p:grpSpPr>
          <p:sp>
            <p:nvSpPr>
              <p:cNvPr id="48" name="Google Shape;508;p23">
                <a:extLst>
                  <a:ext uri="{FF2B5EF4-FFF2-40B4-BE49-F238E27FC236}">
                    <a16:creationId xmlns:a16="http://schemas.microsoft.com/office/drawing/2014/main" id="{28E55975-F687-42BC-9492-FD7B7A738F94}"/>
                  </a:ext>
                </a:extLst>
              </p:cNvPr>
              <p:cNvSpPr/>
              <p:nvPr/>
            </p:nvSpPr>
            <p:spPr>
              <a:xfrm>
                <a:off x="6268944" y="4616950"/>
                <a:ext cx="769136" cy="427754"/>
              </a:xfrm>
              <a:custGeom>
                <a:avLst/>
                <a:gdLst/>
                <a:ahLst/>
                <a:cxnLst/>
                <a:rect l="l" t="t" r="r" b="b"/>
                <a:pathLst>
                  <a:path w="23242" h="12926" extrusionOk="0">
                    <a:moveTo>
                      <a:pt x="5836" y="1"/>
                    </a:moveTo>
                    <a:cubicBezTo>
                      <a:pt x="5564" y="1"/>
                      <a:pt x="5291" y="80"/>
                      <a:pt x="5020" y="261"/>
                    </a:cubicBezTo>
                    <a:cubicBezTo>
                      <a:pt x="3508" y="584"/>
                      <a:pt x="2128" y="1170"/>
                      <a:pt x="823" y="2111"/>
                    </a:cubicBezTo>
                    <a:cubicBezTo>
                      <a:pt x="248" y="2526"/>
                      <a:pt x="1" y="3626"/>
                      <a:pt x="823" y="3979"/>
                    </a:cubicBezTo>
                    <a:cubicBezTo>
                      <a:pt x="1047" y="4076"/>
                      <a:pt x="1248" y="4171"/>
                      <a:pt x="1439" y="4272"/>
                    </a:cubicBezTo>
                    <a:cubicBezTo>
                      <a:pt x="1511" y="4473"/>
                      <a:pt x="1647" y="4662"/>
                      <a:pt x="1862" y="4816"/>
                    </a:cubicBezTo>
                    <a:cubicBezTo>
                      <a:pt x="2156" y="5025"/>
                      <a:pt x="2312" y="5122"/>
                      <a:pt x="2528" y="5194"/>
                    </a:cubicBezTo>
                    <a:lnTo>
                      <a:pt x="4132" y="6102"/>
                    </a:lnTo>
                    <a:cubicBezTo>
                      <a:pt x="4139" y="6117"/>
                      <a:pt x="4145" y="6133"/>
                      <a:pt x="4153" y="6148"/>
                    </a:cubicBezTo>
                    <a:cubicBezTo>
                      <a:pt x="4701" y="7067"/>
                      <a:pt x="6029" y="7311"/>
                      <a:pt x="6954" y="7692"/>
                    </a:cubicBezTo>
                    <a:lnTo>
                      <a:pt x="11909" y="9743"/>
                    </a:lnTo>
                    <a:cubicBezTo>
                      <a:pt x="15066" y="11051"/>
                      <a:pt x="18201" y="12411"/>
                      <a:pt x="21606" y="12913"/>
                    </a:cubicBezTo>
                    <a:cubicBezTo>
                      <a:pt x="21663" y="12921"/>
                      <a:pt x="21721" y="12926"/>
                      <a:pt x="21781" y="12926"/>
                    </a:cubicBezTo>
                    <a:cubicBezTo>
                      <a:pt x="22468" y="12926"/>
                      <a:pt x="23241" y="12375"/>
                      <a:pt x="22938" y="11582"/>
                    </a:cubicBezTo>
                    <a:cubicBezTo>
                      <a:pt x="22396" y="10164"/>
                      <a:pt x="21993" y="8095"/>
                      <a:pt x="21024" y="6850"/>
                    </a:cubicBezTo>
                    <a:cubicBezTo>
                      <a:pt x="20993" y="6713"/>
                      <a:pt x="20952" y="6578"/>
                      <a:pt x="20899" y="6450"/>
                    </a:cubicBezTo>
                    <a:cubicBezTo>
                      <a:pt x="20695" y="5950"/>
                      <a:pt x="20248" y="5734"/>
                      <a:pt x="19812" y="5734"/>
                    </a:cubicBezTo>
                    <a:cubicBezTo>
                      <a:pt x="19659" y="5734"/>
                      <a:pt x="19507" y="5761"/>
                      <a:pt x="19368" y="5811"/>
                    </a:cubicBezTo>
                    <a:cubicBezTo>
                      <a:pt x="19238" y="5791"/>
                      <a:pt x="19103" y="5781"/>
                      <a:pt x="18962" y="5781"/>
                    </a:cubicBezTo>
                    <a:cubicBezTo>
                      <a:pt x="18729" y="5781"/>
                      <a:pt x="18480" y="5809"/>
                      <a:pt x="18212" y="5869"/>
                    </a:cubicBezTo>
                    <a:cubicBezTo>
                      <a:pt x="17343" y="6070"/>
                      <a:pt x="16458" y="6180"/>
                      <a:pt x="15566" y="6203"/>
                    </a:cubicBezTo>
                    <a:cubicBezTo>
                      <a:pt x="15242" y="6024"/>
                      <a:pt x="14954" y="5897"/>
                      <a:pt x="14828" y="5852"/>
                    </a:cubicBezTo>
                    <a:cubicBezTo>
                      <a:pt x="13246" y="5313"/>
                      <a:pt x="11770" y="5353"/>
                      <a:pt x="10399" y="4240"/>
                    </a:cubicBezTo>
                    <a:cubicBezTo>
                      <a:pt x="9653" y="3633"/>
                      <a:pt x="8558" y="1743"/>
                      <a:pt x="7348" y="702"/>
                    </a:cubicBezTo>
                    <a:cubicBezTo>
                      <a:pt x="7250" y="329"/>
                      <a:pt x="6969" y="34"/>
                      <a:pt x="6495" y="34"/>
                    </a:cubicBezTo>
                    <a:cubicBezTo>
                      <a:pt x="6451" y="34"/>
                      <a:pt x="6405" y="36"/>
                      <a:pt x="6357" y="42"/>
                    </a:cubicBezTo>
                    <a:cubicBezTo>
                      <a:pt x="6317" y="46"/>
                      <a:pt x="6279" y="52"/>
                      <a:pt x="6241" y="57"/>
                    </a:cubicBezTo>
                    <a:cubicBezTo>
                      <a:pt x="6106" y="20"/>
                      <a:pt x="5971" y="1"/>
                      <a:pt x="5836"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09;p23">
                <a:extLst>
                  <a:ext uri="{FF2B5EF4-FFF2-40B4-BE49-F238E27FC236}">
                    <a16:creationId xmlns:a16="http://schemas.microsoft.com/office/drawing/2014/main" id="{74456554-EF5D-40F5-9530-589AB0EE19A3}"/>
                  </a:ext>
                </a:extLst>
              </p:cNvPr>
              <p:cNvSpPr/>
              <p:nvPr/>
            </p:nvSpPr>
            <p:spPr>
              <a:xfrm>
                <a:off x="6842073" y="4193896"/>
                <a:ext cx="185550" cy="96994"/>
              </a:xfrm>
              <a:custGeom>
                <a:avLst/>
                <a:gdLst/>
                <a:ahLst/>
                <a:cxnLst/>
                <a:rect l="l" t="t" r="r" b="b"/>
                <a:pathLst>
                  <a:path w="5607" h="2931" extrusionOk="0">
                    <a:moveTo>
                      <a:pt x="293" y="0"/>
                    </a:moveTo>
                    <a:cubicBezTo>
                      <a:pt x="148" y="0"/>
                      <a:pt x="0" y="161"/>
                      <a:pt x="105" y="302"/>
                    </a:cubicBezTo>
                    <a:cubicBezTo>
                      <a:pt x="1312" y="1913"/>
                      <a:pt x="3179" y="2912"/>
                      <a:pt x="5207" y="2930"/>
                    </a:cubicBezTo>
                    <a:cubicBezTo>
                      <a:pt x="5209" y="2930"/>
                      <a:pt x="5210" y="2930"/>
                      <a:pt x="5212" y="2930"/>
                    </a:cubicBezTo>
                    <a:cubicBezTo>
                      <a:pt x="5607" y="2930"/>
                      <a:pt x="5596" y="2345"/>
                      <a:pt x="5207" y="2316"/>
                    </a:cubicBezTo>
                    <a:cubicBezTo>
                      <a:pt x="3332" y="2173"/>
                      <a:pt x="1720" y="1431"/>
                      <a:pt x="424" y="57"/>
                    </a:cubicBezTo>
                    <a:cubicBezTo>
                      <a:pt x="386" y="17"/>
                      <a:pt x="340" y="0"/>
                      <a:pt x="2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10;p23">
                <a:extLst>
                  <a:ext uri="{FF2B5EF4-FFF2-40B4-BE49-F238E27FC236}">
                    <a16:creationId xmlns:a16="http://schemas.microsoft.com/office/drawing/2014/main" id="{A7A62955-330F-4CE0-A184-49DBF6CEB823}"/>
                  </a:ext>
                </a:extLst>
              </p:cNvPr>
              <p:cNvSpPr/>
              <p:nvPr/>
            </p:nvSpPr>
            <p:spPr>
              <a:xfrm>
                <a:off x="6151764" y="4124236"/>
                <a:ext cx="1009123" cy="998632"/>
              </a:xfrm>
              <a:custGeom>
                <a:avLst/>
                <a:gdLst/>
                <a:ahLst/>
                <a:cxnLst/>
                <a:rect l="l" t="t" r="r" b="b"/>
                <a:pathLst>
                  <a:path w="30494" h="30177" extrusionOk="0">
                    <a:moveTo>
                      <a:pt x="20913" y="661"/>
                    </a:moveTo>
                    <a:cubicBezTo>
                      <a:pt x="23466" y="1350"/>
                      <a:pt x="30493" y="3243"/>
                      <a:pt x="27949" y="5730"/>
                    </a:cubicBezTo>
                    <a:cubicBezTo>
                      <a:pt x="27373" y="5991"/>
                      <a:pt x="26834" y="6082"/>
                      <a:pt x="26185" y="6082"/>
                    </a:cubicBezTo>
                    <a:cubicBezTo>
                      <a:pt x="26158" y="6082"/>
                      <a:pt x="26131" y="6081"/>
                      <a:pt x="26104" y="6081"/>
                    </a:cubicBezTo>
                    <a:cubicBezTo>
                      <a:pt x="26103" y="6081"/>
                      <a:pt x="26102" y="6081"/>
                      <a:pt x="26101" y="6081"/>
                    </a:cubicBezTo>
                    <a:cubicBezTo>
                      <a:pt x="25968" y="6081"/>
                      <a:pt x="25825" y="6182"/>
                      <a:pt x="25796" y="6315"/>
                    </a:cubicBezTo>
                    <a:cubicBezTo>
                      <a:pt x="25791" y="6335"/>
                      <a:pt x="25788" y="6354"/>
                      <a:pt x="25787" y="6374"/>
                    </a:cubicBezTo>
                    <a:cubicBezTo>
                      <a:pt x="25729" y="6378"/>
                      <a:pt x="25676" y="6404"/>
                      <a:pt x="25638" y="6447"/>
                    </a:cubicBezTo>
                    <a:cubicBezTo>
                      <a:pt x="23831" y="8467"/>
                      <a:pt x="22717" y="11105"/>
                      <a:pt x="22230" y="13753"/>
                    </a:cubicBezTo>
                    <a:cubicBezTo>
                      <a:pt x="22184" y="14001"/>
                      <a:pt x="22379" y="14165"/>
                      <a:pt x="22572" y="14182"/>
                    </a:cubicBezTo>
                    <a:cubicBezTo>
                      <a:pt x="23518" y="16375"/>
                      <a:pt x="24601" y="18508"/>
                      <a:pt x="25606" y="20674"/>
                    </a:cubicBezTo>
                    <a:cubicBezTo>
                      <a:pt x="26692" y="23017"/>
                      <a:pt x="28188" y="25508"/>
                      <a:pt x="28271" y="28136"/>
                    </a:cubicBezTo>
                    <a:cubicBezTo>
                      <a:pt x="28256" y="28159"/>
                      <a:pt x="28245" y="28183"/>
                      <a:pt x="28237" y="28209"/>
                    </a:cubicBezTo>
                    <a:cubicBezTo>
                      <a:pt x="28054" y="29117"/>
                      <a:pt x="27316" y="29418"/>
                      <a:pt x="26393" y="29418"/>
                    </a:cubicBezTo>
                    <a:cubicBezTo>
                      <a:pt x="24843" y="29418"/>
                      <a:pt x="22773" y="28568"/>
                      <a:pt x="21949" y="28324"/>
                    </a:cubicBezTo>
                    <a:cubicBezTo>
                      <a:pt x="20247" y="27819"/>
                      <a:pt x="18559" y="27266"/>
                      <a:pt x="16888" y="26664"/>
                    </a:cubicBezTo>
                    <a:cubicBezTo>
                      <a:pt x="13370" y="25404"/>
                      <a:pt x="9903" y="23955"/>
                      <a:pt x="6570" y="22258"/>
                    </a:cubicBezTo>
                    <a:cubicBezTo>
                      <a:pt x="4873" y="21392"/>
                      <a:pt x="1805" y="19839"/>
                      <a:pt x="2406" y="17406"/>
                    </a:cubicBezTo>
                    <a:cubicBezTo>
                      <a:pt x="2851" y="15598"/>
                      <a:pt x="5097" y="14839"/>
                      <a:pt x="6640" y="14316"/>
                    </a:cubicBezTo>
                    <a:cubicBezTo>
                      <a:pt x="10082" y="13152"/>
                      <a:pt x="13591" y="12596"/>
                      <a:pt x="17142" y="11913"/>
                    </a:cubicBezTo>
                    <a:cubicBezTo>
                      <a:pt x="17277" y="11887"/>
                      <a:pt x="17342" y="11782"/>
                      <a:pt x="17351" y="11668"/>
                    </a:cubicBezTo>
                    <a:cubicBezTo>
                      <a:pt x="17360" y="11658"/>
                      <a:pt x="17369" y="11645"/>
                      <a:pt x="17377" y="11633"/>
                    </a:cubicBezTo>
                    <a:cubicBezTo>
                      <a:pt x="18470" y="9343"/>
                      <a:pt x="19709" y="7064"/>
                      <a:pt x="20572" y="4675"/>
                    </a:cubicBezTo>
                    <a:cubicBezTo>
                      <a:pt x="20616" y="4553"/>
                      <a:pt x="20553" y="4458"/>
                      <a:pt x="20460" y="4410"/>
                    </a:cubicBezTo>
                    <a:cubicBezTo>
                      <a:pt x="20569" y="4323"/>
                      <a:pt x="20615" y="4168"/>
                      <a:pt x="20480" y="4053"/>
                    </a:cubicBezTo>
                    <a:cubicBezTo>
                      <a:pt x="19901" y="3560"/>
                      <a:pt x="19247" y="2978"/>
                      <a:pt x="19186" y="2159"/>
                    </a:cubicBezTo>
                    <a:cubicBezTo>
                      <a:pt x="19121" y="1278"/>
                      <a:pt x="19809" y="697"/>
                      <a:pt x="20617" y="697"/>
                    </a:cubicBezTo>
                    <a:cubicBezTo>
                      <a:pt x="20666" y="697"/>
                      <a:pt x="20716" y="699"/>
                      <a:pt x="20766" y="704"/>
                    </a:cubicBezTo>
                    <a:cubicBezTo>
                      <a:pt x="20772" y="704"/>
                      <a:pt x="20778" y="705"/>
                      <a:pt x="20784" y="705"/>
                    </a:cubicBezTo>
                    <a:cubicBezTo>
                      <a:pt x="20830" y="705"/>
                      <a:pt x="20875" y="689"/>
                      <a:pt x="20913" y="661"/>
                    </a:cubicBezTo>
                    <a:close/>
                    <a:moveTo>
                      <a:pt x="20320" y="0"/>
                    </a:moveTo>
                    <a:cubicBezTo>
                      <a:pt x="20248" y="0"/>
                      <a:pt x="20179" y="31"/>
                      <a:pt x="20132" y="88"/>
                    </a:cubicBezTo>
                    <a:cubicBezTo>
                      <a:pt x="19409" y="180"/>
                      <a:pt x="18771" y="832"/>
                      <a:pt x="18590" y="1557"/>
                    </a:cubicBezTo>
                    <a:cubicBezTo>
                      <a:pt x="18294" y="2736"/>
                      <a:pt x="19156" y="3934"/>
                      <a:pt x="20169" y="4448"/>
                    </a:cubicBezTo>
                    <a:cubicBezTo>
                      <a:pt x="20154" y="4461"/>
                      <a:pt x="20141" y="4474"/>
                      <a:pt x="20131" y="4490"/>
                    </a:cubicBezTo>
                    <a:cubicBezTo>
                      <a:pt x="18824" y="6637"/>
                      <a:pt x="17838" y="9006"/>
                      <a:pt x="16752" y="11269"/>
                    </a:cubicBezTo>
                    <a:cubicBezTo>
                      <a:pt x="16741" y="11295"/>
                      <a:pt x="16735" y="11322"/>
                      <a:pt x="16730" y="11351"/>
                    </a:cubicBezTo>
                    <a:cubicBezTo>
                      <a:pt x="14237" y="11498"/>
                      <a:pt x="11747" y="12050"/>
                      <a:pt x="9344" y="12698"/>
                    </a:cubicBezTo>
                    <a:cubicBezTo>
                      <a:pt x="7327" y="13240"/>
                      <a:pt x="5038" y="13770"/>
                      <a:pt x="3315" y="15018"/>
                    </a:cubicBezTo>
                    <a:cubicBezTo>
                      <a:pt x="1" y="17416"/>
                      <a:pt x="2407" y="20740"/>
                      <a:pt x="5162" y="22288"/>
                    </a:cubicBezTo>
                    <a:cubicBezTo>
                      <a:pt x="9564" y="24763"/>
                      <a:pt x="14424" y="26664"/>
                      <a:pt x="19213" y="28237"/>
                    </a:cubicBezTo>
                    <a:cubicBezTo>
                      <a:pt x="21383" y="28949"/>
                      <a:pt x="23835" y="29978"/>
                      <a:pt x="26124" y="30162"/>
                    </a:cubicBezTo>
                    <a:cubicBezTo>
                      <a:pt x="26240" y="30172"/>
                      <a:pt x="26355" y="30176"/>
                      <a:pt x="26468" y="30176"/>
                    </a:cubicBezTo>
                    <a:cubicBezTo>
                      <a:pt x="27690" y="30176"/>
                      <a:pt x="28701" y="29620"/>
                      <a:pt x="28874" y="28298"/>
                    </a:cubicBezTo>
                    <a:cubicBezTo>
                      <a:pt x="28874" y="28283"/>
                      <a:pt x="28873" y="28268"/>
                      <a:pt x="28870" y="28252"/>
                    </a:cubicBezTo>
                    <a:cubicBezTo>
                      <a:pt x="29211" y="26036"/>
                      <a:pt x="27842" y="23835"/>
                      <a:pt x="26958" y="21881"/>
                    </a:cubicBezTo>
                    <a:cubicBezTo>
                      <a:pt x="25729" y="19153"/>
                      <a:pt x="24499" y="16393"/>
                      <a:pt x="22993" y="13805"/>
                    </a:cubicBezTo>
                    <a:cubicBezTo>
                      <a:pt x="22979" y="13785"/>
                      <a:pt x="22964" y="13768"/>
                      <a:pt x="22947" y="13751"/>
                    </a:cubicBezTo>
                    <a:cubicBezTo>
                      <a:pt x="23514" y="11172"/>
                      <a:pt x="24604" y="8970"/>
                      <a:pt x="26046" y="6761"/>
                    </a:cubicBezTo>
                    <a:cubicBezTo>
                      <a:pt x="26052" y="6747"/>
                      <a:pt x="26058" y="6732"/>
                      <a:pt x="26062" y="6717"/>
                    </a:cubicBezTo>
                    <a:cubicBezTo>
                      <a:pt x="26247" y="6752"/>
                      <a:pt x="26437" y="6769"/>
                      <a:pt x="26630" y="6769"/>
                    </a:cubicBezTo>
                    <a:cubicBezTo>
                      <a:pt x="27296" y="6769"/>
                      <a:pt x="27985" y="6564"/>
                      <a:pt x="28516" y="6196"/>
                    </a:cubicBezTo>
                    <a:cubicBezTo>
                      <a:pt x="28648" y="6104"/>
                      <a:pt x="28688" y="5972"/>
                      <a:pt x="28665" y="5853"/>
                    </a:cubicBezTo>
                    <a:cubicBezTo>
                      <a:pt x="29501" y="4984"/>
                      <a:pt x="29098" y="3537"/>
                      <a:pt x="28199" y="2744"/>
                    </a:cubicBezTo>
                    <a:cubicBezTo>
                      <a:pt x="26234" y="1010"/>
                      <a:pt x="22845" y="472"/>
                      <a:pt x="20371" y="5"/>
                    </a:cubicBezTo>
                    <a:cubicBezTo>
                      <a:pt x="20354" y="2"/>
                      <a:pt x="20337" y="0"/>
                      <a:pt x="203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1;p23">
                <a:extLst>
                  <a:ext uri="{FF2B5EF4-FFF2-40B4-BE49-F238E27FC236}">
                    <a16:creationId xmlns:a16="http://schemas.microsoft.com/office/drawing/2014/main" id="{CFE73826-46D5-40C2-BCDE-A610B86BDBF5}"/>
                  </a:ext>
                </a:extLst>
              </p:cNvPr>
              <p:cNvSpPr/>
              <p:nvPr/>
            </p:nvSpPr>
            <p:spPr>
              <a:xfrm>
                <a:off x="6248791" y="4604540"/>
                <a:ext cx="800077" cy="458497"/>
              </a:xfrm>
              <a:custGeom>
                <a:avLst/>
                <a:gdLst/>
                <a:ahLst/>
                <a:cxnLst/>
                <a:rect l="l" t="t" r="r" b="b"/>
                <a:pathLst>
                  <a:path w="24177" h="13855" extrusionOk="0">
                    <a:moveTo>
                      <a:pt x="6688" y="1"/>
                    </a:moveTo>
                    <a:cubicBezTo>
                      <a:pt x="6683" y="1"/>
                      <a:pt x="6678" y="1"/>
                      <a:pt x="6672" y="2"/>
                    </a:cubicBezTo>
                    <a:cubicBezTo>
                      <a:pt x="4874" y="130"/>
                      <a:pt x="2805" y="671"/>
                      <a:pt x="1348" y="1786"/>
                    </a:cubicBezTo>
                    <a:cubicBezTo>
                      <a:pt x="501" y="2432"/>
                      <a:pt x="0" y="3801"/>
                      <a:pt x="1118" y="4446"/>
                    </a:cubicBezTo>
                    <a:cubicBezTo>
                      <a:pt x="2284" y="6008"/>
                      <a:pt x="4182" y="6874"/>
                      <a:pt x="5900" y="7733"/>
                    </a:cubicBezTo>
                    <a:cubicBezTo>
                      <a:pt x="8234" y="8902"/>
                      <a:pt x="10616" y="9969"/>
                      <a:pt x="13045" y="10937"/>
                    </a:cubicBezTo>
                    <a:cubicBezTo>
                      <a:pt x="15616" y="11959"/>
                      <a:pt x="18297" y="13040"/>
                      <a:pt x="20995" y="13677"/>
                    </a:cubicBezTo>
                    <a:cubicBezTo>
                      <a:pt x="21416" y="13776"/>
                      <a:pt x="21860" y="13855"/>
                      <a:pt x="22280" y="13855"/>
                    </a:cubicBezTo>
                    <a:cubicBezTo>
                      <a:pt x="23022" y="13855"/>
                      <a:pt x="23687" y="13609"/>
                      <a:pt x="24010" y="12789"/>
                    </a:cubicBezTo>
                    <a:cubicBezTo>
                      <a:pt x="24062" y="12656"/>
                      <a:pt x="24013" y="12551"/>
                      <a:pt x="23924" y="12489"/>
                    </a:cubicBezTo>
                    <a:cubicBezTo>
                      <a:pt x="24177" y="11833"/>
                      <a:pt x="24031" y="11158"/>
                      <a:pt x="23699" y="10479"/>
                    </a:cubicBezTo>
                    <a:cubicBezTo>
                      <a:pt x="22976" y="9001"/>
                      <a:pt x="22207" y="7627"/>
                      <a:pt x="21674" y="6056"/>
                    </a:cubicBezTo>
                    <a:cubicBezTo>
                      <a:pt x="21614" y="5877"/>
                      <a:pt x="21466" y="5803"/>
                      <a:pt x="21318" y="5803"/>
                    </a:cubicBezTo>
                    <a:cubicBezTo>
                      <a:pt x="21293" y="5803"/>
                      <a:pt x="21267" y="5805"/>
                      <a:pt x="21242" y="5809"/>
                    </a:cubicBezTo>
                    <a:cubicBezTo>
                      <a:pt x="21182" y="5694"/>
                      <a:pt x="21069" y="5602"/>
                      <a:pt x="20917" y="5602"/>
                    </a:cubicBezTo>
                    <a:cubicBezTo>
                      <a:pt x="20894" y="5602"/>
                      <a:pt x="20870" y="5604"/>
                      <a:pt x="20845" y="5609"/>
                    </a:cubicBezTo>
                    <a:cubicBezTo>
                      <a:pt x="19366" y="5876"/>
                      <a:pt x="17814" y="6136"/>
                      <a:pt x="16286" y="6136"/>
                    </a:cubicBezTo>
                    <a:cubicBezTo>
                      <a:pt x="14713" y="6136"/>
                      <a:pt x="13167" y="5860"/>
                      <a:pt x="11755" y="5034"/>
                    </a:cubicBezTo>
                    <a:cubicBezTo>
                      <a:pt x="10527" y="4318"/>
                      <a:pt x="9738" y="3339"/>
                      <a:pt x="9024" y="2127"/>
                    </a:cubicBezTo>
                    <a:cubicBezTo>
                      <a:pt x="8525" y="1277"/>
                      <a:pt x="8106" y="608"/>
                      <a:pt x="7282" y="55"/>
                    </a:cubicBezTo>
                    <a:cubicBezTo>
                      <a:pt x="7243" y="29"/>
                      <a:pt x="7202" y="18"/>
                      <a:pt x="7163" y="18"/>
                    </a:cubicBezTo>
                    <a:cubicBezTo>
                      <a:pt x="6971" y="18"/>
                      <a:pt x="6809" y="289"/>
                      <a:pt x="6984" y="441"/>
                    </a:cubicBezTo>
                    <a:cubicBezTo>
                      <a:pt x="8078" y="1392"/>
                      <a:pt x="8438" y="2789"/>
                      <a:pt x="9311" y="3906"/>
                    </a:cubicBezTo>
                    <a:cubicBezTo>
                      <a:pt x="10107" y="4926"/>
                      <a:pt x="11199" y="5668"/>
                      <a:pt x="12388" y="6159"/>
                    </a:cubicBezTo>
                    <a:cubicBezTo>
                      <a:pt x="13685" y="6692"/>
                      <a:pt x="15062" y="6899"/>
                      <a:pt x="16451" y="6899"/>
                    </a:cubicBezTo>
                    <a:cubicBezTo>
                      <a:pt x="17975" y="6899"/>
                      <a:pt x="19514" y="6650"/>
                      <a:pt x="20979" y="6312"/>
                    </a:cubicBezTo>
                    <a:cubicBezTo>
                      <a:pt x="21296" y="7287"/>
                      <a:pt x="21686" y="8237"/>
                      <a:pt x="22146" y="9154"/>
                    </a:cubicBezTo>
                    <a:cubicBezTo>
                      <a:pt x="22703" y="10259"/>
                      <a:pt x="23757" y="11438"/>
                      <a:pt x="23271" y="12741"/>
                    </a:cubicBezTo>
                    <a:cubicBezTo>
                      <a:pt x="23268" y="12749"/>
                      <a:pt x="23270" y="12754"/>
                      <a:pt x="23268" y="12760"/>
                    </a:cubicBezTo>
                    <a:cubicBezTo>
                      <a:pt x="22975" y="13021"/>
                      <a:pt x="22555" y="13125"/>
                      <a:pt x="22069" y="13125"/>
                    </a:cubicBezTo>
                    <a:cubicBezTo>
                      <a:pt x="20505" y="13125"/>
                      <a:pt x="18255" y="12056"/>
                      <a:pt x="17343" y="11744"/>
                    </a:cubicBezTo>
                    <a:cubicBezTo>
                      <a:pt x="15433" y="11089"/>
                      <a:pt x="13546" y="10373"/>
                      <a:pt x="11680" y="9597"/>
                    </a:cubicBezTo>
                    <a:cubicBezTo>
                      <a:pt x="8102" y="8111"/>
                      <a:pt x="3898" y="6584"/>
                      <a:pt x="1146" y="3752"/>
                    </a:cubicBezTo>
                    <a:cubicBezTo>
                      <a:pt x="248" y="2049"/>
                      <a:pt x="5802" y="625"/>
                      <a:pt x="6732" y="437"/>
                    </a:cubicBezTo>
                    <a:cubicBezTo>
                      <a:pt x="6968" y="389"/>
                      <a:pt x="6925" y="1"/>
                      <a:pt x="66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12;p23">
                <a:extLst>
                  <a:ext uri="{FF2B5EF4-FFF2-40B4-BE49-F238E27FC236}">
                    <a16:creationId xmlns:a16="http://schemas.microsoft.com/office/drawing/2014/main" id="{5965DB38-2068-48F1-B48E-624A776D55E4}"/>
                  </a:ext>
                </a:extLst>
              </p:cNvPr>
              <p:cNvSpPr/>
              <p:nvPr/>
            </p:nvSpPr>
            <p:spPr>
              <a:xfrm>
                <a:off x="6738990" y="4680091"/>
                <a:ext cx="94777" cy="84254"/>
              </a:xfrm>
              <a:custGeom>
                <a:avLst/>
                <a:gdLst/>
                <a:ahLst/>
                <a:cxnLst/>
                <a:rect l="l" t="t" r="r" b="b"/>
                <a:pathLst>
                  <a:path w="2864" h="2546" extrusionOk="0">
                    <a:moveTo>
                      <a:pt x="1280" y="572"/>
                    </a:moveTo>
                    <a:cubicBezTo>
                      <a:pt x="1669" y="635"/>
                      <a:pt x="2090" y="753"/>
                      <a:pt x="2216" y="1166"/>
                    </a:cubicBezTo>
                    <a:cubicBezTo>
                      <a:pt x="2364" y="1661"/>
                      <a:pt x="1814" y="1955"/>
                      <a:pt x="1398" y="1964"/>
                    </a:cubicBezTo>
                    <a:cubicBezTo>
                      <a:pt x="1389" y="1964"/>
                      <a:pt x="1380" y="1964"/>
                      <a:pt x="1371" y="1964"/>
                    </a:cubicBezTo>
                    <a:cubicBezTo>
                      <a:pt x="1032" y="1964"/>
                      <a:pt x="630" y="1794"/>
                      <a:pt x="569" y="1425"/>
                    </a:cubicBezTo>
                    <a:cubicBezTo>
                      <a:pt x="502" y="1019"/>
                      <a:pt x="785" y="756"/>
                      <a:pt x="1148" y="681"/>
                    </a:cubicBezTo>
                    <a:cubicBezTo>
                      <a:pt x="1208" y="668"/>
                      <a:pt x="1257" y="629"/>
                      <a:pt x="1280" y="572"/>
                    </a:cubicBezTo>
                    <a:close/>
                    <a:moveTo>
                      <a:pt x="1176" y="1"/>
                    </a:moveTo>
                    <a:cubicBezTo>
                      <a:pt x="1152" y="1"/>
                      <a:pt x="1129" y="1"/>
                      <a:pt x="1105" y="2"/>
                    </a:cubicBezTo>
                    <a:cubicBezTo>
                      <a:pt x="961" y="8"/>
                      <a:pt x="865" y="132"/>
                      <a:pt x="843" y="259"/>
                    </a:cubicBezTo>
                    <a:cubicBezTo>
                      <a:pt x="358" y="336"/>
                      <a:pt x="1" y="883"/>
                      <a:pt x="1" y="1365"/>
                    </a:cubicBezTo>
                    <a:cubicBezTo>
                      <a:pt x="2" y="2082"/>
                      <a:pt x="684" y="2528"/>
                      <a:pt x="1343" y="2545"/>
                    </a:cubicBezTo>
                    <a:cubicBezTo>
                      <a:pt x="1355" y="2545"/>
                      <a:pt x="1367" y="2545"/>
                      <a:pt x="1379" y="2545"/>
                    </a:cubicBezTo>
                    <a:cubicBezTo>
                      <a:pt x="2039" y="2545"/>
                      <a:pt x="2794" y="2104"/>
                      <a:pt x="2825" y="1387"/>
                    </a:cubicBezTo>
                    <a:cubicBezTo>
                      <a:pt x="2864" y="496"/>
                      <a:pt x="1967" y="1"/>
                      <a:pt x="1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13;p23">
                <a:extLst>
                  <a:ext uri="{FF2B5EF4-FFF2-40B4-BE49-F238E27FC236}">
                    <a16:creationId xmlns:a16="http://schemas.microsoft.com/office/drawing/2014/main" id="{A2FBA2A6-CB80-4E60-A810-E480F6698C93}"/>
                  </a:ext>
                </a:extLst>
              </p:cNvPr>
              <p:cNvSpPr/>
              <p:nvPr/>
            </p:nvSpPr>
            <p:spPr>
              <a:xfrm>
                <a:off x="6721815" y="4540804"/>
                <a:ext cx="93817" cy="77999"/>
              </a:xfrm>
              <a:custGeom>
                <a:avLst/>
                <a:gdLst/>
                <a:ahLst/>
                <a:cxnLst/>
                <a:rect l="l" t="t" r="r" b="b"/>
                <a:pathLst>
                  <a:path w="2835" h="2357" extrusionOk="0">
                    <a:moveTo>
                      <a:pt x="1503" y="510"/>
                    </a:moveTo>
                    <a:cubicBezTo>
                      <a:pt x="1749" y="510"/>
                      <a:pt x="1990" y="652"/>
                      <a:pt x="2061" y="920"/>
                    </a:cubicBezTo>
                    <a:cubicBezTo>
                      <a:pt x="2176" y="1353"/>
                      <a:pt x="1810" y="1804"/>
                      <a:pt x="1382" y="1854"/>
                    </a:cubicBezTo>
                    <a:cubicBezTo>
                      <a:pt x="1354" y="1857"/>
                      <a:pt x="1324" y="1859"/>
                      <a:pt x="1295" y="1859"/>
                    </a:cubicBezTo>
                    <a:cubicBezTo>
                      <a:pt x="967" y="1859"/>
                      <a:pt x="603" y="1659"/>
                      <a:pt x="520" y="1329"/>
                    </a:cubicBezTo>
                    <a:cubicBezTo>
                      <a:pt x="448" y="1039"/>
                      <a:pt x="578" y="785"/>
                      <a:pt x="788" y="621"/>
                    </a:cubicBezTo>
                    <a:cubicBezTo>
                      <a:pt x="833" y="667"/>
                      <a:pt x="895" y="696"/>
                      <a:pt x="963" y="696"/>
                    </a:cubicBezTo>
                    <a:cubicBezTo>
                      <a:pt x="1016" y="696"/>
                      <a:pt x="1073" y="678"/>
                      <a:pt x="1126" y="636"/>
                    </a:cubicBezTo>
                    <a:cubicBezTo>
                      <a:pt x="1236" y="552"/>
                      <a:pt x="1371" y="510"/>
                      <a:pt x="1503" y="510"/>
                    </a:cubicBezTo>
                    <a:close/>
                    <a:moveTo>
                      <a:pt x="1482" y="1"/>
                    </a:moveTo>
                    <a:cubicBezTo>
                      <a:pt x="1298" y="1"/>
                      <a:pt x="1117" y="48"/>
                      <a:pt x="964" y="151"/>
                    </a:cubicBezTo>
                    <a:cubicBezTo>
                      <a:pt x="407" y="209"/>
                      <a:pt x="1" y="797"/>
                      <a:pt x="67" y="1358"/>
                    </a:cubicBezTo>
                    <a:cubicBezTo>
                      <a:pt x="139" y="1971"/>
                      <a:pt x="743" y="2356"/>
                      <a:pt x="1330" y="2356"/>
                    </a:cubicBezTo>
                    <a:cubicBezTo>
                      <a:pt x="1434" y="2356"/>
                      <a:pt x="1537" y="2344"/>
                      <a:pt x="1636" y="2320"/>
                    </a:cubicBezTo>
                    <a:cubicBezTo>
                      <a:pt x="2349" y="2142"/>
                      <a:pt x="2834" y="1254"/>
                      <a:pt x="2479" y="575"/>
                    </a:cubicBezTo>
                    <a:cubicBezTo>
                      <a:pt x="2295" y="222"/>
                      <a:pt x="1881" y="1"/>
                      <a:pt x="14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14;p23">
                <a:extLst>
                  <a:ext uri="{FF2B5EF4-FFF2-40B4-BE49-F238E27FC236}">
                    <a16:creationId xmlns:a16="http://schemas.microsoft.com/office/drawing/2014/main" id="{A761D731-BA2F-447F-BC6D-88A7AF1758EB}"/>
                  </a:ext>
                </a:extLst>
              </p:cNvPr>
              <p:cNvSpPr/>
              <p:nvPr/>
            </p:nvSpPr>
            <p:spPr>
              <a:xfrm>
                <a:off x="6838367" y="4387487"/>
                <a:ext cx="70652" cy="67211"/>
              </a:xfrm>
              <a:custGeom>
                <a:avLst/>
                <a:gdLst/>
                <a:ahLst/>
                <a:cxnLst/>
                <a:rect l="l" t="t" r="r" b="b"/>
                <a:pathLst>
                  <a:path w="2135" h="2031" extrusionOk="0">
                    <a:moveTo>
                      <a:pt x="807" y="423"/>
                    </a:moveTo>
                    <a:cubicBezTo>
                      <a:pt x="831" y="453"/>
                      <a:pt x="864" y="476"/>
                      <a:pt x="899" y="488"/>
                    </a:cubicBezTo>
                    <a:cubicBezTo>
                      <a:pt x="1050" y="543"/>
                      <a:pt x="1196" y="520"/>
                      <a:pt x="1332" y="626"/>
                    </a:cubicBezTo>
                    <a:cubicBezTo>
                      <a:pt x="1459" y="727"/>
                      <a:pt x="1547" y="869"/>
                      <a:pt x="1574" y="1030"/>
                    </a:cubicBezTo>
                    <a:cubicBezTo>
                      <a:pt x="1625" y="1357"/>
                      <a:pt x="1336" y="1556"/>
                      <a:pt x="1040" y="1556"/>
                    </a:cubicBezTo>
                    <a:cubicBezTo>
                      <a:pt x="1031" y="1556"/>
                      <a:pt x="1023" y="1556"/>
                      <a:pt x="1014" y="1555"/>
                    </a:cubicBezTo>
                    <a:cubicBezTo>
                      <a:pt x="687" y="1542"/>
                      <a:pt x="427" y="1315"/>
                      <a:pt x="462" y="972"/>
                    </a:cubicBezTo>
                    <a:cubicBezTo>
                      <a:pt x="490" y="710"/>
                      <a:pt x="625" y="549"/>
                      <a:pt x="807" y="423"/>
                    </a:cubicBezTo>
                    <a:close/>
                    <a:moveTo>
                      <a:pt x="924" y="1"/>
                    </a:moveTo>
                    <a:cubicBezTo>
                      <a:pt x="422" y="1"/>
                      <a:pt x="28" y="572"/>
                      <a:pt x="15" y="1039"/>
                    </a:cubicBezTo>
                    <a:cubicBezTo>
                      <a:pt x="0" y="1612"/>
                      <a:pt x="489" y="2031"/>
                      <a:pt x="1041" y="2031"/>
                    </a:cubicBezTo>
                    <a:cubicBezTo>
                      <a:pt x="1053" y="2031"/>
                      <a:pt x="1065" y="2031"/>
                      <a:pt x="1077" y="2030"/>
                    </a:cubicBezTo>
                    <a:cubicBezTo>
                      <a:pt x="1649" y="2012"/>
                      <a:pt x="2135" y="1563"/>
                      <a:pt x="2049" y="967"/>
                    </a:cubicBezTo>
                    <a:cubicBezTo>
                      <a:pt x="1995" y="585"/>
                      <a:pt x="1573" y="25"/>
                      <a:pt x="1134" y="25"/>
                    </a:cubicBezTo>
                    <a:cubicBezTo>
                      <a:pt x="1113" y="25"/>
                      <a:pt x="1093" y="26"/>
                      <a:pt x="1072" y="28"/>
                    </a:cubicBezTo>
                    <a:cubicBezTo>
                      <a:pt x="1061" y="24"/>
                      <a:pt x="1055" y="15"/>
                      <a:pt x="1043" y="11"/>
                    </a:cubicBezTo>
                    <a:cubicBezTo>
                      <a:pt x="1003" y="4"/>
                      <a:pt x="963" y="1"/>
                      <a:pt x="9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15;p23">
                <a:extLst>
                  <a:ext uri="{FF2B5EF4-FFF2-40B4-BE49-F238E27FC236}">
                    <a16:creationId xmlns:a16="http://schemas.microsoft.com/office/drawing/2014/main" id="{EAEBB7F5-250D-4EAF-A2F0-F4673902F91F}"/>
                  </a:ext>
                </a:extLst>
              </p:cNvPr>
              <p:cNvSpPr/>
              <p:nvPr/>
            </p:nvSpPr>
            <p:spPr>
              <a:xfrm>
                <a:off x="7021633" y="4067482"/>
                <a:ext cx="85842" cy="78231"/>
              </a:xfrm>
              <a:custGeom>
                <a:avLst/>
                <a:gdLst/>
                <a:ahLst/>
                <a:cxnLst/>
                <a:rect l="l" t="t" r="r" b="b"/>
                <a:pathLst>
                  <a:path w="2594" h="2364" extrusionOk="0">
                    <a:moveTo>
                      <a:pt x="1571" y="478"/>
                    </a:moveTo>
                    <a:cubicBezTo>
                      <a:pt x="1827" y="639"/>
                      <a:pt x="2011" y="901"/>
                      <a:pt x="2017" y="1219"/>
                    </a:cubicBezTo>
                    <a:cubicBezTo>
                      <a:pt x="2024" y="1592"/>
                      <a:pt x="1737" y="1832"/>
                      <a:pt x="1385" y="1832"/>
                    </a:cubicBezTo>
                    <a:cubicBezTo>
                      <a:pt x="1369" y="1832"/>
                      <a:pt x="1353" y="1832"/>
                      <a:pt x="1337" y="1831"/>
                    </a:cubicBezTo>
                    <a:cubicBezTo>
                      <a:pt x="976" y="1809"/>
                      <a:pt x="610" y="1550"/>
                      <a:pt x="685" y="1147"/>
                    </a:cubicBezTo>
                    <a:cubicBezTo>
                      <a:pt x="764" y="729"/>
                      <a:pt x="1181" y="518"/>
                      <a:pt x="1571" y="478"/>
                    </a:cubicBezTo>
                    <a:close/>
                    <a:moveTo>
                      <a:pt x="1469" y="0"/>
                    </a:moveTo>
                    <a:cubicBezTo>
                      <a:pt x="1461" y="0"/>
                      <a:pt x="1453" y="0"/>
                      <a:pt x="1446" y="0"/>
                    </a:cubicBezTo>
                    <a:cubicBezTo>
                      <a:pt x="1444" y="0"/>
                      <a:pt x="1443" y="0"/>
                      <a:pt x="1441" y="0"/>
                    </a:cubicBezTo>
                    <a:cubicBezTo>
                      <a:pt x="1380" y="0"/>
                      <a:pt x="1324" y="31"/>
                      <a:pt x="1290" y="82"/>
                    </a:cubicBezTo>
                    <a:cubicBezTo>
                      <a:pt x="1278" y="81"/>
                      <a:pt x="1267" y="81"/>
                      <a:pt x="1255" y="81"/>
                    </a:cubicBezTo>
                    <a:cubicBezTo>
                      <a:pt x="772" y="81"/>
                      <a:pt x="293" y="519"/>
                      <a:pt x="170" y="1007"/>
                    </a:cubicBezTo>
                    <a:cubicBezTo>
                      <a:pt x="0" y="1688"/>
                      <a:pt x="544" y="2262"/>
                      <a:pt x="1193" y="2351"/>
                    </a:cubicBezTo>
                    <a:cubicBezTo>
                      <a:pt x="1253" y="2360"/>
                      <a:pt x="1313" y="2364"/>
                      <a:pt x="1373" y="2364"/>
                    </a:cubicBezTo>
                    <a:cubicBezTo>
                      <a:pt x="1951" y="2364"/>
                      <a:pt x="2472" y="1979"/>
                      <a:pt x="2533" y="1367"/>
                    </a:cubicBezTo>
                    <a:cubicBezTo>
                      <a:pt x="2594" y="744"/>
                      <a:pt x="2148" y="0"/>
                      <a:pt x="14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16;p23">
                <a:extLst>
                  <a:ext uri="{FF2B5EF4-FFF2-40B4-BE49-F238E27FC236}">
                    <a16:creationId xmlns:a16="http://schemas.microsoft.com/office/drawing/2014/main" id="{57423348-1848-4BBE-AD15-E6B4184FEFB7}"/>
                  </a:ext>
                </a:extLst>
              </p:cNvPr>
              <p:cNvSpPr/>
              <p:nvPr/>
            </p:nvSpPr>
            <p:spPr>
              <a:xfrm>
                <a:off x="6945686" y="3887194"/>
                <a:ext cx="132767" cy="126149"/>
              </a:xfrm>
              <a:custGeom>
                <a:avLst/>
                <a:gdLst/>
                <a:ahLst/>
                <a:cxnLst/>
                <a:rect l="l" t="t" r="r" b="b"/>
                <a:pathLst>
                  <a:path w="4012" h="3812" extrusionOk="0">
                    <a:moveTo>
                      <a:pt x="2176" y="547"/>
                    </a:moveTo>
                    <a:cubicBezTo>
                      <a:pt x="2764" y="658"/>
                      <a:pt x="3265" y="1073"/>
                      <a:pt x="3333" y="1736"/>
                    </a:cubicBezTo>
                    <a:cubicBezTo>
                      <a:pt x="3409" y="2471"/>
                      <a:pt x="2931" y="3168"/>
                      <a:pt x="2189" y="3277"/>
                    </a:cubicBezTo>
                    <a:cubicBezTo>
                      <a:pt x="2115" y="3287"/>
                      <a:pt x="2041" y="3293"/>
                      <a:pt x="1969" y="3293"/>
                    </a:cubicBezTo>
                    <a:cubicBezTo>
                      <a:pt x="1316" y="3293"/>
                      <a:pt x="728" y="2871"/>
                      <a:pt x="589" y="2203"/>
                    </a:cubicBezTo>
                    <a:cubicBezTo>
                      <a:pt x="434" y="1448"/>
                      <a:pt x="945" y="551"/>
                      <a:pt x="1729" y="551"/>
                    </a:cubicBezTo>
                    <a:cubicBezTo>
                      <a:pt x="1827" y="551"/>
                      <a:pt x="1928" y="565"/>
                      <a:pt x="2033" y="595"/>
                    </a:cubicBezTo>
                    <a:cubicBezTo>
                      <a:pt x="2046" y="599"/>
                      <a:pt x="2059" y="601"/>
                      <a:pt x="2072" y="601"/>
                    </a:cubicBezTo>
                    <a:cubicBezTo>
                      <a:pt x="2112" y="601"/>
                      <a:pt x="2151" y="582"/>
                      <a:pt x="2176" y="547"/>
                    </a:cubicBezTo>
                    <a:close/>
                    <a:moveTo>
                      <a:pt x="1956" y="0"/>
                    </a:moveTo>
                    <a:cubicBezTo>
                      <a:pt x="1773" y="0"/>
                      <a:pt x="1587" y="27"/>
                      <a:pt x="1405" y="83"/>
                    </a:cubicBezTo>
                    <a:cubicBezTo>
                      <a:pt x="1349" y="98"/>
                      <a:pt x="1301" y="134"/>
                      <a:pt x="1270" y="183"/>
                    </a:cubicBezTo>
                    <a:cubicBezTo>
                      <a:pt x="627" y="359"/>
                      <a:pt x="116" y="1132"/>
                      <a:pt x="73" y="1800"/>
                    </a:cubicBezTo>
                    <a:cubicBezTo>
                      <a:pt x="1" y="2923"/>
                      <a:pt x="883" y="3811"/>
                      <a:pt x="1988" y="3811"/>
                    </a:cubicBezTo>
                    <a:cubicBezTo>
                      <a:pt x="2014" y="3811"/>
                      <a:pt x="2041" y="3811"/>
                      <a:pt x="2068" y="3810"/>
                    </a:cubicBezTo>
                    <a:cubicBezTo>
                      <a:pt x="3214" y="3765"/>
                      <a:pt x="4012" y="2695"/>
                      <a:pt x="3843" y="1581"/>
                    </a:cubicBezTo>
                    <a:cubicBezTo>
                      <a:pt x="3702" y="644"/>
                      <a:pt x="2856" y="0"/>
                      <a:pt x="19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517;p23">
              <a:extLst>
                <a:ext uri="{FF2B5EF4-FFF2-40B4-BE49-F238E27FC236}">
                  <a16:creationId xmlns:a16="http://schemas.microsoft.com/office/drawing/2014/main" id="{C6EDEACD-BE8F-4C1D-974D-6113CBA0FC79}"/>
                </a:ext>
              </a:extLst>
            </p:cNvPr>
            <p:cNvGrpSpPr/>
            <p:nvPr/>
          </p:nvGrpSpPr>
          <p:grpSpPr>
            <a:xfrm>
              <a:off x="6648515" y="5156391"/>
              <a:ext cx="174596" cy="44774"/>
              <a:chOff x="6648515" y="5156391"/>
              <a:chExt cx="174596" cy="44774"/>
            </a:xfrm>
          </p:grpSpPr>
          <p:sp>
            <p:nvSpPr>
              <p:cNvPr id="46" name="Google Shape;518;p23">
                <a:extLst>
                  <a:ext uri="{FF2B5EF4-FFF2-40B4-BE49-F238E27FC236}">
                    <a16:creationId xmlns:a16="http://schemas.microsoft.com/office/drawing/2014/main" id="{F0B625FF-C3AC-46E9-B7A6-9F6772FD5FB5}"/>
                  </a:ext>
                </a:extLst>
              </p:cNvPr>
              <p:cNvSpPr/>
              <p:nvPr/>
            </p:nvSpPr>
            <p:spPr>
              <a:xfrm>
                <a:off x="6648515" y="5156556"/>
                <a:ext cx="117875" cy="44609"/>
              </a:xfrm>
              <a:custGeom>
                <a:avLst/>
                <a:gdLst/>
                <a:ahLst/>
                <a:cxnLst/>
                <a:rect l="l" t="t" r="r" b="b"/>
                <a:pathLst>
                  <a:path w="3562" h="1348" extrusionOk="0">
                    <a:moveTo>
                      <a:pt x="178" y="1"/>
                    </a:moveTo>
                    <a:cubicBezTo>
                      <a:pt x="70" y="1"/>
                      <a:pt x="1" y="168"/>
                      <a:pt x="114" y="245"/>
                    </a:cubicBezTo>
                    <a:cubicBezTo>
                      <a:pt x="1087" y="909"/>
                      <a:pt x="2176" y="1275"/>
                      <a:pt x="3351" y="1347"/>
                    </a:cubicBezTo>
                    <a:cubicBezTo>
                      <a:pt x="3354" y="1348"/>
                      <a:pt x="3358" y="1348"/>
                      <a:pt x="3362" y="1348"/>
                    </a:cubicBezTo>
                    <a:cubicBezTo>
                      <a:pt x="3562" y="1348"/>
                      <a:pt x="3560" y="1024"/>
                      <a:pt x="3349" y="1015"/>
                    </a:cubicBezTo>
                    <a:cubicBezTo>
                      <a:pt x="2223" y="971"/>
                      <a:pt x="1190" y="637"/>
                      <a:pt x="246" y="23"/>
                    </a:cubicBezTo>
                    <a:cubicBezTo>
                      <a:pt x="223" y="7"/>
                      <a:pt x="200" y="1"/>
                      <a:pt x="1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19;p23">
                <a:extLst>
                  <a:ext uri="{FF2B5EF4-FFF2-40B4-BE49-F238E27FC236}">
                    <a16:creationId xmlns:a16="http://schemas.microsoft.com/office/drawing/2014/main" id="{4A0749DD-EFF3-4816-8E33-50C31FD269B8}"/>
                  </a:ext>
                </a:extLst>
              </p:cNvPr>
              <p:cNvSpPr/>
              <p:nvPr/>
            </p:nvSpPr>
            <p:spPr>
              <a:xfrm>
                <a:off x="6713178" y="5156391"/>
                <a:ext cx="109933" cy="37262"/>
              </a:xfrm>
              <a:custGeom>
                <a:avLst/>
                <a:gdLst/>
                <a:ahLst/>
                <a:cxnLst/>
                <a:rect l="l" t="t" r="r" b="b"/>
                <a:pathLst>
                  <a:path w="3322" h="1126" extrusionOk="0">
                    <a:moveTo>
                      <a:pt x="173" y="1"/>
                    </a:moveTo>
                    <a:cubicBezTo>
                      <a:pt x="43" y="1"/>
                      <a:pt x="0" y="207"/>
                      <a:pt x="142" y="250"/>
                    </a:cubicBezTo>
                    <a:cubicBezTo>
                      <a:pt x="1113" y="541"/>
                      <a:pt x="2087" y="821"/>
                      <a:pt x="3055" y="1118"/>
                    </a:cubicBezTo>
                    <a:cubicBezTo>
                      <a:pt x="3073" y="1123"/>
                      <a:pt x="3089" y="1126"/>
                      <a:pt x="3104" y="1126"/>
                    </a:cubicBezTo>
                    <a:cubicBezTo>
                      <a:pt x="3264" y="1126"/>
                      <a:pt x="3321" y="859"/>
                      <a:pt x="3140" y="810"/>
                    </a:cubicBezTo>
                    <a:cubicBezTo>
                      <a:pt x="2161" y="550"/>
                      <a:pt x="1187" y="273"/>
                      <a:pt x="210" y="6"/>
                    </a:cubicBezTo>
                    <a:cubicBezTo>
                      <a:pt x="197" y="3"/>
                      <a:pt x="185" y="1"/>
                      <a:pt x="1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60098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B50F572A-23FA-4C7C-B0CE-DF257E83FA22}"/>
              </a:ext>
            </a:extLst>
          </p:cNvPr>
          <p:cNvPicPr>
            <a:picLocks noChangeAspect="1"/>
          </p:cNvPicPr>
          <p:nvPr/>
        </p:nvPicPr>
        <p:blipFill>
          <a:blip r:embed="rId2"/>
          <a:stretch>
            <a:fillRect/>
          </a:stretch>
        </p:blipFill>
        <p:spPr>
          <a:xfrm>
            <a:off x="0" y="1197405"/>
            <a:ext cx="9144000" cy="3946095"/>
          </a:xfrm>
          <a:prstGeom prst="rect">
            <a:avLst/>
          </a:prstGeom>
        </p:spPr>
      </p:pic>
      <p:sp>
        <p:nvSpPr>
          <p:cNvPr id="2" name="כותרת 1">
            <a:extLst>
              <a:ext uri="{FF2B5EF4-FFF2-40B4-BE49-F238E27FC236}">
                <a16:creationId xmlns:a16="http://schemas.microsoft.com/office/drawing/2014/main" id="{864CD39D-EA66-4644-B974-D626CC6026C9}"/>
              </a:ext>
            </a:extLst>
          </p:cNvPr>
          <p:cNvSpPr>
            <a:spLocks noGrp="1"/>
          </p:cNvSpPr>
          <p:nvPr>
            <p:ph type="title"/>
          </p:nvPr>
        </p:nvSpPr>
        <p:spPr/>
        <p:txBody>
          <a:bodyPr>
            <a:normAutofit fontScale="90000"/>
          </a:bodyPr>
          <a:lstStyle/>
          <a:p>
            <a:r>
              <a:rPr lang="en-US" dirty="0">
                <a:latin typeface="MV Boli" panose="02000500030200090000" pitchFamily="2" charset="0"/>
                <a:cs typeface="MV Boli" panose="02000500030200090000" pitchFamily="2" charset="0"/>
              </a:rPr>
              <a:t>Background</a:t>
            </a:r>
            <a:endParaRPr lang="he-IL" dirty="0">
              <a:latin typeface="MV Boli" panose="02000500030200090000" pitchFamily="2" charset="0"/>
            </a:endParaRPr>
          </a:p>
        </p:txBody>
      </p:sp>
      <p:sp>
        <p:nvSpPr>
          <p:cNvPr id="7" name="Content Placeholder 2">
            <a:extLst>
              <a:ext uri="{FF2B5EF4-FFF2-40B4-BE49-F238E27FC236}">
                <a16:creationId xmlns:a16="http://schemas.microsoft.com/office/drawing/2014/main" id="{1B72273F-2D01-43E3-8455-452CE50CB05A}"/>
              </a:ext>
            </a:extLst>
          </p:cNvPr>
          <p:cNvSpPr>
            <a:spLocks noGrp="1"/>
          </p:cNvSpPr>
          <p:nvPr>
            <p:ph idx="1"/>
          </p:nvPr>
        </p:nvSpPr>
        <p:spPr>
          <a:xfrm>
            <a:off x="143555" y="1197405"/>
            <a:ext cx="8246070" cy="3946096"/>
          </a:xfrm>
        </p:spPr>
        <p:txBody>
          <a:bodyPr>
            <a:normAutofit/>
          </a:bodyPr>
          <a:lstStyle/>
          <a:p>
            <a:pPr marL="0" indent="0">
              <a:buNone/>
            </a:pPr>
            <a:r>
              <a:rPr lang="en-US" sz="2200" dirty="0">
                <a:ln>
                  <a:solidFill>
                    <a:schemeClr val="accent1">
                      <a:lumMod val="60000"/>
                      <a:lumOff val="40000"/>
                    </a:schemeClr>
                  </a:solidFill>
                </a:ln>
                <a:solidFill>
                  <a:srgbClr val="1E6AB5"/>
                </a:solidFill>
                <a:cs typeface="MV Boli" panose="02000500030200090000" pitchFamily="2" charset="0"/>
              </a:rPr>
              <a:t>From the moment books were invented hundreds or thousands years ago, the rising of interesting is permanent. </a:t>
            </a:r>
          </a:p>
          <a:p>
            <a:pPr marL="0" indent="0">
              <a:buNone/>
            </a:pPr>
            <a:endParaRPr lang="en-US" sz="2200" dirty="0">
              <a:ln>
                <a:solidFill>
                  <a:schemeClr val="accent1">
                    <a:lumMod val="60000"/>
                    <a:lumOff val="40000"/>
                  </a:schemeClr>
                </a:solidFill>
              </a:ln>
              <a:solidFill>
                <a:srgbClr val="1E6AB5"/>
              </a:solidFill>
              <a:cs typeface="MV Boli" panose="02000500030200090000" pitchFamily="2" charset="0"/>
            </a:endParaRPr>
          </a:p>
          <a:p>
            <a:pPr marL="0" indent="0">
              <a:buNone/>
            </a:pPr>
            <a:r>
              <a:rPr lang="en-US" sz="2200" dirty="0">
                <a:ln>
                  <a:solidFill>
                    <a:schemeClr val="accent1">
                      <a:lumMod val="60000"/>
                      <a:lumOff val="40000"/>
                    </a:schemeClr>
                  </a:solidFill>
                </a:ln>
                <a:solidFill>
                  <a:srgbClr val="1E6AB5"/>
                </a:solidFill>
                <a:cs typeface="MV Boli" panose="02000500030200090000" pitchFamily="2" charset="0"/>
              </a:rPr>
              <a:t>Today, The huge variety of books and genres is in unimaginable dimensions. Thus, we believe  is available to allocate information about the most popular books and create very valuable data. </a:t>
            </a:r>
          </a:p>
          <a:p>
            <a:pPr marL="0" indent="0">
              <a:buNone/>
            </a:pPr>
            <a:endParaRPr lang="en-US" sz="2200" dirty="0">
              <a:ln>
                <a:solidFill>
                  <a:schemeClr val="accent1">
                    <a:lumMod val="60000"/>
                    <a:lumOff val="40000"/>
                  </a:schemeClr>
                </a:solidFill>
              </a:ln>
              <a:solidFill>
                <a:srgbClr val="1E6AB5"/>
              </a:solidFill>
              <a:cs typeface="MV Boli" panose="02000500030200090000" pitchFamily="2" charset="0"/>
            </a:endParaRPr>
          </a:p>
          <a:p>
            <a:pPr marL="0" indent="0">
              <a:buNone/>
            </a:pPr>
            <a:r>
              <a:rPr lang="en-US" sz="2200" dirty="0">
                <a:ln>
                  <a:solidFill>
                    <a:schemeClr val="accent1">
                      <a:lumMod val="60000"/>
                      <a:lumOff val="40000"/>
                    </a:schemeClr>
                  </a:solidFill>
                </a:ln>
                <a:solidFill>
                  <a:srgbClr val="1E6AB5"/>
                </a:solidFill>
                <a:cs typeface="MV Boli" panose="02000500030200090000" pitchFamily="2" charset="0"/>
              </a:rPr>
              <a:t>The main goal is to generate predictions on beloved books by genre, recommendations and other criteria.</a:t>
            </a:r>
          </a:p>
        </p:txBody>
      </p:sp>
    </p:spTree>
    <p:extLst>
      <p:ext uri="{BB962C8B-B14F-4D97-AF65-F5344CB8AC3E}">
        <p14:creationId xmlns:p14="http://schemas.microsoft.com/office/powerpoint/2010/main" val="2052110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veral Books">
            <a:extLst>
              <a:ext uri="{FF2B5EF4-FFF2-40B4-BE49-F238E27FC236}">
                <a16:creationId xmlns:a16="http://schemas.microsoft.com/office/drawing/2014/main" id="{F2035F04-03C2-451C-9A32-9D76A19892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26"/>
          <a:stretch/>
        </p:blipFill>
        <p:spPr bwMode="auto">
          <a:xfrm>
            <a:off x="10860" y="1044700"/>
            <a:ext cx="9144000" cy="4098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a:latin typeface="MV Boli" panose="02000500030200090000" pitchFamily="2" charset="0"/>
                <a:cs typeface="MV Boli" panose="02000500030200090000" pitchFamily="2" charset="0"/>
              </a:rPr>
              <a:t>Our Research subject</a:t>
            </a:r>
          </a:p>
        </p:txBody>
      </p:sp>
      <p:sp>
        <p:nvSpPr>
          <p:cNvPr id="3" name="Content Placeholder 2"/>
          <p:cNvSpPr>
            <a:spLocks noGrp="1"/>
          </p:cNvSpPr>
          <p:nvPr>
            <p:ph idx="1"/>
          </p:nvPr>
        </p:nvSpPr>
        <p:spPr>
          <a:xfrm>
            <a:off x="-9149" y="1197405"/>
            <a:ext cx="5802790" cy="3512210"/>
          </a:xfrm>
        </p:spPr>
        <p:txBody>
          <a:bodyPr>
            <a:normAutofit/>
          </a:bodyPr>
          <a:lstStyle/>
          <a:p>
            <a:r>
              <a:rPr lang="en-US" dirty="0">
                <a:ln w="0">
                  <a:solidFill>
                    <a:schemeClr val="accent1">
                      <a:lumMod val="60000"/>
                      <a:lumOff val="40000"/>
                    </a:schemeClr>
                  </a:solidFill>
                </a:ln>
                <a:solidFill>
                  <a:schemeClr val="accent1"/>
                </a:solidFill>
                <a:effectLst>
                  <a:outerShdw blurRad="38100" dist="25400" dir="5400000" algn="ctr" rotWithShape="0">
                    <a:srgbClr val="6E747A">
                      <a:alpha val="43000"/>
                    </a:srgbClr>
                  </a:outerShdw>
                </a:effectLst>
                <a:latin typeface="+mj-lt"/>
                <a:cs typeface="MV Boli" panose="02000500030200090000" pitchFamily="2" charset="0"/>
              </a:rPr>
              <a:t>What is the perfect book of this era and decades before? </a:t>
            </a:r>
          </a:p>
          <a:p>
            <a:r>
              <a:rPr lang="en-US" dirty="0">
                <a:ln w="0">
                  <a:solidFill>
                    <a:schemeClr val="accent1">
                      <a:lumMod val="60000"/>
                      <a:lumOff val="40000"/>
                    </a:schemeClr>
                  </a:solidFill>
                </a:ln>
                <a:solidFill>
                  <a:schemeClr val="accent1"/>
                </a:solidFill>
                <a:effectLst>
                  <a:outerShdw blurRad="38100" dist="25400" dir="5400000" algn="ctr" rotWithShape="0">
                    <a:srgbClr val="6E747A">
                      <a:alpha val="43000"/>
                    </a:srgbClr>
                  </a:outerShdw>
                </a:effectLst>
                <a:latin typeface="+mj-lt"/>
                <a:cs typeface="MV Boli" panose="02000500030200090000" pitchFamily="2" charset="0"/>
              </a:rPr>
              <a:t>Is there any popular most genre?</a:t>
            </a:r>
          </a:p>
          <a:p>
            <a:r>
              <a:rPr lang="en-US" dirty="0">
                <a:ln w="0">
                  <a:solidFill>
                    <a:schemeClr val="accent1">
                      <a:lumMod val="60000"/>
                      <a:lumOff val="40000"/>
                    </a:schemeClr>
                  </a:solidFill>
                </a:ln>
                <a:solidFill>
                  <a:schemeClr val="accent1"/>
                </a:solidFill>
                <a:effectLst>
                  <a:outerShdw blurRad="38100" dist="25400" dir="5400000" algn="ctr" rotWithShape="0">
                    <a:srgbClr val="6E747A">
                      <a:alpha val="43000"/>
                    </a:srgbClr>
                  </a:outerShdw>
                </a:effectLst>
                <a:latin typeface="+mj-lt"/>
                <a:cs typeface="MV Boli" panose="02000500030200090000" pitchFamily="2" charset="0"/>
              </a:rPr>
              <a:t>How ratings and reviews contribute to the grade of books of ?</a:t>
            </a:r>
          </a:p>
          <a:p>
            <a:r>
              <a:rPr lang="en-US" dirty="0">
                <a:ln w="0">
                  <a:solidFill>
                    <a:schemeClr val="accent1">
                      <a:lumMod val="60000"/>
                      <a:lumOff val="40000"/>
                    </a:schemeClr>
                  </a:solidFill>
                </a:ln>
                <a:solidFill>
                  <a:schemeClr val="accent1"/>
                </a:solidFill>
                <a:effectLst>
                  <a:outerShdw blurRad="38100" dist="25400" dir="5400000" algn="ctr" rotWithShape="0">
                    <a:srgbClr val="6E747A">
                      <a:alpha val="43000"/>
                    </a:srgbClr>
                  </a:outerShdw>
                </a:effectLst>
                <a:latin typeface="+mj-lt"/>
                <a:cs typeface="MV Boli" panose="02000500030200090000" pitchFamily="2" charset="0"/>
              </a:rPr>
              <a:t>How the books attributes help us to make specific predictions ?</a:t>
            </a:r>
          </a:p>
          <a:p>
            <a:pPr marL="0" indent="0">
              <a:buNone/>
            </a:pPr>
            <a:endParaRPr lang="en-US" dirty="0">
              <a:ln w="0"/>
              <a:solidFill>
                <a:schemeClr val="accent1"/>
              </a:solidFill>
              <a:effectLst>
                <a:outerShdw blurRad="38100" dist="25400" dir="5400000" algn="ctr" rotWithShape="0">
                  <a:srgbClr val="6E747A">
                    <a:alpha val="43000"/>
                  </a:srgbClr>
                </a:outerShdw>
              </a:effectLst>
              <a:latin typeface="+mj-lt"/>
            </a:endParaRPr>
          </a:p>
          <a:p>
            <a:pPr marL="0" indent="0">
              <a:buNone/>
            </a:pPr>
            <a:endParaRPr lang="en-US" dirty="0">
              <a:ln w="0"/>
              <a:solidFill>
                <a:schemeClr val="accent1"/>
              </a:solidFill>
              <a:effectLst>
                <a:outerShdw blurRad="38100" dist="25400" dir="5400000" algn="ctr" rotWithShape="0">
                  <a:srgbClr val="6E747A">
                    <a:alpha val="43000"/>
                  </a:srgbClr>
                </a:outerShdw>
              </a:effectLst>
              <a:latin typeface="+mj-lt"/>
            </a:endParaRPr>
          </a:p>
        </p:txBody>
      </p:sp>
    </p:spTree>
    <p:extLst>
      <p:ext uri="{BB962C8B-B14F-4D97-AF65-F5344CB8AC3E}">
        <p14:creationId xmlns:p14="http://schemas.microsoft.com/office/powerpoint/2010/main" val="410330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F573ACEB-B3E9-4F83-B251-60B9A92F5B1E}"/>
              </a:ext>
            </a:extLst>
          </p:cNvPr>
          <p:cNvPicPr>
            <a:picLocks noChangeAspect="1"/>
          </p:cNvPicPr>
          <p:nvPr/>
        </p:nvPicPr>
        <p:blipFill>
          <a:blip r:embed="rId2"/>
          <a:stretch>
            <a:fillRect/>
          </a:stretch>
        </p:blipFill>
        <p:spPr>
          <a:xfrm>
            <a:off x="35145" y="1197405"/>
            <a:ext cx="9144000" cy="3946095"/>
          </a:xfrm>
          <a:prstGeom prst="rect">
            <a:avLst/>
          </a:prstGeom>
        </p:spPr>
      </p:pic>
      <p:sp>
        <p:nvSpPr>
          <p:cNvPr id="2" name="Title 1"/>
          <p:cNvSpPr>
            <a:spLocks noGrp="1"/>
          </p:cNvSpPr>
          <p:nvPr>
            <p:ph type="title"/>
          </p:nvPr>
        </p:nvSpPr>
        <p:spPr/>
        <p:txBody>
          <a:bodyPr>
            <a:normAutofit/>
          </a:bodyPr>
          <a:lstStyle/>
          <a:p>
            <a:r>
              <a:rPr lang="en-US"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MV Boli" panose="02000500030200090000" pitchFamily="2" charset="0"/>
                <a:cs typeface="MV Boli" panose="02000500030200090000" pitchFamily="2" charset="0"/>
              </a:rPr>
              <a:t>External Resources</a:t>
            </a:r>
          </a:p>
        </p:txBody>
      </p:sp>
      <p:sp>
        <p:nvSpPr>
          <p:cNvPr id="3" name="Content Placeholder 2"/>
          <p:cNvSpPr>
            <a:spLocks noGrp="1"/>
          </p:cNvSpPr>
          <p:nvPr>
            <p:ph idx="1"/>
          </p:nvPr>
        </p:nvSpPr>
        <p:spPr>
          <a:xfrm>
            <a:off x="296260" y="1350110"/>
            <a:ext cx="7787954" cy="3359505"/>
          </a:xfrm>
        </p:spPr>
        <p:txBody>
          <a:bodyPr/>
          <a:lstStyle/>
          <a:p>
            <a:r>
              <a:rPr lang="en-US" dirty="0">
                <a:solidFill>
                  <a:schemeClr val="tx1"/>
                </a:solidFill>
                <a:hlinkClick r:id="rId3">
                  <a:extLst>
                    <a:ext uri="{A12FA001-AC4F-418D-AE19-62706E023703}">
                      <ahyp:hlinkClr xmlns:ahyp="http://schemas.microsoft.com/office/drawing/2018/hyperlinkcolor" val="tx"/>
                    </a:ext>
                  </a:extLst>
                </a:hlinkClick>
              </a:rPr>
              <a:t>Best Books Ever (70465 books) | Goodreads</a:t>
            </a:r>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2" name="תמונה 11">
            <a:extLst>
              <a:ext uri="{FF2B5EF4-FFF2-40B4-BE49-F238E27FC236}">
                <a16:creationId xmlns:a16="http://schemas.microsoft.com/office/drawing/2014/main" id="{EE3383E6-EE61-4557-9035-A5C5EEF882FD}"/>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9375" b="89773" l="5490" r="94118">
                        <a14:foregroundMark x1="8627" y1="85227" x2="8627" y2="85227"/>
                        <a14:foregroundMark x1="94118" y1="73011" x2="94118" y2="73011"/>
                        <a14:foregroundMark x1="5490" y1="89489" x2="5490" y2="8948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862575" y="3640685"/>
            <a:ext cx="1533894" cy="1058687"/>
          </a:xfrm>
          <a:prstGeom prst="rect">
            <a:avLst/>
          </a:prstGeom>
        </p:spPr>
      </p:pic>
      <p:pic>
        <p:nvPicPr>
          <p:cNvPr id="17" name="תמונה 16">
            <a:extLst>
              <a:ext uri="{FF2B5EF4-FFF2-40B4-BE49-F238E27FC236}">
                <a16:creationId xmlns:a16="http://schemas.microsoft.com/office/drawing/2014/main" id="{7ED7F302-CAF0-475B-BD36-DA3ACED720EC}"/>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foregroundMark x1="44606" y1="79429" x2="44606" y2="79429"/>
                        <a14:backgroundMark x1="32362" y1="82571" x2="32362" y2="82571"/>
                        <a14:backgroundMark x1="81341" y1="79714" x2="81341" y2="79714"/>
                        <a14:backgroundMark x1="38484" y1="85429" x2="38484" y2="85429"/>
                        <a14:backgroundMark x1="44898" y1="84286" x2="39942" y2="83429"/>
                        <a14:backgroundMark x1="31487" y1="80571" x2="32362" y2="80286"/>
                        <a14:backgroundMark x1="46064" y1="84286" x2="46064" y2="84286"/>
                        <a14:backgroundMark x1="45190" y1="84286" x2="34111" y2="81429"/>
                        <a14:backgroundMark x1="46064" y1="84000" x2="46064" y2="84000"/>
                        <a14:backgroundMark x1="76968" y1="79429" x2="76968" y2="79429"/>
                        <a14:backgroundMark x1="43732" y1="80857" x2="43732" y2="80857"/>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43555" y="2571750"/>
            <a:ext cx="2327697" cy="2375201"/>
          </a:xfrm>
          <a:prstGeom prst="rect">
            <a:avLst/>
          </a:prstGeom>
        </p:spPr>
      </p:pic>
      <p:pic>
        <p:nvPicPr>
          <p:cNvPr id="1026" name="Picture 2">
            <a:extLst>
              <a:ext uri="{FF2B5EF4-FFF2-40B4-BE49-F238E27FC236}">
                <a16:creationId xmlns:a16="http://schemas.microsoft.com/office/drawing/2014/main" id="{13259E26-E229-468B-BBC7-D891F6E8834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28720" y="2571750"/>
            <a:ext cx="5992721" cy="128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16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1180" y="2113635"/>
            <a:ext cx="5039265" cy="1832460"/>
          </a:xfrm>
        </p:spPr>
        <p:txBody>
          <a:bodyPr>
            <a:noAutofit/>
          </a:bodyPr>
          <a:lstStyle/>
          <a:p>
            <a:pPr algn="ctr"/>
            <a:r>
              <a:rPr lang="en-US" sz="6600"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latin typeface="Gabriola" panose="04040605051002020D02" pitchFamily="82" charset="0"/>
                <a:cs typeface="FrankRuehl" panose="020E0503060101010101" pitchFamily="34" charset="-79"/>
              </a:rPr>
              <a:t>Crawling</a:t>
            </a:r>
            <a:br>
              <a:rPr lang="en-US" sz="8000" b="1" spc="50" dirty="0">
                <a:ln w="9525" cmpd="sng">
                  <a:solidFill>
                    <a:schemeClr val="accent1"/>
                  </a:solidFill>
                  <a:prstDash val="solid"/>
                </a:ln>
                <a:solidFill>
                  <a:srgbClr val="70AD47">
                    <a:tint val="1000"/>
                  </a:srgbClr>
                </a:solidFill>
                <a:effectLst>
                  <a:glow rad="38100">
                    <a:schemeClr val="accent1">
                      <a:alpha val="40000"/>
                    </a:schemeClr>
                  </a:glow>
                </a:effectLst>
                <a:latin typeface="Gabriola" panose="04040605051002020D02" pitchFamily="82" charset="0"/>
                <a:cs typeface="FrankRuehl" panose="020E0503060101010101" pitchFamily="34" charset="-79"/>
              </a:rPr>
            </a:br>
            <a:endParaRPr lang="en-US" sz="8000" b="1" spc="50" dirty="0">
              <a:ln w="9525" cmpd="sng">
                <a:solidFill>
                  <a:schemeClr val="accent1"/>
                </a:solidFill>
                <a:prstDash val="solid"/>
              </a:ln>
              <a:solidFill>
                <a:srgbClr val="70AD47">
                  <a:tint val="1000"/>
                </a:srgbClr>
              </a:solidFill>
              <a:effectLst>
                <a:glow rad="38100">
                  <a:schemeClr val="accent1">
                    <a:alpha val="40000"/>
                  </a:schemeClr>
                </a:glow>
              </a:effectLst>
              <a:latin typeface="Gabriola" panose="04040605051002020D02" pitchFamily="82" charset="0"/>
              <a:cs typeface="FrankRuehl" panose="020E0503060101010101" pitchFamily="34" charset="-79"/>
            </a:endParaRPr>
          </a:p>
        </p:txBody>
      </p:sp>
    </p:spTree>
    <p:extLst>
      <p:ext uri="{BB962C8B-B14F-4D97-AF65-F5344CB8AC3E}">
        <p14:creationId xmlns:p14="http://schemas.microsoft.com/office/powerpoint/2010/main" val="3740758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B3B20A87-16A4-43A8-AA7F-3F7FE028FAA6}"/>
              </a:ext>
            </a:extLst>
          </p:cNvPr>
          <p:cNvPicPr>
            <a:picLocks noChangeAspect="1"/>
          </p:cNvPicPr>
          <p:nvPr/>
        </p:nvPicPr>
        <p:blipFill>
          <a:blip r:embed="rId2"/>
          <a:stretch>
            <a:fillRect/>
          </a:stretch>
        </p:blipFill>
        <p:spPr>
          <a:xfrm>
            <a:off x="0" y="1197405"/>
            <a:ext cx="9144000" cy="3946095"/>
          </a:xfrm>
          <a:prstGeom prst="rect">
            <a:avLst/>
          </a:prstGeom>
        </p:spPr>
      </p:pic>
      <p:sp>
        <p:nvSpPr>
          <p:cNvPr id="2" name="כותרת 1">
            <a:extLst>
              <a:ext uri="{FF2B5EF4-FFF2-40B4-BE49-F238E27FC236}">
                <a16:creationId xmlns:a16="http://schemas.microsoft.com/office/drawing/2014/main" id="{5D65B1F1-0E54-494D-B860-BE619A9A12ED}"/>
              </a:ext>
            </a:extLst>
          </p:cNvPr>
          <p:cNvSpPr>
            <a:spLocks noGrp="1"/>
          </p:cNvSpPr>
          <p:nvPr>
            <p:ph type="title"/>
          </p:nvPr>
        </p:nvSpPr>
        <p:spPr/>
        <p:txBody>
          <a:bodyPr>
            <a:normAutofit fontScale="90000"/>
          </a:bodyPr>
          <a:lstStyle/>
          <a:p>
            <a:r>
              <a:rPr lang="en-US" dirty="0">
                <a:latin typeface="MV Boli" panose="02000500030200090000" pitchFamily="2" charset="0"/>
                <a:cs typeface="MV Boli" panose="02000500030200090000" pitchFamily="2" charset="0"/>
              </a:rPr>
              <a:t>crawling</a:t>
            </a:r>
            <a:endParaRPr lang="he-IL" dirty="0">
              <a:latin typeface="MV Boli" panose="02000500030200090000" pitchFamily="2" charset="0"/>
            </a:endParaRPr>
          </a:p>
        </p:txBody>
      </p:sp>
      <p:sp>
        <p:nvSpPr>
          <p:cNvPr id="6" name="תיבת טקסט 5">
            <a:extLst>
              <a:ext uri="{FF2B5EF4-FFF2-40B4-BE49-F238E27FC236}">
                <a16:creationId xmlns:a16="http://schemas.microsoft.com/office/drawing/2014/main" id="{E3D3BEDB-31F9-4B59-9367-D413D31A7956}"/>
              </a:ext>
            </a:extLst>
          </p:cNvPr>
          <p:cNvSpPr txBox="1"/>
          <p:nvPr/>
        </p:nvSpPr>
        <p:spPr>
          <a:xfrm>
            <a:off x="601670" y="1197405"/>
            <a:ext cx="8093365" cy="4739759"/>
          </a:xfrm>
          <a:prstGeom prst="rect">
            <a:avLst/>
          </a:prstGeom>
          <a:noFill/>
        </p:spPr>
        <p:txBody>
          <a:bodyPr wrap="square" rtlCol="1">
            <a:spAutoFit/>
          </a:bodyPr>
          <a:lstStyle/>
          <a:p>
            <a:r>
              <a:rPr lang="en-US" dirty="0">
                <a:ln w="0"/>
                <a:solidFill>
                  <a:schemeClr val="accent1"/>
                </a:solidFill>
                <a:effectLst>
                  <a:outerShdw blurRad="38100" dist="25400" dir="5400000" algn="ctr" rotWithShape="0">
                    <a:srgbClr val="6E747A">
                      <a:alpha val="43000"/>
                    </a:srgbClr>
                  </a:outerShdw>
                </a:effectLst>
              </a:rPr>
              <a:t>We extract for each book webpage all the elements we evaluate as necessary for future analyses such as:</a:t>
            </a:r>
          </a:p>
          <a:p>
            <a:endParaRPr lang="en-US" sz="1600" dirty="0">
              <a:ln w="0"/>
              <a:solidFill>
                <a:schemeClr val="accent1"/>
              </a:solidFill>
              <a:effectLst>
                <a:outerShdw blurRad="38100" dist="25400" dir="5400000" algn="ctr" rotWithShape="0">
                  <a:srgbClr val="6E747A">
                    <a:alpha val="43000"/>
                  </a:srgbClr>
                </a:outerShdw>
              </a:effectLst>
            </a:endParaRPr>
          </a:p>
          <a:p>
            <a:pPr marL="742950" lvl="1" indent="-285750">
              <a:buFont typeface="Wingdings" panose="05000000000000000000" pitchFamily="2" charset="2"/>
              <a:buChar char="Ø"/>
            </a:pPr>
            <a:r>
              <a:rPr lang="en-US" sz="1600" u="sng" dirty="0">
                <a:ln w="0"/>
                <a:solidFill>
                  <a:schemeClr val="accent1"/>
                </a:solidFill>
                <a:effectLst>
                  <a:outerShdw blurRad="38100" dist="25400" dir="5400000" algn="ctr" rotWithShape="0">
                    <a:srgbClr val="6E747A">
                      <a:alpha val="43000"/>
                    </a:srgbClr>
                  </a:outerShdw>
                </a:effectLst>
              </a:rPr>
              <a:t>Name of book</a:t>
            </a:r>
          </a:p>
          <a:p>
            <a:pPr marL="742950" lvl="1" indent="-285750">
              <a:buFont typeface="Wingdings" panose="05000000000000000000" pitchFamily="2" charset="2"/>
              <a:buChar char="Ø"/>
            </a:pPr>
            <a:r>
              <a:rPr lang="en-US" sz="1600" u="sng" dirty="0">
                <a:ln w="0"/>
                <a:solidFill>
                  <a:schemeClr val="accent1"/>
                </a:solidFill>
                <a:effectLst>
                  <a:outerShdw blurRad="38100" dist="25400" dir="5400000" algn="ctr" rotWithShape="0">
                    <a:srgbClr val="6E747A">
                      <a:alpha val="43000"/>
                    </a:srgbClr>
                  </a:outerShdw>
                </a:effectLst>
              </a:rPr>
              <a:t>How many ratings </a:t>
            </a:r>
          </a:p>
          <a:p>
            <a:pPr marL="742950" lvl="1" indent="-285750">
              <a:buFont typeface="Wingdings" panose="05000000000000000000" pitchFamily="2" charset="2"/>
              <a:buChar char="Ø"/>
            </a:pPr>
            <a:r>
              <a:rPr lang="en-US" sz="1600" u="sng" dirty="0">
                <a:ln w="0"/>
                <a:solidFill>
                  <a:schemeClr val="accent1"/>
                </a:solidFill>
                <a:effectLst>
                  <a:outerShdw blurRad="38100" dist="25400" dir="5400000" algn="ctr" rotWithShape="0">
                    <a:srgbClr val="6E747A">
                      <a:alpha val="43000"/>
                    </a:srgbClr>
                  </a:outerShdw>
                </a:effectLst>
              </a:rPr>
              <a:t>Average rating (ranked between  1- 5)</a:t>
            </a:r>
          </a:p>
          <a:p>
            <a:pPr marL="742950" lvl="1" indent="-285750">
              <a:buFont typeface="Wingdings" panose="05000000000000000000" pitchFamily="2" charset="2"/>
              <a:buChar char="Ø"/>
            </a:pPr>
            <a:r>
              <a:rPr lang="en-US" sz="1600" u="sng" dirty="0">
                <a:ln w="0"/>
                <a:solidFill>
                  <a:schemeClr val="accent1"/>
                </a:solidFill>
                <a:effectLst>
                  <a:outerShdw blurRad="38100" dist="25400" dir="5400000" algn="ctr" rotWithShape="0">
                    <a:srgbClr val="6E747A">
                      <a:alpha val="43000"/>
                    </a:srgbClr>
                  </a:outerShdw>
                </a:effectLst>
              </a:rPr>
              <a:t>Top 3 genres that describing the books in accordance to users</a:t>
            </a:r>
          </a:p>
          <a:p>
            <a:pPr marL="742950" lvl="1" indent="-285750">
              <a:buFont typeface="Wingdings" panose="05000000000000000000" pitchFamily="2" charset="2"/>
              <a:buChar char="Ø"/>
            </a:pPr>
            <a:r>
              <a:rPr lang="en-US" sz="1600" u="sng" dirty="0">
                <a:ln w="0"/>
                <a:solidFill>
                  <a:schemeClr val="accent1"/>
                </a:solidFill>
                <a:effectLst>
                  <a:outerShdw blurRad="38100" dist="25400" dir="5400000" algn="ctr" rotWithShape="0">
                    <a:srgbClr val="6E747A">
                      <a:alpha val="43000"/>
                    </a:srgbClr>
                  </a:outerShdw>
                </a:effectLst>
              </a:rPr>
              <a:t>Publisher Name</a:t>
            </a:r>
          </a:p>
          <a:p>
            <a:pPr marL="742950" lvl="1" indent="-285750">
              <a:buFont typeface="Wingdings" panose="05000000000000000000" pitchFamily="2" charset="2"/>
              <a:buChar char="Ø"/>
            </a:pPr>
            <a:r>
              <a:rPr lang="en-US" sz="1600" u="sng" dirty="0">
                <a:ln w="0"/>
                <a:solidFill>
                  <a:schemeClr val="accent1"/>
                </a:solidFill>
                <a:effectLst>
                  <a:outerShdw blurRad="38100" dist="25400" dir="5400000" algn="ctr" rotWithShape="0">
                    <a:srgbClr val="6E747A">
                      <a:alpha val="43000"/>
                    </a:srgbClr>
                  </a:outerShdw>
                </a:effectLst>
              </a:rPr>
              <a:t>Author Name</a:t>
            </a:r>
          </a:p>
          <a:p>
            <a:pPr marL="742950" lvl="1" indent="-285750">
              <a:buFont typeface="Wingdings" panose="05000000000000000000" pitchFamily="2" charset="2"/>
              <a:buChar char="Ø"/>
            </a:pPr>
            <a:r>
              <a:rPr lang="en-US" sz="1600" u="sng" dirty="0">
                <a:ln w="0"/>
                <a:solidFill>
                  <a:schemeClr val="accent1"/>
                </a:solidFill>
                <a:effectLst>
                  <a:outerShdw blurRad="38100" dist="25400" dir="5400000" algn="ctr" rotWithShape="0">
                    <a:srgbClr val="6E747A">
                      <a:alpha val="43000"/>
                    </a:srgbClr>
                  </a:outerShdw>
                </a:effectLst>
              </a:rPr>
              <a:t>Reviews </a:t>
            </a:r>
          </a:p>
          <a:p>
            <a:pPr marL="742950" lvl="1" indent="-285750">
              <a:buFont typeface="Wingdings" panose="05000000000000000000" pitchFamily="2" charset="2"/>
              <a:buChar char="Ø"/>
            </a:pPr>
            <a:r>
              <a:rPr lang="en-US" sz="1600" u="sng" dirty="0">
                <a:ln w="0"/>
                <a:solidFill>
                  <a:schemeClr val="accent1"/>
                </a:solidFill>
                <a:effectLst>
                  <a:outerShdw blurRad="38100" dist="25400" dir="5400000" algn="ctr" rotWithShape="0">
                    <a:srgbClr val="6E747A">
                      <a:alpha val="43000"/>
                    </a:srgbClr>
                  </a:outerShdw>
                </a:effectLst>
              </a:rPr>
              <a:t>Number of pages </a:t>
            </a:r>
          </a:p>
          <a:p>
            <a:pPr marL="742950" lvl="1" indent="-285750">
              <a:buFont typeface="Wingdings" panose="05000000000000000000" pitchFamily="2" charset="2"/>
              <a:buChar char="Ø"/>
            </a:pPr>
            <a:r>
              <a:rPr lang="en-US" sz="1600" u="sng" dirty="0">
                <a:ln w="0"/>
                <a:solidFill>
                  <a:schemeClr val="accent1"/>
                </a:solidFill>
                <a:effectLst>
                  <a:outerShdw blurRad="38100" dist="25400" dir="5400000" algn="ctr" rotWithShape="0">
                    <a:srgbClr val="6E747A">
                      <a:alpha val="43000"/>
                    </a:srgbClr>
                  </a:outerShdw>
                </a:effectLst>
              </a:rPr>
              <a:t>Original Book language </a:t>
            </a:r>
          </a:p>
          <a:p>
            <a:pPr marL="742950" lvl="1" indent="-285750">
              <a:buFont typeface="Wingdings" panose="05000000000000000000" pitchFamily="2" charset="2"/>
              <a:buChar char="Ø"/>
            </a:pPr>
            <a:r>
              <a:rPr lang="en-US" sz="1600" u="sng" dirty="0">
                <a:ln w="0"/>
                <a:solidFill>
                  <a:schemeClr val="accent1"/>
                </a:solidFill>
                <a:effectLst>
                  <a:outerShdw blurRad="38100" dist="25400" dir="5400000" algn="ctr" rotWithShape="0">
                    <a:srgbClr val="6E747A">
                      <a:alpha val="43000"/>
                    </a:srgbClr>
                  </a:outerShdw>
                </a:effectLst>
              </a:rPr>
              <a:t>Year of release </a:t>
            </a:r>
          </a:p>
          <a:p>
            <a:endParaRPr lang="en-US" dirty="0">
              <a:ln w="0"/>
              <a:solidFill>
                <a:schemeClr val="accent1"/>
              </a:solidFill>
              <a:effectLst>
                <a:outerShdw blurRad="38100" dist="25400" dir="5400000" algn="ctr" rotWithShape="0">
                  <a:srgbClr val="6E747A">
                    <a:alpha val="43000"/>
                  </a:srgbClr>
                </a:outerShdw>
              </a:effectLst>
            </a:endParaRPr>
          </a:p>
          <a:p>
            <a:r>
              <a:rPr lang="en-US" dirty="0">
                <a:ln w="0"/>
                <a:solidFill>
                  <a:schemeClr val="accent1"/>
                </a:solidFill>
                <a:effectLst>
                  <a:outerShdw blurRad="38100" dist="25400" dir="5400000" algn="ctr" rotWithShape="0">
                    <a:srgbClr val="6E747A">
                      <a:alpha val="43000"/>
                    </a:srgbClr>
                  </a:outerShdw>
                </a:effectLst>
              </a:rPr>
              <a:t>* All the scrapping used by </a:t>
            </a:r>
            <a:r>
              <a:rPr lang="en-US" dirty="0" err="1">
                <a:ln w="0"/>
                <a:solidFill>
                  <a:schemeClr val="accent1"/>
                </a:solidFill>
                <a:effectLst>
                  <a:outerShdw blurRad="38100" dist="25400" dir="5400000" algn="ctr" rotWithShape="0">
                    <a:srgbClr val="6E747A">
                      <a:alpha val="43000"/>
                    </a:srgbClr>
                  </a:outerShdw>
                </a:effectLst>
              </a:rPr>
              <a:t>BeautifulSoup</a:t>
            </a:r>
            <a:r>
              <a:rPr lang="en-US" dirty="0">
                <a:ln w="0"/>
                <a:solidFill>
                  <a:schemeClr val="accent1"/>
                </a:solidFill>
                <a:effectLst>
                  <a:outerShdw blurRad="38100" dist="25400" dir="5400000" algn="ctr" rotWithShape="0">
                    <a:srgbClr val="6E747A">
                      <a:alpha val="43000"/>
                    </a:srgbClr>
                  </a:outerShdw>
                </a:effectLst>
              </a:rPr>
              <a:t> Library</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he-IL" dirty="0"/>
          </a:p>
        </p:txBody>
      </p:sp>
      <p:pic>
        <p:nvPicPr>
          <p:cNvPr id="5" name="Google Shape;143;p32">
            <a:extLst>
              <a:ext uri="{FF2B5EF4-FFF2-40B4-BE49-F238E27FC236}">
                <a16:creationId xmlns:a16="http://schemas.microsoft.com/office/drawing/2014/main" id="{54728866-159E-4903-BE1B-0DBC9838961B}"/>
              </a:ext>
            </a:extLst>
          </p:cNvPr>
          <p:cNvPicPr preferRelativeResize="0"/>
          <p:nvPr/>
        </p:nvPicPr>
        <p:blipFill>
          <a:blip r:embed="rId3">
            <a:alphaModFix/>
          </a:blip>
          <a:stretch>
            <a:fillRect/>
          </a:stretch>
        </p:blipFill>
        <p:spPr>
          <a:xfrm rot="20362760">
            <a:off x="6860939" y="1806590"/>
            <a:ext cx="1048686" cy="1048686"/>
          </a:xfrm>
          <a:prstGeom prst="rect">
            <a:avLst/>
          </a:prstGeom>
          <a:noFill/>
          <a:ln>
            <a:noFill/>
          </a:ln>
        </p:spPr>
      </p:pic>
    </p:spTree>
    <p:extLst>
      <p:ext uri="{BB962C8B-B14F-4D97-AF65-F5344CB8AC3E}">
        <p14:creationId xmlns:p14="http://schemas.microsoft.com/office/powerpoint/2010/main" val="3679651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B3B20A87-16A4-43A8-AA7F-3F7FE028FAA6}"/>
              </a:ext>
            </a:extLst>
          </p:cNvPr>
          <p:cNvPicPr>
            <a:picLocks noChangeAspect="1"/>
          </p:cNvPicPr>
          <p:nvPr/>
        </p:nvPicPr>
        <p:blipFill>
          <a:blip r:embed="rId2"/>
          <a:stretch>
            <a:fillRect/>
          </a:stretch>
        </p:blipFill>
        <p:spPr>
          <a:xfrm>
            <a:off x="9150" y="1197405"/>
            <a:ext cx="9144000" cy="3946095"/>
          </a:xfrm>
          <a:prstGeom prst="rect">
            <a:avLst/>
          </a:prstGeom>
        </p:spPr>
      </p:pic>
      <p:sp>
        <p:nvSpPr>
          <p:cNvPr id="2" name="כותרת 1">
            <a:extLst>
              <a:ext uri="{FF2B5EF4-FFF2-40B4-BE49-F238E27FC236}">
                <a16:creationId xmlns:a16="http://schemas.microsoft.com/office/drawing/2014/main" id="{5D65B1F1-0E54-494D-B860-BE619A9A12ED}"/>
              </a:ext>
            </a:extLst>
          </p:cNvPr>
          <p:cNvSpPr>
            <a:spLocks noGrp="1"/>
          </p:cNvSpPr>
          <p:nvPr>
            <p:ph type="title"/>
          </p:nvPr>
        </p:nvSpPr>
        <p:spPr/>
        <p:txBody>
          <a:bodyPr>
            <a:normAutofit fontScale="90000"/>
          </a:bodyPr>
          <a:lstStyle/>
          <a:p>
            <a:r>
              <a:rPr lang="en-US" dirty="0">
                <a:latin typeface="MV Boli" panose="02000500030200090000" pitchFamily="2" charset="0"/>
                <a:cs typeface="MV Boli" panose="02000500030200090000" pitchFamily="2" charset="0"/>
              </a:rPr>
              <a:t>crawling</a:t>
            </a:r>
            <a:endParaRPr lang="he-IL" dirty="0">
              <a:latin typeface="MV Boli" panose="02000500030200090000" pitchFamily="2" charset="0"/>
            </a:endParaRPr>
          </a:p>
        </p:txBody>
      </p:sp>
      <p:sp>
        <p:nvSpPr>
          <p:cNvPr id="6" name="תיבת טקסט 5">
            <a:extLst>
              <a:ext uri="{FF2B5EF4-FFF2-40B4-BE49-F238E27FC236}">
                <a16:creationId xmlns:a16="http://schemas.microsoft.com/office/drawing/2014/main" id="{E3D3BEDB-31F9-4B59-9367-D413D31A7956}"/>
              </a:ext>
            </a:extLst>
          </p:cNvPr>
          <p:cNvSpPr txBox="1"/>
          <p:nvPr/>
        </p:nvSpPr>
        <p:spPr>
          <a:xfrm>
            <a:off x="601670" y="1197405"/>
            <a:ext cx="8093365" cy="923330"/>
          </a:xfrm>
          <a:prstGeom prst="rect">
            <a:avLst/>
          </a:prstGeom>
          <a:noFill/>
        </p:spPr>
        <p:txBody>
          <a:bodyPr wrap="square" rtlCol="1">
            <a:spAutoFit/>
          </a:bodyPr>
          <a:lstStyle/>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he-IL" dirty="0"/>
          </a:p>
        </p:txBody>
      </p:sp>
      <p:pic>
        <p:nvPicPr>
          <p:cNvPr id="5" name="Google Shape;143;p32">
            <a:extLst>
              <a:ext uri="{FF2B5EF4-FFF2-40B4-BE49-F238E27FC236}">
                <a16:creationId xmlns:a16="http://schemas.microsoft.com/office/drawing/2014/main" id="{54728866-159E-4903-BE1B-0DBC9838961B}"/>
              </a:ext>
            </a:extLst>
          </p:cNvPr>
          <p:cNvPicPr preferRelativeResize="0"/>
          <p:nvPr/>
        </p:nvPicPr>
        <p:blipFill>
          <a:blip r:embed="rId3">
            <a:alphaModFix/>
          </a:blip>
          <a:stretch>
            <a:fillRect/>
          </a:stretch>
        </p:blipFill>
        <p:spPr>
          <a:xfrm rot="20362760">
            <a:off x="6860939" y="1806590"/>
            <a:ext cx="1048686" cy="1048686"/>
          </a:xfrm>
          <a:prstGeom prst="rect">
            <a:avLst/>
          </a:prstGeom>
          <a:noFill/>
          <a:ln>
            <a:noFill/>
          </a:ln>
        </p:spPr>
      </p:pic>
      <p:pic>
        <p:nvPicPr>
          <p:cNvPr id="11" name="Google Shape;167;p35">
            <a:extLst>
              <a:ext uri="{FF2B5EF4-FFF2-40B4-BE49-F238E27FC236}">
                <a16:creationId xmlns:a16="http://schemas.microsoft.com/office/drawing/2014/main" id="{27671027-A7C5-4B46-B421-9820AD4F6D1A}"/>
              </a:ext>
            </a:extLst>
          </p:cNvPr>
          <p:cNvPicPr preferRelativeResize="0"/>
          <p:nvPr/>
        </p:nvPicPr>
        <p:blipFill>
          <a:blip r:embed="rId4">
            <a:alphaModFix/>
          </a:blip>
          <a:stretch>
            <a:fillRect/>
          </a:stretch>
        </p:blipFill>
        <p:spPr>
          <a:xfrm>
            <a:off x="143555" y="3335275"/>
            <a:ext cx="638675" cy="1068475"/>
          </a:xfrm>
          <a:prstGeom prst="rect">
            <a:avLst/>
          </a:prstGeom>
          <a:noFill/>
          <a:ln>
            <a:noFill/>
          </a:ln>
        </p:spPr>
      </p:pic>
      <p:sp>
        <p:nvSpPr>
          <p:cNvPr id="12" name="Google Shape;180;p35">
            <a:extLst>
              <a:ext uri="{FF2B5EF4-FFF2-40B4-BE49-F238E27FC236}">
                <a16:creationId xmlns:a16="http://schemas.microsoft.com/office/drawing/2014/main" id="{18D5344F-6610-45A8-BA80-4A059532185B}"/>
              </a:ext>
            </a:extLst>
          </p:cNvPr>
          <p:cNvSpPr txBox="1">
            <a:spLocks/>
          </p:cNvSpPr>
          <p:nvPr/>
        </p:nvSpPr>
        <p:spPr>
          <a:xfrm>
            <a:off x="-9150" y="3487980"/>
            <a:ext cx="916230" cy="425095"/>
          </a:xfrm>
          <a:prstGeom prst="rect">
            <a:avLst/>
          </a:prstGeom>
        </p:spPr>
        <p:txBody>
          <a:bodyPr spcFirstLastPara="1" vert="horz" wrap="square" lIns="91425" tIns="91425" rIns="91425" bIns="91425" rtlCol="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n" sz="2800" dirty="0">
                <a:latin typeface="MV Boli" panose="02000500030200090000" pitchFamily="2" charset="0"/>
                <a:cs typeface="MV Boli" panose="02000500030200090000" pitchFamily="2" charset="0"/>
              </a:rPr>
              <a:t>02</a:t>
            </a:r>
            <a:endParaRPr lang="en" dirty="0">
              <a:latin typeface="MV Boli" panose="02000500030200090000" pitchFamily="2" charset="0"/>
              <a:cs typeface="MV Boli" panose="02000500030200090000" pitchFamily="2" charset="0"/>
            </a:endParaRPr>
          </a:p>
        </p:txBody>
      </p:sp>
      <p:sp>
        <p:nvSpPr>
          <p:cNvPr id="13" name="Google Shape;179;p35">
            <a:extLst>
              <a:ext uri="{FF2B5EF4-FFF2-40B4-BE49-F238E27FC236}">
                <a16:creationId xmlns:a16="http://schemas.microsoft.com/office/drawing/2014/main" id="{73862BDE-6511-4D6D-BBEB-794D40F93738}"/>
              </a:ext>
            </a:extLst>
          </p:cNvPr>
          <p:cNvSpPr txBox="1">
            <a:spLocks/>
          </p:cNvSpPr>
          <p:nvPr/>
        </p:nvSpPr>
        <p:spPr>
          <a:xfrm flipH="1">
            <a:off x="754375" y="3335275"/>
            <a:ext cx="2289000" cy="568800"/>
          </a:xfrm>
          <a:prstGeom prst="rect">
            <a:avLst/>
          </a:prstGeom>
        </p:spPr>
        <p:txBody>
          <a:bodyPr spcFirstLastPara="1" wrap="square" lIns="91425" tIns="91425" rIns="91425" bIns="91425"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sz="2000" b="1" dirty="0">
                <a:solidFill>
                  <a:schemeClr val="accent5">
                    <a:lumMod val="75000"/>
                  </a:schemeClr>
                </a:solidFill>
                <a:latin typeface="MV Boli" panose="02000500030200090000" pitchFamily="2" charset="0"/>
                <a:cs typeface="MV Boli" panose="02000500030200090000" pitchFamily="2" charset="0"/>
              </a:rPr>
              <a:t>What we do</a:t>
            </a:r>
          </a:p>
        </p:txBody>
      </p:sp>
      <p:sp>
        <p:nvSpPr>
          <p:cNvPr id="14" name="Google Shape;170;p35">
            <a:extLst>
              <a:ext uri="{FF2B5EF4-FFF2-40B4-BE49-F238E27FC236}">
                <a16:creationId xmlns:a16="http://schemas.microsoft.com/office/drawing/2014/main" id="{6ABFE431-4846-4154-B85D-B1B5B5CE2F31}"/>
              </a:ext>
            </a:extLst>
          </p:cNvPr>
          <p:cNvSpPr txBox="1">
            <a:spLocks/>
          </p:cNvSpPr>
          <p:nvPr/>
        </p:nvSpPr>
        <p:spPr>
          <a:xfrm flipH="1">
            <a:off x="754375" y="3640685"/>
            <a:ext cx="1928400" cy="1221640"/>
          </a:xfrm>
          <a:prstGeom prst="rect">
            <a:avLst/>
          </a:prstGeom>
        </p:spPr>
        <p:txBody>
          <a:bodyPr spcFirstLastPara="1" vert="horz" wrap="square" lIns="91425" tIns="91425" rIns="91425" bIns="91425" rtlCol="0" anchor="t" anchorCtr="0">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sz="1400" dirty="0"/>
              <a:t>We changed our code accordantly by adding </a:t>
            </a:r>
            <a:r>
              <a:rPr lang="en-US" sz="1400" i="1" dirty="0"/>
              <a:t>try/except and URL arrays to </a:t>
            </a:r>
            <a:r>
              <a:rPr lang="en-US" sz="1400" i="1" dirty="0" err="1"/>
              <a:t>dataframe</a:t>
            </a:r>
            <a:r>
              <a:rPr lang="en-US" sz="1400" i="1" dirty="0"/>
              <a:t>.</a:t>
            </a:r>
            <a:endParaRPr lang="en-US" sz="1400" dirty="0"/>
          </a:p>
        </p:txBody>
      </p:sp>
      <p:pic>
        <p:nvPicPr>
          <p:cNvPr id="21" name="Google Shape;167;p35">
            <a:extLst>
              <a:ext uri="{FF2B5EF4-FFF2-40B4-BE49-F238E27FC236}">
                <a16:creationId xmlns:a16="http://schemas.microsoft.com/office/drawing/2014/main" id="{48EA3B51-F9AC-474B-98EC-70231F971E67}"/>
              </a:ext>
            </a:extLst>
          </p:cNvPr>
          <p:cNvPicPr preferRelativeResize="0"/>
          <p:nvPr/>
        </p:nvPicPr>
        <p:blipFill>
          <a:blip r:embed="rId4">
            <a:alphaModFix/>
          </a:blip>
          <a:stretch>
            <a:fillRect/>
          </a:stretch>
        </p:blipFill>
        <p:spPr>
          <a:xfrm>
            <a:off x="143555" y="1502815"/>
            <a:ext cx="638675" cy="1068475"/>
          </a:xfrm>
          <a:prstGeom prst="rect">
            <a:avLst/>
          </a:prstGeom>
          <a:noFill/>
          <a:ln>
            <a:noFill/>
          </a:ln>
        </p:spPr>
      </p:pic>
      <p:sp>
        <p:nvSpPr>
          <p:cNvPr id="22" name="Google Shape;180;p35">
            <a:extLst>
              <a:ext uri="{FF2B5EF4-FFF2-40B4-BE49-F238E27FC236}">
                <a16:creationId xmlns:a16="http://schemas.microsoft.com/office/drawing/2014/main" id="{5DE3E91B-C97A-41DF-9523-0025AD915BBD}"/>
              </a:ext>
            </a:extLst>
          </p:cNvPr>
          <p:cNvSpPr txBox="1">
            <a:spLocks/>
          </p:cNvSpPr>
          <p:nvPr/>
        </p:nvSpPr>
        <p:spPr>
          <a:xfrm>
            <a:off x="-9150" y="1655520"/>
            <a:ext cx="916230" cy="425095"/>
          </a:xfrm>
          <a:prstGeom prst="rect">
            <a:avLst/>
          </a:prstGeom>
        </p:spPr>
        <p:txBody>
          <a:bodyPr spcFirstLastPara="1" vert="horz" wrap="square" lIns="91425" tIns="91425" rIns="91425" bIns="91425" rtlCol="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n" sz="2800" dirty="0">
                <a:latin typeface="MV Boli" panose="02000500030200090000" pitchFamily="2" charset="0"/>
                <a:cs typeface="MV Boli" panose="02000500030200090000" pitchFamily="2" charset="0"/>
              </a:rPr>
              <a:t>01</a:t>
            </a:r>
            <a:endParaRPr lang="en" dirty="0">
              <a:latin typeface="MV Boli" panose="02000500030200090000" pitchFamily="2" charset="0"/>
              <a:cs typeface="MV Boli" panose="02000500030200090000" pitchFamily="2" charset="0"/>
            </a:endParaRPr>
          </a:p>
        </p:txBody>
      </p:sp>
      <p:sp>
        <p:nvSpPr>
          <p:cNvPr id="23" name="Google Shape;179;p35">
            <a:extLst>
              <a:ext uri="{FF2B5EF4-FFF2-40B4-BE49-F238E27FC236}">
                <a16:creationId xmlns:a16="http://schemas.microsoft.com/office/drawing/2014/main" id="{A46EF8ED-980B-46A7-BE86-8F78B61570C5}"/>
              </a:ext>
            </a:extLst>
          </p:cNvPr>
          <p:cNvSpPr txBox="1">
            <a:spLocks/>
          </p:cNvSpPr>
          <p:nvPr/>
        </p:nvSpPr>
        <p:spPr>
          <a:xfrm flipH="1">
            <a:off x="754375" y="1502815"/>
            <a:ext cx="2289000" cy="568800"/>
          </a:xfrm>
          <a:prstGeom prst="rect">
            <a:avLst/>
          </a:prstGeom>
        </p:spPr>
        <p:txBody>
          <a:bodyPr spcFirstLastPara="1" wrap="square" lIns="91425" tIns="91425" rIns="91425" bIns="91425"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sz="2000" b="1" dirty="0">
                <a:solidFill>
                  <a:schemeClr val="accent5">
                    <a:lumMod val="75000"/>
                  </a:schemeClr>
                </a:solidFill>
                <a:latin typeface="MV Boli" panose="02000500030200090000" pitchFamily="2" charset="0"/>
                <a:cs typeface="MV Boli" panose="02000500030200090000" pitchFamily="2" charset="0"/>
              </a:rPr>
              <a:t>Main Problem	</a:t>
            </a:r>
          </a:p>
        </p:txBody>
      </p:sp>
      <p:sp>
        <p:nvSpPr>
          <p:cNvPr id="24" name="Google Shape;170;p35">
            <a:extLst>
              <a:ext uri="{FF2B5EF4-FFF2-40B4-BE49-F238E27FC236}">
                <a16:creationId xmlns:a16="http://schemas.microsoft.com/office/drawing/2014/main" id="{71FB052D-5F59-4D98-B6F0-D4A37E091EC4}"/>
              </a:ext>
            </a:extLst>
          </p:cNvPr>
          <p:cNvSpPr txBox="1">
            <a:spLocks/>
          </p:cNvSpPr>
          <p:nvPr/>
        </p:nvSpPr>
        <p:spPr>
          <a:xfrm flipH="1">
            <a:off x="754375" y="1808225"/>
            <a:ext cx="1928400" cy="1221640"/>
          </a:xfrm>
          <a:prstGeom prst="rect">
            <a:avLst/>
          </a:prstGeom>
        </p:spPr>
        <p:txBody>
          <a:bodyPr spcFirstLastPara="1" vert="horz" wrap="square" lIns="91425" tIns="91425" rIns="91425" bIns="91425" rtlCol="0" anchor="t" anchorCtr="0">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sz="1400" dirty="0"/>
              <a:t>At start, after a few tries we found permanent unexpected crush while running the code</a:t>
            </a:r>
          </a:p>
        </p:txBody>
      </p:sp>
      <p:pic>
        <p:nvPicPr>
          <p:cNvPr id="25" name="Google Shape;167;p35">
            <a:extLst>
              <a:ext uri="{FF2B5EF4-FFF2-40B4-BE49-F238E27FC236}">
                <a16:creationId xmlns:a16="http://schemas.microsoft.com/office/drawing/2014/main" id="{9CE72F7C-3E43-4118-8C33-CAB9ABF628E7}"/>
              </a:ext>
            </a:extLst>
          </p:cNvPr>
          <p:cNvPicPr preferRelativeResize="0"/>
          <p:nvPr/>
        </p:nvPicPr>
        <p:blipFill>
          <a:blip r:embed="rId4">
            <a:alphaModFix/>
          </a:blip>
          <a:stretch>
            <a:fillRect/>
          </a:stretch>
        </p:blipFill>
        <p:spPr>
          <a:xfrm>
            <a:off x="3808475" y="1502815"/>
            <a:ext cx="638675" cy="1068475"/>
          </a:xfrm>
          <a:prstGeom prst="rect">
            <a:avLst/>
          </a:prstGeom>
          <a:noFill/>
          <a:ln>
            <a:noFill/>
          </a:ln>
        </p:spPr>
      </p:pic>
      <p:sp>
        <p:nvSpPr>
          <p:cNvPr id="26" name="Google Shape;180;p35">
            <a:extLst>
              <a:ext uri="{FF2B5EF4-FFF2-40B4-BE49-F238E27FC236}">
                <a16:creationId xmlns:a16="http://schemas.microsoft.com/office/drawing/2014/main" id="{E3EBB136-41A7-47C2-A5BA-ED153916036B}"/>
              </a:ext>
            </a:extLst>
          </p:cNvPr>
          <p:cNvSpPr txBox="1">
            <a:spLocks/>
          </p:cNvSpPr>
          <p:nvPr/>
        </p:nvSpPr>
        <p:spPr>
          <a:xfrm>
            <a:off x="3655770" y="1655520"/>
            <a:ext cx="916230" cy="425095"/>
          </a:xfrm>
          <a:prstGeom prst="rect">
            <a:avLst/>
          </a:prstGeom>
        </p:spPr>
        <p:txBody>
          <a:bodyPr spcFirstLastPara="1" vert="horz" wrap="square" lIns="91425" tIns="91425" rIns="91425" bIns="91425" rtlCol="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n" sz="2800" dirty="0">
                <a:latin typeface="MV Boli" panose="02000500030200090000" pitchFamily="2" charset="0"/>
                <a:cs typeface="MV Boli" panose="02000500030200090000" pitchFamily="2" charset="0"/>
              </a:rPr>
              <a:t>03</a:t>
            </a:r>
            <a:endParaRPr lang="en" dirty="0">
              <a:latin typeface="MV Boli" panose="02000500030200090000" pitchFamily="2" charset="0"/>
              <a:cs typeface="MV Boli" panose="02000500030200090000" pitchFamily="2" charset="0"/>
            </a:endParaRPr>
          </a:p>
        </p:txBody>
      </p:sp>
      <p:sp>
        <p:nvSpPr>
          <p:cNvPr id="27" name="Google Shape;179;p35">
            <a:extLst>
              <a:ext uri="{FF2B5EF4-FFF2-40B4-BE49-F238E27FC236}">
                <a16:creationId xmlns:a16="http://schemas.microsoft.com/office/drawing/2014/main" id="{58ECDC67-BD1E-44D0-AE8E-BCD7DE759653}"/>
              </a:ext>
            </a:extLst>
          </p:cNvPr>
          <p:cNvSpPr txBox="1">
            <a:spLocks/>
          </p:cNvSpPr>
          <p:nvPr/>
        </p:nvSpPr>
        <p:spPr>
          <a:xfrm flipH="1">
            <a:off x="4419295" y="1502815"/>
            <a:ext cx="2289000" cy="568800"/>
          </a:xfrm>
          <a:prstGeom prst="rect">
            <a:avLst/>
          </a:prstGeom>
        </p:spPr>
        <p:txBody>
          <a:bodyPr spcFirstLastPara="1" wrap="square" lIns="91425" tIns="91425" rIns="91425" bIns="91425"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sz="2000" b="1" dirty="0">
                <a:solidFill>
                  <a:schemeClr val="accent5">
                    <a:lumMod val="75000"/>
                  </a:schemeClr>
                </a:solidFill>
                <a:latin typeface="MV Boli" panose="02000500030200090000" pitchFamily="2" charset="0"/>
                <a:cs typeface="MV Boli" panose="02000500030200090000" pitchFamily="2" charset="0"/>
              </a:rPr>
              <a:t>Optimization</a:t>
            </a:r>
          </a:p>
        </p:txBody>
      </p:sp>
      <p:sp>
        <p:nvSpPr>
          <p:cNvPr id="28" name="Google Shape;170;p35">
            <a:extLst>
              <a:ext uri="{FF2B5EF4-FFF2-40B4-BE49-F238E27FC236}">
                <a16:creationId xmlns:a16="http://schemas.microsoft.com/office/drawing/2014/main" id="{9783ACC4-09EC-4A6D-9CAC-9281E74CD7B4}"/>
              </a:ext>
            </a:extLst>
          </p:cNvPr>
          <p:cNvSpPr txBox="1">
            <a:spLocks/>
          </p:cNvSpPr>
          <p:nvPr/>
        </p:nvSpPr>
        <p:spPr>
          <a:xfrm flipH="1">
            <a:off x="4419295" y="1808224"/>
            <a:ext cx="1928400" cy="1374345"/>
          </a:xfrm>
          <a:prstGeom prst="rect">
            <a:avLst/>
          </a:prstGeom>
        </p:spPr>
        <p:txBody>
          <a:bodyPr spcFirstLastPara="1" vert="horz" wrap="square" lIns="91425" tIns="91425" rIns="91425" bIns="91425" rtlCol="0" anchor="t" anchorCtr="0">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sz="1400" dirty="0"/>
              <a:t>We ran the code few times and got different </a:t>
            </a:r>
            <a:r>
              <a:rPr lang="en-US" sz="1400" dirty="0" err="1"/>
              <a:t>dataframes</a:t>
            </a:r>
            <a:r>
              <a:rPr lang="en-US" sz="1400" dirty="0"/>
              <a:t>. So we combined them to minimize the missing rows</a:t>
            </a:r>
          </a:p>
        </p:txBody>
      </p:sp>
      <p:pic>
        <p:nvPicPr>
          <p:cNvPr id="46" name="Google Shape;167;p35">
            <a:extLst>
              <a:ext uri="{FF2B5EF4-FFF2-40B4-BE49-F238E27FC236}">
                <a16:creationId xmlns:a16="http://schemas.microsoft.com/office/drawing/2014/main" id="{1E668A59-61C7-4F6D-9903-733C2C637EC5}"/>
              </a:ext>
            </a:extLst>
          </p:cNvPr>
          <p:cNvPicPr preferRelativeResize="0"/>
          <p:nvPr/>
        </p:nvPicPr>
        <p:blipFill>
          <a:blip r:embed="rId4">
            <a:alphaModFix/>
          </a:blip>
          <a:stretch>
            <a:fillRect/>
          </a:stretch>
        </p:blipFill>
        <p:spPr>
          <a:xfrm>
            <a:off x="3808475" y="3335275"/>
            <a:ext cx="638675" cy="1068475"/>
          </a:xfrm>
          <a:prstGeom prst="rect">
            <a:avLst/>
          </a:prstGeom>
          <a:noFill/>
          <a:ln>
            <a:noFill/>
          </a:ln>
        </p:spPr>
      </p:pic>
      <p:sp>
        <p:nvSpPr>
          <p:cNvPr id="47" name="Google Shape;180;p35">
            <a:extLst>
              <a:ext uri="{FF2B5EF4-FFF2-40B4-BE49-F238E27FC236}">
                <a16:creationId xmlns:a16="http://schemas.microsoft.com/office/drawing/2014/main" id="{7B33F79D-0ADE-4174-9738-2C6DF2E370BD}"/>
              </a:ext>
            </a:extLst>
          </p:cNvPr>
          <p:cNvSpPr txBox="1">
            <a:spLocks/>
          </p:cNvSpPr>
          <p:nvPr/>
        </p:nvSpPr>
        <p:spPr>
          <a:xfrm>
            <a:off x="3655770" y="3487980"/>
            <a:ext cx="916230" cy="425095"/>
          </a:xfrm>
          <a:prstGeom prst="rect">
            <a:avLst/>
          </a:prstGeom>
        </p:spPr>
        <p:txBody>
          <a:bodyPr spcFirstLastPara="1" vert="horz" wrap="square" lIns="91425" tIns="91425" rIns="91425" bIns="91425" rtlCol="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n" sz="2800" dirty="0">
                <a:latin typeface="MV Boli" panose="02000500030200090000" pitchFamily="2" charset="0"/>
                <a:cs typeface="MV Boli" panose="02000500030200090000" pitchFamily="2" charset="0"/>
              </a:rPr>
              <a:t>04</a:t>
            </a:r>
            <a:endParaRPr lang="en" dirty="0">
              <a:latin typeface="MV Boli" panose="02000500030200090000" pitchFamily="2" charset="0"/>
              <a:cs typeface="MV Boli" panose="02000500030200090000" pitchFamily="2" charset="0"/>
            </a:endParaRPr>
          </a:p>
        </p:txBody>
      </p:sp>
      <p:sp>
        <p:nvSpPr>
          <p:cNvPr id="48" name="Google Shape;179;p35">
            <a:extLst>
              <a:ext uri="{FF2B5EF4-FFF2-40B4-BE49-F238E27FC236}">
                <a16:creationId xmlns:a16="http://schemas.microsoft.com/office/drawing/2014/main" id="{45F480AE-8A53-4A17-9620-511F55BA4D7B}"/>
              </a:ext>
            </a:extLst>
          </p:cNvPr>
          <p:cNvSpPr txBox="1">
            <a:spLocks/>
          </p:cNvSpPr>
          <p:nvPr/>
        </p:nvSpPr>
        <p:spPr>
          <a:xfrm flipH="1">
            <a:off x="4419295" y="3335275"/>
            <a:ext cx="2289000" cy="568800"/>
          </a:xfrm>
          <a:prstGeom prst="rect">
            <a:avLst/>
          </a:prstGeom>
        </p:spPr>
        <p:txBody>
          <a:bodyPr spcFirstLastPara="1" wrap="square" lIns="91425" tIns="91425" rIns="91425" bIns="91425"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sz="2000" b="1" dirty="0">
                <a:solidFill>
                  <a:schemeClr val="accent5">
                    <a:lumMod val="75000"/>
                  </a:schemeClr>
                </a:solidFill>
                <a:latin typeface="MV Boli" panose="02000500030200090000" pitchFamily="2" charset="0"/>
                <a:cs typeface="MV Boli" panose="02000500030200090000" pitchFamily="2" charset="0"/>
              </a:rPr>
              <a:t>Finally</a:t>
            </a:r>
          </a:p>
        </p:txBody>
      </p:sp>
      <p:sp>
        <p:nvSpPr>
          <p:cNvPr id="49" name="Google Shape;170;p35">
            <a:extLst>
              <a:ext uri="{FF2B5EF4-FFF2-40B4-BE49-F238E27FC236}">
                <a16:creationId xmlns:a16="http://schemas.microsoft.com/office/drawing/2014/main" id="{CE1E079A-788C-435C-83A6-ECA702E81E12}"/>
              </a:ext>
            </a:extLst>
          </p:cNvPr>
          <p:cNvSpPr txBox="1">
            <a:spLocks/>
          </p:cNvSpPr>
          <p:nvPr/>
        </p:nvSpPr>
        <p:spPr>
          <a:xfrm flipH="1">
            <a:off x="4419295" y="3640685"/>
            <a:ext cx="1928400" cy="1221640"/>
          </a:xfrm>
          <a:prstGeom prst="rect">
            <a:avLst/>
          </a:prstGeom>
        </p:spPr>
        <p:txBody>
          <a:bodyPr spcFirstLastPara="1" vert="horz" wrap="square" lIns="91425" tIns="91425" rIns="91425" bIns="91425" rtlCol="0" anchor="t" anchorCtr="0">
            <a:no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sz="1400" dirty="0"/>
              <a:t>We build a code that  found our missing books (</a:t>
            </a:r>
            <a:r>
              <a:rPr lang="en-US" sz="1400" i="1" dirty="0"/>
              <a:t>rows) and generated their missing </a:t>
            </a:r>
            <a:r>
              <a:rPr lang="en-US" sz="1400" i="1" dirty="0" err="1"/>
              <a:t>urls</a:t>
            </a:r>
            <a:endParaRPr lang="en-US" sz="1400" dirty="0"/>
          </a:p>
        </p:txBody>
      </p:sp>
    </p:spTree>
    <p:extLst>
      <p:ext uri="{BB962C8B-B14F-4D97-AF65-F5344CB8AC3E}">
        <p14:creationId xmlns:p14="http://schemas.microsoft.com/office/powerpoint/2010/main" val="3528803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3999</TotalTime>
  <Words>1047</Words>
  <Application>Microsoft Office PowerPoint</Application>
  <PresentationFormat>‫הצגה על המסך (16:9)</PresentationFormat>
  <Paragraphs>190</Paragraphs>
  <Slides>32</Slides>
  <Notes>5</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32</vt:i4>
      </vt:variant>
    </vt:vector>
  </HeadingPairs>
  <TitlesOfParts>
    <vt:vector size="41" baseType="lpstr">
      <vt:lpstr>Arial</vt:lpstr>
      <vt:lpstr>Calibri</vt:lpstr>
      <vt:lpstr>Gabriola</vt:lpstr>
      <vt:lpstr>Gill Sans Ultra Bold Condensed</vt:lpstr>
      <vt:lpstr>Monotype Corsiva</vt:lpstr>
      <vt:lpstr>MV Boli</vt:lpstr>
      <vt:lpstr>Nanum Pen Script</vt:lpstr>
      <vt:lpstr>Wingdings</vt:lpstr>
      <vt:lpstr>Office Theme</vt:lpstr>
      <vt:lpstr>Most popular books over the World </vt:lpstr>
      <vt:lpstr>מצגת של PowerPoint‏</vt:lpstr>
      <vt:lpstr>Background</vt:lpstr>
      <vt:lpstr>Background</vt:lpstr>
      <vt:lpstr>Our Research subject</vt:lpstr>
      <vt:lpstr>External Resources</vt:lpstr>
      <vt:lpstr>Crawling </vt:lpstr>
      <vt:lpstr>crawling</vt:lpstr>
      <vt:lpstr>crawling</vt:lpstr>
      <vt:lpstr>crawling</vt:lpstr>
      <vt:lpstr>How we scraped the data we looked for</vt:lpstr>
      <vt:lpstr>More Coding</vt:lpstr>
      <vt:lpstr>Data Cleaning  </vt:lpstr>
      <vt:lpstr>Data Cleaning  </vt:lpstr>
      <vt:lpstr>EDA &amp; Visualization</vt:lpstr>
      <vt:lpstr>Bars plot </vt:lpstr>
      <vt:lpstr>Scatter plot </vt:lpstr>
      <vt:lpstr>Scatter  &amp; hist plot </vt:lpstr>
      <vt:lpstr>histograma plot </vt:lpstr>
      <vt:lpstr>Pie Plot</vt:lpstr>
      <vt:lpstr>Histogram</vt:lpstr>
      <vt:lpstr>Machine Learning</vt:lpstr>
      <vt:lpstr>Machine Learning</vt:lpstr>
      <vt:lpstr>Machine Learning</vt:lpstr>
      <vt:lpstr>Machine Learning</vt:lpstr>
      <vt:lpstr>Machine Learning</vt:lpstr>
      <vt:lpstr>Wow efffect</vt:lpstr>
      <vt:lpstr>Summary</vt:lpstr>
      <vt:lpstr>Conclusions</vt:lpstr>
      <vt:lpstr>Summary</vt:lpstr>
      <vt:lpstr>Summary</vt:lpstr>
      <vt:lpstr>Summary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Lior Silman</cp:lastModifiedBy>
  <cp:revision>159</cp:revision>
  <dcterms:created xsi:type="dcterms:W3CDTF">2013-08-21T19:17:07Z</dcterms:created>
  <dcterms:modified xsi:type="dcterms:W3CDTF">2022-01-25T20:39:01Z</dcterms:modified>
</cp:coreProperties>
</file>