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handoutMasterIdLst>
    <p:handoutMasterId r:id="rId17"/>
  </p:handoutMasterIdLst>
  <p:sldIdLst>
    <p:sldId id="260" r:id="rId2"/>
    <p:sldId id="263" r:id="rId3"/>
    <p:sldId id="265" r:id="rId4"/>
    <p:sldId id="264" r:id="rId5"/>
    <p:sldId id="268" r:id="rId6"/>
    <p:sldId id="269" r:id="rId7"/>
    <p:sldId id="270" r:id="rId8"/>
    <p:sldId id="271" r:id="rId9"/>
    <p:sldId id="272" r:id="rId10"/>
    <p:sldId id="273" r:id="rId11"/>
    <p:sldId id="276" r:id="rId12"/>
    <p:sldId id="277" r:id="rId13"/>
    <p:sldId id="279" r:id="rId14"/>
    <p:sldId id="278"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94259" autoAdjust="0"/>
  </p:normalViewPr>
  <p:slideViewPr>
    <p:cSldViewPr snapToGrid="0">
      <p:cViewPr varScale="1">
        <p:scale>
          <a:sx n="68" d="100"/>
          <a:sy n="68" d="100"/>
        </p:scale>
        <p:origin x="816" y="66"/>
      </p:cViewPr>
      <p:guideLst/>
    </p:cSldViewPr>
  </p:slideViewPr>
  <p:outlineViewPr>
    <p:cViewPr>
      <p:scale>
        <a:sx n="33" d="100"/>
        <a:sy n="33" d="100"/>
      </p:scale>
      <p:origin x="0" y="-1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7364EB-9D4E-43D6-B774-96FE509D490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FA98276-CCD4-4A49-B12B-392D517B0C67}">
      <dgm:prSet custT="1"/>
      <dgm:spPr/>
      <dgm:t>
        <a:bodyPr/>
        <a:lstStyle/>
        <a:p>
          <a:pPr>
            <a:lnSpc>
              <a:spcPct val="100000"/>
            </a:lnSpc>
          </a:pPr>
          <a:r>
            <a:rPr lang="en-US" sz="1600" dirty="0"/>
            <a:t>I based my data from : www.cars.com </a:t>
          </a:r>
        </a:p>
      </dgm:t>
    </dgm:pt>
    <dgm:pt modelId="{417C7D80-CE58-4C85-BC7F-C4483E459CBE}" type="parTrans" cxnId="{CED8FF91-DF3B-48DA-B8D3-B66AB9459566}">
      <dgm:prSet/>
      <dgm:spPr/>
      <dgm:t>
        <a:bodyPr/>
        <a:lstStyle/>
        <a:p>
          <a:endParaRPr lang="en-US"/>
        </a:p>
      </dgm:t>
    </dgm:pt>
    <dgm:pt modelId="{17F78C41-236D-4919-8A2C-DFE9CFC2D262}" type="sibTrans" cxnId="{CED8FF91-DF3B-48DA-B8D3-B66AB9459566}">
      <dgm:prSet/>
      <dgm:spPr/>
      <dgm:t>
        <a:bodyPr/>
        <a:lstStyle/>
        <a:p>
          <a:endParaRPr lang="en-US"/>
        </a:p>
      </dgm:t>
    </dgm:pt>
    <dgm:pt modelId="{FAF8D972-27AB-4DA4-ABB2-EBF0C13A98E1}">
      <dgm:prSet/>
      <dgm:spPr/>
      <dgm:t>
        <a:bodyPr/>
        <a:lstStyle/>
        <a:p>
          <a:pPr>
            <a:lnSpc>
              <a:spcPct val="100000"/>
            </a:lnSpc>
          </a:pPr>
          <a:r>
            <a:rPr lang="en-US" dirty="0"/>
            <a:t>The site contains over 500,000 cars for sale.</a:t>
          </a:r>
        </a:p>
      </dgm:t>
    </dgm:pt>
    <dgm:pt modelId="{E4E4CB01-F353-4376-BCF3-F518221764B0}" type="parTrans" cxnId="{1F6C47F2-4F12-4D28-B318-51C081457D14}">
      <dgm:prSet/>
      <dgm:spPr/>
      <dgm:t>
        <a:bodyPr/>
        <a:lstStyle/>
        <a:p>
          <a:endParaRPr lang="en-US"/>
        </a:p>
      </dgm:t>
    </dgm:pt>
    <dgm:pt modelId="{3EDD1177-C3BA-43FD-9D05-7D86E960BF01}" type="sibTrans" cxnId="{1F6C47F2-4F12-4D28-B318-51C081457D14}">
      <dgm:prSet/>
      <dgm:spPr/>
      <dgm:t>
        <a:bodyPr/>
        <a:lstStyle/>
        <a:p>
          <a:endParaRPr lang="en-US"/>
        </a:p>
      </dgm:t>
    </dgm:pt>
    <dgm:pt modelId="{CE6A226F-C34E-46F2-9213-F4DEFD71E7A0}">
      <dgm:prSet custT="1"/>
      <dgm:spPr/>
      <dgm:t>
        <a:bodyPr/>
        <a:lstStyle/>
        <a:p>
          <a:pPr>
            <a:lnSpc>
              <a:spcPct val="100000"/>
            </a:lnSpc>
          </a:pPr>
          <a:r>
            <a:rPr lang="en-US" sz="1600"/>
            <a:t>providing general information about the car.</a:t>
          </a:r>
        </a:p>
      </dgm:t>
    </dgm:pt>
    <dgm:pt modelId="{3720F27E-CD88-4091-95D9-FED4659E006E}" type="parTrans" cxnId="{DC360DF0-911D-469D-AC78-A1FEA46A42C8}">
      <dgm:prSet/>
      <dgm:spPr/>
      <dgm:t>
        <a:bodyPr/>
        <a:lstStyle/>
        <a:p>
          <a:endParaRPr lang="en-US"/>
        </a:p>
      </dgm:t>
    </dgm:pt>
    <dgm:pt modelId="{C90933BB-ABB8-411E-9648-14DEC9F2AD3A}" type="sibTrans" cxnId="{DC360DF0-911D-469D-AC78-A1FEA46A42C8}">
      <dgm:prSet/>
      <dgm:spPr/>
      <dgm:t>
        <a:bodyPr/>
        <a:lstStyle/>
        <a:p>
          <a:endParaRPr lang="en-US"/>
        </a:p>
      </dgm:t>
    </dgm:pt>
    <dgm:pt modelId="{BE3C592B-3F45-424C-8A52-7B66DD754ABF}">
      <dgm:prSet/>
      <dgm:spPr/>
      <dgm:t>
        <a:bodyPr/>
        <a:lstStyle/>
        <a:p>
          <a:pPr>
            <a:lnSpc>
              <a:spcPct val="100000"/>
            </a:lnSpc>
          </a:pPr>
          <a:r>
            <a:rPr lang="en-US" dirty="0"/>
            <a:t>let people post reviews about there car.</a:t>
          </a:r>
        </a:p>
      </dgm:t>
    </dgm:pt>
    <dgm:pt modelId="{F9AF3C63-7362-419E-BCA1-5B57E4CA5197}" type="parTrans" cxnId="{06AE5287-93FC-4D80-AE0D-0D39DBBD1EFC}">
      <dgm:prSet/>
      <dgm:spPr/>
      <dgm:t>
        <a:bodyPr/>
        <a:lstStyle/>
        <a:p>
          <a:endParaRPr lang="en-US"/>
        </a:p>
      </dgm:t>
    </dgm:pt>
    <dgm:pt modelId="{53DE8E0F-DFB9-4DBA-954D-2A3716BC5967}" type="sibTrans" cxnId="{06AE5287-93FC-4D80-AE0D-0D39DBBD1EFC}">
      <dgm:prSet/>
      <dgm:spPr/>
      <dgm:t>
        <a:bodyPr/>
        <a:lstStyle/>
        <a:p>
          <a:endParaRPr lang="en-US"/>
        </a:p>
      </dgm:t>
    </dgm:pt>
    <dgm:pt modelId="{B640B329-957C-4158-B7CF-DFB5D26BF563}" type="pres">
      <dgm:prSet presAssocID="{F67364EB-9D4E-43D6-B774-96FE509D490D}" presName="root" presStyleCnt="0">
        <dgm:presLayoutVars>
          <dgm:dir/>
          <dgm:resizeHandles val="exact"/>
        </dgm:presLayoutVars>
      </dgm:prSet>
      <dgm:spPr/>
    </dgm:pt>
    <dgm:pt modelId="{C84C84A3-8509-4D1E-84B3-7A6AE9ECB392}" type="pres">
      <dgm:prSet presAssocID="{EFA98276-CCD4-4A49-B12B-392D517B0C67}" presName="compNode" presStyleCnt="0"/>
      <dgm:spPr/>
    </dgm:pt>
    <dgm:pt modelId="{764E8061-FFA3-439E-9E84-B7326167B326}" type="pres">
      <dgm:prSet presAssocID="{EFA98276-CCD4-4A49-B12B-392D517B0C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מסד נתונים"/>
        </a:ext>
      </dgm:extLst>
    </dgm:pt>
    <dgm:pt modelId="{B84D917E-821C-4090-9852-5A7EEB1A7EEF}" type="pres">
      <dgm:prSet presAssocID="{EFA98276-CCD4-4A49-B12B-392D517B0C67}" presName="spaceRect" presStyleCnt="0"/>
      <dgm:spPr/>
    </dgm:pt>
    <dgm:pt modelId="{7347C2D7-8CFD-47A5-9EB1-5A18478DF2DC}" type="pres">
      <dgm:prSet presAssocID="{EFA98276-CCD4-4A49-B12B-392D517B0C67}" presName="textRect" presStyleLbl="revTx" presStyleIdx="0" presStyleCnt="4">
        <dgm:presLayoutVars>
          <dgm:chMax val="1"/>
          <dgm:chPref val="1"/>
        </dgm:presLayoutVars>
      </dgm:prSet>
      <dgm:spPr/>
    </dgm:pt>
    <dgm:pt modelId="{5F173776-1709-4402-96A9-7AF065E9347F}" type="pres">
      <dgm:prSet presAssocID="{17F78C41-236D-4919-8A2C-DFE9CFC2D262}" presName="sibTrans" presStyleCnt="0"/>
      <dgm:spPr/>
    </dgm:pt>
    <dgm:pt modelId="{BE67D852-37A7-452B-87C5-AD964BDBF6B5}" type="pres">
      <dgm:prSet presAssocID="{FAF8D972-27AB-4DA4-ABB2-EBF0C13A98E1}" presName="compNode" presStyleCnt="0"/>
      <dgm:spPr/>
    </dgm:pt>
    <dgm:pt modelId="{4E211C83-BB7F-4AD6-B396-84247A936DAD}" type="pres">
      <dgm:prSet presAssocID="{FAF8D972-27AB-4DA4-ABB2-EBF0C13A98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מכונית"/>
        </a:ext>
      </dgm:extLst>
    </dgm:pt>
    <dgm:pt modelId="{36BFCAFE-DA60-48EE-BD29-D0B968E5FCED}" type="pres">
      <dgm:prSet presAssocID="{FAF8D972-27AB-4DA4-ABB2-EBF0C13A98E1}" presName="spaceRect" presStyleCnt="0"/>
      <dgm:spPr/>
    </dgm:pt>
    <dgm:pt modelId="{C486833B-17C9-493C-9DA8-C02CD7DC8626}" type="pres">
      <dgm:prSet presAssocID="{FAF8D972-27AB-4DA4-ABB2-EBF0C13A98E1}" presName="textRect" presStyleLbl="revTx" presStyleIdx="1" presStyleCnt="4">
        <dgm:presLayoutVars>
          <dgm:chMax val="1"/>
          <dgm:chPref val="1"/>
        </dgm:presLayoutVars>
      </dgm:prSet>
      <dgm:spPr/>
    </dgm:pt>
    <dgm:pt modelId="{111E8B68-A26C-4E9A-BF5F-B75F57CC441B}" type="pres">
      <dgm:prSet presAssocID="{3EDD1177-C3BA-43FD-9D05-7D86E960BF01}" presName="sibTrans" presStyleCnt="0"/>
      <dgm:spPr/>
    </dgm:pt>
    <dgm:pt modelId="{B6D4E62D-4B01-48B2-A488-72B1C00B11E1}" type="pres">
      <dgm:prSet presAssocID="{CE6A226F-C34E-46F2-9213-F4DEFD71E7A0}" presName="compNode" presStyleCnt="0"/>
      <dgm:spPr/>
    </dgm:pt>
    <dgm:pt modelId="{DB9ED67E-2494-4D6B-A884-14449D1684EF}" type="pres">
      <dgm:prSet presAssocID="{CE6A226F-C34E-46F2-9213-F4DEFD71E7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מונית"/>
        </a:ext>
      </dgm:extLst>
    </dgm:pt>
    <dgm:pt modelId="{A0732A86-845F-4BDD-BD71-5A1935BCD4E5}" type="pres">
      <dgm:prSet presAssocID="{CE6A226F-C34E-46F2-9213-F4DEFD71E7A0}" presName="spaceRect" presStyleCnt="0"/>
      <dgm:spPr/>
    </dgm:pt>
    <dgm:pt modelId="{4768F66C-7313-4DC5-B68C-FF6D266D63AA}" type="pres">
      <dgm:prSet presAssocID="{CE6A226F-C34E-46F2-9213-F4DEFD71E7A0}" presName="textRect" presStyleLbl="revTx" presStyleIdx="2" presStyleCnt="4">
        <dgm:presLayoutVars>
          <dgm:chMax val="1"/>
          <dgm:chPref val="1"/>
        </dgm:presLayoutVars>
      </dgm:prSet>
      <dgm:spPr/>
    </dgm:pt>
    <dgm:pt modelId="{D264A0DE-6BB9-4AA0-9E8B-6EA0C3DDBC7B}" type="pres">
      <dgm:prSet presAssocID="{C90933BB-ABB8-411E-9648-14DEC9F2AD3A}" presName="sibTrans" presStyleCnt="0"/>
      <dgm:spPr/>
    </dgm:pt>
    <dgm:pt modelId="{6FDFCBDD-3920-43FB-A0EC-68E79FBA465D}" type="pres">
      <dgm:prSet presAssocID="{BE3C592B-3F45-424C-8A52-7B66DD754ABF}" presName="compNode" presStyleCnt="0"/>
      <dgm:spPr/>
    </dgm:pt>
    <dgm:pt modelId="{FDB7BF54-AB2C-4418-8711-57DEA3B05F55}" type="pres">
      <dgm:prSet presAssocID="{BE3C592B-3F45-424C-8A52-7B66DD754A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CA2BBF66-269D-4896-854D-51C4016F7623}" type="pres">
      <dgm:prSet presAssocID="{BE3C592B-3F45-424C-8A52-7B66DD754ABF}" presName="spaceRect" presStyleCnt="0"/>
      <dgm:spPr/>
    </dgm:pt>
    <dgm:pt modelId="{848E04D9-3B5D-415F-B3EE-16398833833C}" type="pres">
      <dgm:prSet presAssocID="{BE3C592B-3F45-424C-8A52-7B66DD754ABF}" presName="textRect" presStyleLbl="revTx" presStyleIdx="3" presStyleCnt="4">
        <dgm:presLayoutVars>
          <dgm:chMax val="1"/>
          <dgm:chPref val="1"/>
        </dgm:presLayoutVars>
      </dgm:prSet>
      <dgm:spPr/>
    </dgm:pt>
  </dgm:ptLst>
  <dgm:cxnLst>
    <dgm:cxn modelId="{B8BE9210-3AF5-4A4A-99EF-EB6CD5F72D2A}" type="presOf" srcId="{FAF8D972-27AB-4DA4-ABB2-EBF0C13A98E1}" destId="{C486833B-17C9-493C-9DA8-C02CD7DC8626}" srcOrd="0" destOrd="0" presId="urn:microsoft.com/office/officeart/2018/2/layout/IconLabelList"/>
    <dgm:cxn modelId="{06AE5287-93FC-4D80-AE0D-0D39DBBD1EFC}" srcId="{F67364EB-9D4E-43D6-B774-96FE509D490D}" destId="{BE3C592B-3F45-424C-8A52-7B66DD754ABF}" srcOrd="3" destOrd="0" parTransId="{F9AF3C63-7362-419E-BCA1-5B57E4CA5197}" sibTransId="{53DE8E0F-DFB9-4DBA-954D-2A3716BC5967}"/>
    <dgm:cxn modelId="{CED8FF91-DF3B-48DA-B8D3-B66AB9459566}" srcId="{F67364EB-9D4E-43D6-B774-96FE509D490D}" destId="{EFA98276-CCD4-4A49-B12B-392D517B0C67}" srcOrd="0" destOrd="0" parTransId="{417C7D80-CE58-4C85-BC7F-C4483E459CBE}" sibTransId="{17F78C41-236D-4919-8A2C-DFE9CFC2D262}"/>
    <dgm:cxn modelId="{03F584A8-EB9D-437B-8274-077AB1EA8CF9}" type="presOf" srcId="{BE3C592B-3F45-424C-8A52-7B66DD754ABF}" destId="{848E04D9-3B5D-415F-B3EE-16398833833C}" srcOrd="0" destOrd="0" presId="urn:microsoft.com/office/officeart/2018/2/layout/IconLabelList"/>
    <dgm:cxn modelId="{63E007D5-36C3-48E5-B0DA-073FB337E9D5}" type="presOf" srcId="{CE6A226F-C34E-46F2-9213-F4DEFD71E7A0}" destId="{4768F66C-7313-4DC5-B68C-FF6D266D63AA}" srcOrd="0" destOrd="0" presId="urn:microsoft.com/office/officeart/2018/2/layout/IconLabelList"/>
    <dgm:cxn modelId="{A637D9D5-EDFC-416A-A63C-61DDBF37C0CE}" type="presOf" srcId="{EFA98276-CCD4-4A49-B12B-392D517B0C67}" destId="{7347C2D7-8CFD-47A5-9EB1-5A18478DF2DC}" srcOrd="0" destOrd="0" presId="urn:microsoft.com/office/officeart/2018/2/layout/IconLabelList"/>
    <dgm:cxn modelId="{1F30B6E3-1F22-4BAA-AD48-00D9B856FAE8}" type="presOf" srcId="{F67364EB-9D4E-43D6-B774-96FE509D490D}" destId="{B640B329-957C-4158-B7CF-DFB5D26BF563}" srcOrd="0" destOrd="0" presId="urn:microsoft.com/office/officeart/2018/2/layout/IconLabelList"/>
    <dgm:cxn modelId="{DC360DF0-911D-469D-AC78-A1FEA46A42C8}" srcId="{F67364EB-9D4E-43D6-B774-96FE509D490D}" destId="{CE6A226F-C34E-46F2-9213-F4DEFD71E7A0}" srcOrd="2" destOrd="0" parTransId="{3720F27E-CD88-4091-95D9-FED4659E006E}" sibTransId="{C90933BB-ABB8-411E-9648-14DEC9F2AD3A}"/>
    <dgm:cxn modelId="{1F6C47F2-4F12-4D28-B318-51C081457D14}" srcId="{F67364EB-9D4E-43D6-B774-96FE509D490D}" destId="{FAF8D972-27AB-4DA4-ABB2-EBF0C13A98E1}" srcOrd="1" destOrd="0" parTransId="{E4E4CB01-F353-4376-BCF3-F518221764B0}" sibTransId="{3EDD1177-C3BA-43FD-9D05-7D86E960BF01}"/>
    <dgm:cxn modelId="{88C3AB8D-F16D-4B0B-AFA0-B6B8AE2E23AC}" type="presParOf" srcId="{B640B329-957C-4158-B7CF-DFB5D26BF563}" destId="{C84C84A3-8509-4D1E-84B3-7A6AE9ECB392}" srcOrd="0" destOrd="0" presId="urn:microsoft.com/office/officeart/2018/2/layout/IconLabelList"/>
    <dgm:cxn modelId="{134DBEE0-9769-4335-9521-E3694AC523AD}" type="presParOf" srcId="{C84C84A3-8509-4D1E-84B3-7A6AE9ECB392}" destId="{764E8061-FFA3-439E-9E84-B7326167B326}" srcOrd="0" destOrd="0" presId="urn:microsoft.com/office/officeart/2018/2/layout/IconLabelList"/>
    <dgm:cxn modelId="{4E37662B-64C2-428F-BB51-915B7F437DBC}" type="presParOf" srcId="{C84C84A3-8509-4D1E-84B3-7A6AE9ECB392}" destId="{B84D917E-821C-4090-9852-5A7EEB1A7EEF}" srcOrd="1" destOrd="0" presId="urn:microsoft.com/office/officeart/2018/2/layout/IconLabelList"/>
    <dgm:cxn modelId="{3B171085-7308-48D8-8A50-E263BC6D8347}" type="presParOf" srcId="{C84C84A3-8509-4D1E-84B3-7A6AE9ECB392}" destId="{7347C2D7-8CFD-47A5-9EB1-5A18478DF2DC}" srcOrd="2" destOrd="0" presId="urn:microsoft.com/office/officeart/2018/2/layout/IconLabelList"/>
    <dgm:cxn modelId="{493AD6E4-D50C-47C8-9840-86CA7B26F0C3}" type="presParOf" srcId="{B640B329-957C-4158-B7CF-DFB5D26BF563}" destId="{5F173776-1709-4402-96A9-7AF065E9347F}" srcOrd="1" destOrd="0" presId="urn:microsoft.com/office/officeart/2018/2/layout/IconLabelList"/>
    <dgm:cxn modelId="{AD131736-4187-46DA-A9DA-47DE2DD1868E}" type="presParOf" srcId="{B640B329-957C-4158-B7CF-DFB5D26BF563}" destId="{BE67D852-37A7-452B-87C5-AD964BDBF6B5}" srcOrd="2" destOrd="0" presId="urn:microsoft.com/office/officeart/2018/2/layout/IconLabelList"/>
    <dgm:cxn modelId="{BE300685-2182-4D8D-AEB9-B69AB401D810}" type="presParOf" srcId="{BE67D852-37A7-452B-87C5-AD964BDBF6B5}" destId="{4E211C83-BB7F-4AD6-B396-84247A936DAD}" srcOrd="0" destOrd="0" presId="urn:microsoft.com/office/officeart/2018/2/layout/IconLabelList"/>
    <dgm:cxn modelId="{90A0F12F-4485-4B58-B735-E70FE9D465EC}" type="presParOf" srcId="{BE67D852-37A7-452B-87C5-AD964BDBF6B5}" destId="{36BFCAFE-DA60-48EE-BD29-D0B968E5FCED}" srcOrd="1" destOrd="0" presId="urn:microsoft.com/office/officeart/2018/2/layout/IconLabelList"/>
    <dgm:cxn modelId="{C9A175EA-00A3-4D52-B3EB-979474C93D8E}" type="presParOf" srcId="{BE67D852-37A7-452B-87C5-AD964BDBF6B5}" destId="{C486833B-17C9-493C-9DA8-C02CD7DC8626}" srcOrd="2" destOrd="0" presId="urn:microsoft.com/office/officeart/2018/2/layout/IconLabelList"/>
    <dgm:cxn modelId="{297CC834-4DBB-4848-8719-67D421110652}" type="presParOf" srcId="{B640B329-957C-4158-B7CF-DFB5D26BF563}" destId="{111E8B68-A26C-4E9A-BF5F-B75F57CC441B}" srcOrd="3" destOrd="0" presId="urn:microsoft.com/office/officeart/2018/2/layout/IconLabelList"/>
    <dgm:cxn modelId="{B95A3BD2-AE9B-41FC-85A7-C136A9006851}" type="presParOf" srcId="{B640B329-957C-4158-B7CF-DFB5D26BF563}" destId="{B6D4E62D-4B01-48B2-A488-72B1C00B11E1}" srcOrd="4" destOrd="0" presId="urn:microsoft.com/office/officeart/2018/2/layout/IconLabelList"/>
    <dgm:cxn modelId="{0D8B72F3-9A7B-4D2F-97F1-4DCC33BBD6C5}" type="presParOf" srcId="{B6D4E62D-4B01-48B2-A488-72B1C00B11E1}" destId="{DB9ED67E-2494-4D6B-A884-14449D1684EF}" srcOrd="0" destOrd="0" presId="urn:microsoft.com/office/officeart/2018/2/layout/IconLabelList"/>
    <dgm:cxn modelId="{FFCB02F6-2920-48D3-ABB3-BAA8241C1B2A}" type="presParOf" srcId="{B6D4E62D-4B01-48B2-A488-72B1C00B11E1}" destId="{A0732A86-845F-4BDD-BD71-5A1935BCD4E5}" srcOrd="1" destOrd="0" presId="urn:microsoft.com/office/officeart/2018/2/layout/IconLabelList"/>
    <dgm:cxn modelId="{1A23F4FB-D580-446C-B7DA-19983625706E}" type="presParOf" srcId="{B6D4E62D-4B01-48B2-A488-72B1C00B11E1}" destId="{4768F66C-7313-4DC5-B68C-FF6D266D63AA}" srcOrd="2" destOrd="0" presId="urn:microsoft.com/office/officeart/2018/2/layout/IconLabelList"/>
    <dgm:cxn modelId="{26CEC0CD-5FDE-4CA0-BB20-9D820C977711}" type="presParOf" srcId="{B640B329-957C-4158-B7CF-DFB5D26BF563}" destId="{D264A0DE-6BB9-4AA0-9E8B-6EA0C3DDBC7B}" srcOrd="5" destOrd="0" presId="urn:microsoft.com/office/officeart/2018/2/layout/IconLabelList"/>
    <dgm:cxn modelId="{AC3C2AE9-1B1F-4F8D-A9FE-07734BDC37C2}" type="presParOf" srcId="{B640B329-957C-4158-B7CF-DFB5D26BF563}" destId="{6FDFCBDD-3920-43FB-A0EC-68E79FBA465D}" srcOrd="6" destOrd="0" presId="urn:microsoft.com/office/officeart/2018/2/layout/IconLabelList"/>
    <dgm:cxn modelId="{8525120C-613C-4EC7-A629-A5D1489E77A4}" type="presParOf" srcId="{6FDFCBDD-3920-43FB-A0EC-68E79FBA465D}" destId="{FDB7BF54-AB2C-4418-8711-57DEA3B05F55}" srcOrd="0" destOrd="0" presId="urn:microsoft.com/office/officeart/2018/2/layout/IconLabelList"/>
    <dgm:cxn modelId="{3C859F61-D147-4BEF-A85F-FC647FA7075D}" type="presParOf" srcId="{6FDFCBDD-3920-43FB-A0EC-68E79FBA465D}" destId="{CA2BBF66-269D-4896-854D-51C4016F7623}" srcOrd="1" destOrd="0" presId="urn:microsoft.com/office/officeart/2018/2/layout/IconLabelList"/>
    <dgm:cxn modelId="{4BB910EF-5943-4A97-8A03-CA005B09FF73}" type="presParOf" srcId="{6FDFCBDD-3920-43FB-A0EC-68E79FBA465D}" destId="{848E04D9-3B5D-415F-B3EE-16398833833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FC0715-20C6-40AC-B3E4-5A1F17E0D2D9}"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62DC65B5-0450-4AAA-855D-5F4DCD494FE1}">
      <dgm:prSet/>
      <dgm:spPr/>
      <dgm:t>
        <a:bodyPr/>
        <a:lstStyle/>
        <a:p>
          <a:r>
            <a:rPr lang="en-US" dirty="0"/>
            <a:t>Full car name</a:t>
          </a:r>
        </a:p>
      </dgm:t>
    </dgm:pt>
    <dgm:pt modelId="{0192AF86-CF36-4D69-8748-B2301537926E}" type="parTrans" cxnId="{94D39524-F619-405E-81B2-573F4525E533}">
      <dgm:prSet/>
      <dgm:spPr/>
      <dgm:t>
        <a:bodyPr/>
        <a:lstStyle/>
        <a:p>
          <a:endParaRPr lang="en-US"/>
        </a:p>
      </dgm:t>
    </dgm:pt>
    <dgm:pt modelId="{CF33A194-A1F6-4A8E-9030-340B8E411EC0}" type="sibTrans" cxnId="{94D39524-F619-405E-81B2-573F4525E533}">
      <dgm:prSet/>
      <dgm:spPr/>
      <dgm:t>
        <a:bodyPr/>
        <a:lstStyle/>
        <a:p>
          <a:endParaRPr lang="en-US"/>
        </a:p>
      </dgm:t>
    </dgm:pt>
    <dgm:pt modelId="{30B2A2CA-AC15-48C9-89FA-EB6456677B8D}">
      <dgm:prSet/>
      <dgm:spPr/>
      <dgm:t>
        <a:bodyPr/>
        <a:lstStyle/>
        <a:p>
          <a:r>
            <a:rPr lang="en-US" dirty="0"/>
            <a:t>car brand</a:t>
          </a:r>
        </a:p>
      </dgm:t>
    </dgm:pt>
    <dgm:pt modelId="{B6A5DD8F-81EC-40E3-8839-C8DD1A2451C4}" type="parTrans" cxnId="{85264C04-46E2-4512-97BB-81BF7B279318}">
      <dgm:prSet/>
      <dgm:spPr/>
      <dgm:t>
        <a:bodyPr/>
        <a:lstStyle/>
        <a:p>
          <a:endParaRPr lang="en-US"/>
        </a:p>
      </dgm:t>
    </dgm:pt>
    <dgm:pt modelId="{26D42FC7-2379-4F77-BAA2-2F0C8109B692}" type="sibTrans" cxnId="{85264C04-46E2-4512-97BB-81BF7B279318}">
      <dgm:prSet/>
      <dgm:spPr/>
      <dgm:t>
        <a:bodyPr/>
        <a:lstStyle/>
        <a:p>
          <a:endParaRPr lang="en-US"/>
        </a:p>
      </dgm:t>
    </dgm:pt>
    <dgm:pt modelId="{C6843F40-21D2-48AF-9386-5CB6B199D475}">
      <dgm:prSet/>
      <dgm:spPr/>
      <dgm:t>
        <a:bodyPr/>
        <a:lstStyle/>
        <a:p>
          <a:r>
            <a:rPr lang="en-US"/>
            <a:t>price </a:t>
          </a:r>
        </a:p>
      </dgm:t>
    </dgm:pt>
    <dgm:pt modelId="{22589C2F-20BF-4E63-99E9-758CF5334920}" type="parTrans" cxnId="{9239C87B-60E7-4AF5-A266-1BA7741AFDC7}">
      <dgm:prSet/>
      <dgm:spPr/>
      <dgm:t>
        <a:bodyPr/>
        <a:lstStyle/>
        <a:p>
          <a:endParaRPr lang="en-US"/>
        </a:p>
      </dgm:t>
    </dgm:pt>
    <dgm:pt modelId="{375E9BE5-2BEF-4474-B6E9-C80184C21FE4}" type="sibTrans" cxnId="{9239C87B-60E7-4AF5-A266-1BA7741AFDC7}">
      <dgm:prSet/>
      <dgm:spPr/>
      <dgm:t>
        <a:bodyPr/>
        <a:lstStyle/>
        <a:p>
          <a:endParaRPr lang="en-US"/>
        </a:p>
      </dgm:t>
    </dgm:pt>
    <dgm:pt modelId="{65B2EEC2-8F24-477A-A855-52D31A4D3EBA}">
      <dgm:prSet/>
      <dgm:spPr/>
      <dgm:t>
        <a:bodyPr/>
        <a:lstStyle/>
        <a:p>
          <a:r>
            <a:rPr lang="en-US" dirty="0"/>
            <a:t>Average score </a:t>
          </a:r>
        </a:p>
      </dgm:t>
    </dgm:pt>
    <dgm:pt modelId="{1D6B03EA-8560-4728-B020-7C0D37622D85}" type="parTrans" cxnId="{8A946962-649F-4D3D-8E88-47601F80C604}">
      <dgm:prSet/>
      <dgm:spPr/>
      <dgm:t>
        <a:bodyPr/>
        <a:lstStyle/>
        <a:p>
          <a:endParaRPr lang="en-US"/>
        </a:p>
      </dgm:t>
    </dgm:pt>
    <dgm:pt modelId="{DBA36733-EBFB-431B-8F83-BD9315E2EFFD}" type="sibTrans" cxnId="{8A946962-649F-4D3D-8E88-47601F80C604}">
      <dgm:prSet/>
      <dgm:spPr/>
      <dgm:t>
        <a:bodyPr/>
        <a:lstStyle/>
        <a:p>
          <a:endParaRPr lang="en-US"/>
        </a:p>
      </dgm:t>
    </dgm:pt>
    <dgm:pt modelId="{1C8C2738-CEF1-4126-8120-66B23B6C24CE}">
      <dgm:prSet/>
      <dgm:spPr/>
      <dgm:t>
        <a:bodyPr/>
        <a:lstStyle/>
        <a:p>
          <a:r>
            <a:rPr lang="en-US" dirty="0"/>
            <a:t>Amount of reviews</a:t>
          </a:r>
        </a:p>
      </dgm:t>
    </dgm:pt>
    <dgm:pt modelId="{897EDBA0-1951-4E64-B736-1CDE826D4A18}" type="parTrans" cxnId="{2770F45F-AC1D-4066-AC96-FDCD0F02C5FA}">
      <dgm:prSet/>
      <dgm:spPr/>
      <dgm:t>
        <a:bodyPr/>
        <a:lstStyle/>
        <a:p>
          <a:endParaRPr lang="en-US"/>
        </a:p>
      </dgm:t>
    </dgm:pt>
    <dgm:pt modelId="{EBF06D71-AE39-403D-935F-4DDF4C5506CC}" type="sibTrans" cxnId="{2770F45F-AC1D-4066-AC96-FDCD0F02C5FA}">
      <dgm:prSet/>
      <dgm:spPr/>
      <dgm:t>
        <a:bodyPr/>
        <a:lstStyle/>
        <a:p>
          <a:endParaRPr lang="en-US"/>
        </a:p>
      </dgm:t>
    </dgm:pt>
    <dgm:pt modelId="{FFDDD06B-7350-4560-BA99-ED40EB241173}">
      <dgm:prSet/>
      <dgm:spPr/>
      <dgm:t>
        <a:bodyPr/>
        <a:lstStyle/>
        <a:p>
          <a:r>
            <a:rPr lang="en-US"/>
            <a:t>Exterior_color </a:t>
          </a:r>
        </a:p>
      </dgm:t>
    </dgm:pt>
    <dgm:pt modelId="{52D6F8F2-D5EA-4809-9791-CC28C49BCF78}" type="parTrans" cxnId="{56A3F8A9-8858-412B-BC57-DB5ADBD161FB}">
      <dgm:prSet/>
      <dgm:spPr/>
      <dgm:t>
        <a:bodyPr/>
        <a:lstStyle/>
        <a:p>
          <a:endParaRPr lang="en-US"/>
        </a:p>
      </dgm:t>
    </dgm:pt>
    <dgm:pt modelId="{4A1944E1-E294-496F-8F2A-17987068B4FD}" type="sibTrans" cxnId="{56A3F8A9-8858-412B-BC57-DB5ADBD161FB}">
      <dgm:prSet/>
      <dgm:spPr/>
      <dgm:t>
        <a:bodyPr/>
        <a:lstStyle/>
        <a:p>
          <a:endParaRPr lang="en-US"/>
        </a:p>
      </dgm:t>
    </dgm:pt>
    <dgm:pt modelId="{AEE28245-CC92-46C6-87FB-EB7EF263A252}">
      <dgm:prSet/>
      <dgm:spPr/>
      <dgm:t>
        <a:bodyPr/>
        <a:lstStyle/>
        <a:p>
          <a:r>
            <a:rPr lang="en-US"/>
            <a:t>Interior_color </a:t>
          </a:r>
        </a:p>
      </dgm:t>
    </dgm:pt>
    <dgm:pt modelId="{3D09844F-6EB6-44A3-9A28-CB7C84633444}" type="parTrans" cxnId="{AC2BBA6B-C0BB-42B3-A1AF-4D9E6D153B43}">
      <dgm:prSet/>
      <dgm:spPr/>
      <dgm:t>
        <a:bodyPr/>
        <a:lstStyle/>
        <a:p>
          <a:endParaRPr lang="en-US"/>
        </a:p>
      </dgm:t>
    </dgm:pt>
    <dgm:pt modelId="{D4C96FAE-235C-4498-A3A3-002F5C66E13B}" type="sibTrans" cxnId="{AC2BBA6B-C0BB-42B3-A1AF-4D9E6D153B43}">
      <dgm:prSet/>
      <dgm:spPr/>
      <dgm:t>
        <a:bodyPr/>
        <a:lstStyle/>
        <a:p>
          <a:endParaRPr lang="en-US"/>
        </a:p>
      </dgm:t>
    </dgm:pt>
    <dgm:pt modelId="{D332BFF6-C941-4CEB-9F25-B13DD77007C8}">
      <dgm:prSet/>
      <dgm:spPr/>
      <dgm:t>
        <a:bodyPr/>
        <a:lstStyle/>
        <a:p>
          <a:r>
            <a:rPr lang="en-US" dirty="0"/>
            <a:t>Drivetrain </a:t>
          </a:r>
        </a:p>
      </dgm:t>
    </dgm:pt>
    <dgm:pt modelId="{D741DFA6-E2C0-42E0-9E9B-4CEA870186AF}" type="parTrans" cxnId="{6740635F-8495-488C-887A-D4B05677C17A}">
      <dgm:prSet/>
      <dgm:spPr/>
      <dgm:t>
        <a:bodyPr/>
        <a:lstStyle/>
        <a:p>
          <a:endParaRPr lang="en-US"/>
        </a:p>
      </dgm:t>
    </dgm:pt>
    <dgm:pt modelId="{5B1FD2B1-F74B-4771-83EA-D2CF3543B9AE}" type="sibTrans" cxnId="{6740635F-8495-488C-887A-D4B05677C17A}">
      <dgm:prSet/>
      <dgm:spPr/>
      <dgm:t>
        <a:bodyPr/>
        <a:lstStyle/>
        <a:p>
          <a:endParaRPr lang="en-US"/>
        </a:p>
      </dgm:t>
    </dgm:pt>
    <dgm:pt modelId="{9480197B-1F6E-43E5-8ADC-4F9F7FC21E48}">
      <dgm:prSet/>
      <dgm:spPr/>
      <dgm:t>
        <a:bodyPr/>
        <a:lstStyle/>
        <a:p>
          <a:r>
            <a:rPr lang="en-US"/>
            <a:t>mpg </a:t>
          </a:r>
        </a:p>
      </dgm:t>
    </dgm:pt>
    <dgm:pt modelId="{DE3F7CB2-A42E-4C68-9B1A-09F2E4232DB4}" type="parTrans" cxnId="{04661041-567E-42C2-B449-180391D81056}">
      <dgm:prSet/>
      <dgm:spPr/>
      <dgm:t>
        <a:bodyPr/>
        <a:lstStyle/>
        <a:p>
          <a:endParaRPr lang="en-US"/>
        </a:p>
      </dgm:t>
    </dgm:pt>
    <dgm:pt modelId="{6F63F086-FBE4-4D44-AE1A-11B882ACD849}" type="sibTrans" cxnId="{04661041-567E-42C2-B449-180391D81056}">
      <dgm:prSet/>
      <dgm:spPr/>
      <dgm:t>
        <a:bodyPr/>
        <a:lstStyle/>
        <a:p>
          <a:endParaRPr lang="en-US"/>
        </a:p>
      </dgm:t>
    </dgm:pt>
    <dgm:pt modelId="{F6AFDF30-AE5B-4408-ABA3-26D57EF6A5E3}">
      <dgm:prSet/>
      <dgm:spPr/>
      <dgm:t>
        <a:bodyPr/>
        <a:lstStyle/>
        <a:p>
          <a:r>
            <a:rPr lang="en-US" dirty="0"/>
            <a:t>Fuel type</a:t>
          </a:r>
        </a:p>
      </dgm:t>
    </dgm:pt>
    <dgm:pt modelId="{42065770-1720-4473-9C5B-6EE2B4006004}" type="parTrans" cxnId="{E2EC3A3E-ECE3-4914-89A1-324BA6DCD17E}">
      <dgm:prSet/>
      <dgm:spPr/>
      <dgm:t>
        <a:bodyPr/>
        <a:lstStyle/>
        <a:p>
          <a:endParaRPr lang="en-US"/>
        </a:p>
      </dgm:t>
    </dgm:pt>
    <dgm:pt modelId="{B750C449-2254-4CF2-B258-692791E32B61}" type="sibTrans" cxnId="{E2EC3A3E-ECE3-4914-89A1-324BA6DCD17E}">
      <dgm:prSet/>
      <dgm:spPr/>
      <dgm:t>
        <a:bodyPr/>
        <a:lstStyle/>
        <a:p>
          <a:endParaRPr lang="en-US"/>
        </a:p>
      </dgm:t>
    </dgm:pt>
    <dgm:pt modelId="{89B393D8-37A4-4A70-AF6E-BFA781638A8A}">
      <dgm:prSet/>
      <dgm:spPr/>
      <dgm:t>
        <a:bodyPr/>
        <a:lstStyle/>
        <a:p>
          <a:r>
            <a:rPr lang="en-US"/>
            <a:t>Transmission </a:t>
          </a:r>
        </a:p>
      </dgm:t>
    </dgm:pt>
    <dgm:pt modelId="{DAF11068-4E22-4092-8B80-FA09B204AFB0}" type="parTrans" cxnId="{CD0BC3F0-F072-49B5-A03D-677486AC2596}">
      <dgm:prSet/>
      <dgm:spPr/>
      <dgm:t>
        <a:bodyPr/>
        <a:lstStyle/>
        <a:p>
          <a:endParaRPr lang="en-US"/>
        </a:p>
      </dgm:t>
    </dgm:pt>
    <dgm:pt modelId="{EFDA77D0-38F5-4B97-892A-378CDD96BFA6}" type="sibTrans" cxnId="{CD0BC3F0-F072-49B5-A03D-677486AC2596}">
      <dgm:prSet/>
      <dgm:spPr/>
      <dgm:t>
        <a:bodyPr/>
        <a:lstStyle/>
        <a:p>
          <a:endParaRPr lang="en-US"/>
        </a:p>
      </dgm:t>
    </dgm:pt>
    <dgm:pt modelId="{0AA52D7C-2FDF-4E00-8AA1-D50D831ADE57}">
      <dgm:prSet/>
      <dgm:spPr/>
      <dgm:t>
        <a:bodyPr/>
        <a:lstStyle/>
        <a:p>
          <a:r>
            <a:rPr lang="en-US" dirty="0"/>
            <a:t>Year of production</a:t>
          </a:r>
        </a:p>
      </dgm:t>
    </dgm:pt>
    <dgm:pt modelId="{3BA3240B-8623-45E4-8BE1-0F8ECC656624}" type="parTrans" cxnId="{62C09F20-39B1-4F2E-9E46-6E324E842771}">
      <dgm:prSet/>
      <dgm:spPr/>
      <dgm:t>
        <a:bodyPr/>
        <a:lstStyle/>
        <a:p>
          <a:endParaRPr lang="en-US"/>
        </a:p>
      </dgm:t>
    </dgm:pt>
    <dgm:pt modelId="{35FFD706-D75A-49D2-B8E9-A82FD35C1CB4}" type="sibTrans" cxnId="{62C09F20-39B1-4F2E-9E46-6E324E842771}">
      <dgm:prSet/>
      <dgm:spPr/>
      <dgm:t>
        <a:bodyPr/>
        <a:lstStyle/>
        <a:p>
          <a:endParaRPr lang="en-US"/>
        </a:p>
      </dgm:t>
    </dgm:pt>
    <dgm:pt modelId="{B512CA00-3783-41A3-8B02-207EB0686B7D}">
      <dgm:prSet/>
      <dgm:spPr/>
      <dgm:t>
        <a:bodyPr/>
        <a:lstStyle/>
        <a:p>
          <a:r>
            <a:rPr lang="en-US" dirty="0"/>
            <a:t>Engine size </a:t>
          </a:r>
        </a:p>
      </dgm:t>
    </dgm:pt>
    <dgm:pt modelId="{BFB02B6C-D91E-430A-90F2-269450AC3467}" type="parTrans" cxnId="{0DC9CCF5-5C4B-4F09-B1AD-303EB056C5F5}">
      <dgm:prSet/>
      <dgm:spPr/>
      <dgm:t>
        <a:bodyPr/>
        <a:lstStyle/>
        <a:p>
          <a:endParaRPr lang="en-US"/>
        </a:p>
      </dgm:t>
    </dgm:pt>
    <dgm:pt modelId="{C24DB0D1-9955-40E3-819C-704BEEB33C84}" type="sibTrans" cxnId="{0DC9CCF5-5C4B-4F09-B1AD-303EB056C5F5}">
      <dgm:prSet/>
      <dgm:spPr/>
      <dgm:t>
        <a:bodyPr/>
        <a:lstStyle/>
        <a:p>
          <a:endParaRPr lang="en-US"/>
        </a:p>
      </dgm:t>
    </dgm:pt>
    <dgm:pt modelId="{E5A5AF50-4107-4BAD-91EF-5ACAE8996346}">
      <dgm:prSet/>
      <dgm:spPr/>
      <dgm:t>
        <a:bodyPr/>
        <a:lstStyle/>
        <a:p>
          <a:r>
            <a:rPr lang="en-US"/>
            <a:t>Mileage </a:t>
          </a:r>
        </a:p>
      </dgm:t>
    </dgm:pt>
    <dgm:pt modelId="{93AD8677-82B1-426E-9545-4933A796F211}" type="parTrans" cxnId="{148C6D23-9637-42CB-B40B-5F4E3200BD15}">
      <dgm:prSet/>
      <dgm:spPr/>
      <dgm:t>
        <a:bodyPr/>
        <a:lstStyle/>
        <a:p>
          <a:endParaRPr lang="en-US"/>
        </a:p>
      </dgm:t>
    </dgm:pt>
    <dgm:pt modelId="{C2E4A6B1-B545-423C-A331-4C215F2DB5CA}" type="sibTrans" cxnId="{148C6D23-9637-42CB-B40B-5F4E3200BD15}">
      <dgm:prSet/>
      <dgm:spPr/>
      <dgm:t>
        <a:bodyPr/>
        <a:lstStyle/>
        <a:p>
          <a:endParaRPr lang="en-US"/>
        </a:p>
      </dgm:t>
    </dgm:pt>
    <dgm:pt modelId="{71A60D69-B625-44E1-A478-1FCEFB13508F}">
      <dgm:prSet/>
      <dgm:spPr/>
      <dgm:t>
        <a:bodyPr/>
        <a:lstStyle/>
        <a:p>
          <a:r>
            <a:rPr lang="en-US" dirty="0"/>
            <a:t>Number of fitches </a:t>
          </a:r>
        </a:p>
      </dgm:t>
    </dgm:pt>
    <dgm:pt modelId="{F4DEA139-E0B6-43D6-94A8-7C54A658A8FF}" type="parTrans" cxnId="{A079BAE8-D355-4236-95DC-AED3CF81E70A}">
      <dgm:prSet/>
      <dgm:spPr/>
      <dgm:t>
        <a:bodyPr/>
        <a:lstStyle/>
        <a:p>
          <a:endParaRPr lang="en-US"/>
        </a:p>
      </dgm:t>
    </dgm:pt>
    <dgm:pt modelId="{227FDDA3-8262-4A97-84C4-D9E047EE261C}" type="sibTrans" cxnId="{A079BAE8-D355-4236-95DC-AED3CF81E70A}">
      <dgm:prSet/>
      <dgm:spPr/>
      <dgm:t>
        <a:bodyPr/>
        <a:lstStyle/>
        <a:p>
          <a:endParaRPr lang="en-US"/>
        </a:p>
      </dgm:t>
    </dgm:pt>
    <dgm:pt modelId="{41723688-0F56-45A8-AA4D-460BF4A749DF}" type="pres">
      <dgm:prSet presAssocID="{28FC0715-20C6-40AC-B3E4-5A1F17E0D2D9}" presName="diagram" presStyleCnt="0">
        <dgm:presLayoutVars>
          <dgm:dir/>
          <dgm:resizeHandles val="exact"/>
        </dgm:presLayoutVars>
      </dgm:prSet>
      <dgm:spPr/>
    </dgm:pt>
    <dgm:pt modelId="{1DD63CFF-20ED-485F-B90E-898E357212FB}" type="pres">
      <dgm:prSet presAssocID="{62DC65B5-0450-4AAA-855D-5F4DCD494FE1}" presName="node" presStyleLbl="node1" presStyleIdx="0" presStyleCnt="15">
        <dgm:presLayoutVars>
          <dgm:bulletEnabled val="1"/>
        </dgm:presLayoutVars>
      </dgm:prSet>
      <dgm:spPr/>
    </dgm:pt>
    <dgm:pt modelId="{D130742C-BD69-4B0D-AFC9-04DFC9EA2002}" type="pres">
      <dgm:prSet presAssocID="{CF33A194-A1F6-4A8E-9030-340B8E411EC0}" presName="sibTrans" presStyleCnt="0"/>
      <dgm:spPr/>
    </dgm:pt>
    <dgm:pt modelId="{4683A140-5D7C-4E5E-B56D-E71209A1F385}" type="pres">
      <dgm:prSet presAssocID="{30B2A2CA-AC15-48C9-89FA-EB6456677B8D}" presName="node" presStyleLbl="node1" presStyleIdx="1" presStyleCnt="15">
        <dgm:presLayoutVars>
          <dgm:bulletEnabled val="1"/>
        </dgm:presLayoutVars>
      </dgm:prSet>
      <dgm:spPr/>
    </dgm:pt>
    <dgm:pt modelId="{F7A06AFA-467F-45DF-9FF6-2E5DD8B97F42}" type="pres">
      <dgm:prSet presAssocID="{26D42FC7-2379-4F77-BAA2-2F0C8109B692}" presName="sibTrans" presStyleCnt="0"/>
      <dgm:spPr/>
    </dgm:pt>
    <dgm:pt modelId="{58BDF6DE-DCB7-4793-B200-101B11243168}" type="pres">
      <dgm:prSet presAssocID="{C6843F40-21D2-48AF-9386-5CB6B199D475}" presName="node" presStyleLbl="node1" presStyleIdx="2" presStyleCnt="15">
        <dgm:presLayoutVars>
          <dgm:bulletEnabled val="1"/>
        </dgm:presLayoutVars>
      </dgm:prSet>
      <dgm:spPr/>
    </dgm:pt>
    <dgm:pt modelId="{E00B8A70-17FA-4F00-BD1C-938DF4002710}" type="pres">
      <dgm:prSet presAssocID="{375E9BE5-2BEF-4474-B6E9-C80184C21FE4}" presName="sibTrans" presStyleCnt="0"/>
      <dgm:spPr/>
    </dgm:pt>
    <dgm:pt modelId="{6611080E-16BF-4DD5-BE06-B8FCBB26E528}" type="pres">
      <dgm:prSet presAssocID="{65B2EEC2-8F24-477A-A855-52D31A4D3EBA}" presName="node" presStyleLbl="node1" presStyleIdx="3" presStyleCnt="15">
        <dgm:presLayoutVars>
          <dgm:bulletEnabled val="1"/>
        </dgm:presLayoutVars>
      </dgm:prSet>
      <dgm:spPr/>
    </dgm:pt>
    <dgm:pt modelId="{7CF42812-E106-4F1F-9C3D-5E52E60312C0}" type="pres">
      <dgm:prSet presAssocID="{DBA36733-EBFB-431B-8F83-BD9315E2EFFD}" presName="sibTrans" presStyleCnt="0"/>
      <dgm:spPr/>
    </dgm:pt>
    <dgm:pt modelId="{6203A5A7-7596-4833-9A27-3371478CE775}" type="pres">
      <dgm:prSet presAssocID="{1C8C2738-CEF1-4126-8120-66B23B6C24CE}" presName="node" presStyleLbl="node1" presStyleIdx="4" presStyleCnt="15">
        <dgm:presLayoutVars>
          <dgm:bulletEnabled val="1"/>
        </dgm:presLayoutVars>
      </dgm:prSet>
      <dgm:spPr/>
    </dgm:pt>
    <dgm:pt modelId="{3ACF5498-1116-4696-945E-1BEB9ACC30B9}" type="pres">
      <dgm:prSet presAssocID="{EBF06D71-AE39-403D-935F-4DDF4C5506CC}" presName="sibTrans" presStyleCnt="0"/>
      <dgm:spPr/>
    </dgm:pt>
    <dgm:pt modelId="{3D0D2493-BD51-418E-8A3F-D192997794FB}" type="pres">
      <dgm:prSet presAssocID="{FFDDD06B-7350-4560-BA99-ED40EB241173}" presName="node" presStyleLbl="node1" presStyleIdx="5" presStyleCnt="15">
        <dgm:presLayoutVars>
          <dgm:bulletEnabled val="1"/>
        </dgm:presLayoutVars>
      </dgm:prSet>
      <dgm:spPr/>
    </dgm:pt>
    <dgm:pt modelId="{BC6600B9-65A1-45EC-9935-B1A2FF29A662}" type="pres">
      <dgm:prSet presAssocID="{4A1944E1-E294-496F-8F2A-17987068B4FD}" presName="sibTrans" presStyleCnt="0"/>
      <dgm:spPr/>
    </dgm:pt>
    <dgm:pt modelId="{093642C0-B94F-4A92-A169-57AD8B204B8A}" type="pres">
      <dgm:prSet presAssocID="{AEE28245-CC92-46C6-87FB-EB7EF263A252}" presName="node" presStyleLbl="node1" presStyleIdx="6" presStyleCnt="15">
        <dgm:presLayoutVars>
          <dgm:bulletEnabled val="1"/>
        </dgm:presLayoutVars>
      </dgm:prSet>
      <dgm:spPr/>
    </dgm:pt>
    <dgm:pt modelId="{F2AA7389-409D-4ED1-8DC2-9938535AB60F}" type="pres">
      <dgm:prSet presAssocID="{D4C96FAE-235C-4498-A3A3-002F5C66E13B}" presName="sibTrans" presStyleCnt="0"/>
      <dgm:spPr/>
    </dgm:pt>
    <dgm:pt modelId="{71422ABD-0290-4AE0-9F73-9D20A4F0A136}" type="pres">
      <dgm:prSet presAssocID="{D332BFF6-C941-4CEB-9F25-B13DD77007C8}" presName="node" presStyleLbl="node1" presStyleIdx="7" presStyleCnt="15">
        <dgm:presLayoutVars>
          <dgm:bulletEnabled val="1"/>
        </dgm:presLayoutVars>
      </dgm:prSet>
      <dgm:spPr/>
    </dgm:pt>
    <dgm:pt modelId="{50949A17-4BAE-47F9-8756-121BD7F6460A}" type="pres">
      <dgm:prSet presAssocID="{5B1FD2B1-F74B-4771-83EA-D2CF3543B9AE}" presName="sibTrans" presStyleCnt="0"/>
      <dgm:spPr/>
    </dgm:pt>
    <dgm:pt modelId="{03349BAC-7E7D-49A3-AE33-41F11B076B07}" type="pres">
      <dgm:prSet presAssocID="{9480197B-1F6E-43E5-8ADC-4F9F7FC21E48}" presName="node" presStyleLbl="node1" presStyleIdx="8" presStyleCnt="15">
        <dgm:presLayoutVars>
          <dgm:bulletEnabled val="1"/>
        </dgm:presLayoutVars>
      </dgm:prSet>
      <dgm:spPr/>
    </dgm:pt>
    <dgm:pt modelId="{21FBFB4C-EB27-45E9-B87D-E6D0C28EA64C}" type="pres">
      <dgm:prSet presAssocID="{6F63F086-FBE4-4D44-AE1A-11B882ACD849}" presName="sibTrans" presStyleCnt="0"/>
      <dgm:spPr/>
    </dgm:pt>
    <dgm:pt modelId="{487F5D04-5C2C-4A21-A465-AA03BCAC4DEE}" type="pres">
      <dgm:prSet presAssocID="{F6AFDF30-AE5B-4408-ABA3-26D57EF6A5E3}" presName="node" presStyleLbl="node1" presStyleIdx="9" presStyleCnt="15">
        <dgm:presLayoutVars>
          <dgm:bulletEnabled val="1"/>
        </dgm:presLayoutVars>
      </dgm:prSet>
      <dgm:spPr/>
    </dgm:pt>
    <dgm:pt modelId="{B4619D51-6321-4746-B31A-FBE623F0973E}" type="pres">
      <dgm:prSet presAssocID="{B750C449-2254-4CF2-B258-692791E32B61}" presName="sibTrans" presStyleCnt="0"/>
      <dgm:spPr/>
    </dgm:pt>
    <dgm:pt modelId="{C0EF269C-A119-4798-980F-D6A6CED41BBA}" type="pres">
      <dgm:prSet presAssocID="{89B393D8-37A4-4A70-AF6E-BFA781638A8A}" presName="node" presStyleLbl="node1" presStyleIdx="10" presStyleCnt="15">
        <dgm:presLayoutVars>
          <dgm:bulletEnabled val="1"/>
        </dgm:presLayoutVars>
      </dgm:prSet>
      <dgm:spPr/>
    </dgm:pt>
    <dgm:pt modelId="{6E9097E5-9C9A-4518-B2FC-B8F854527BA0}" type="pres">
      <dgm:prSet presAssocID="{EFDA77D0-38F5-4B97-892A-378CDD96BFA6}" presName="sibTrans" presStyleCnt="0"/>
      <dgm:spPr/>
    </dgm:pt>
    <dgm:pt modelId="{52F0664C-E3D7-4C57-AD85-0318C5B30C88}" type="pres">
      <dgm:prSet presAssocID="{0AA52D7C-2FDF-4E00-8AA1-D50D831ADE57}" presName="node" presStyleLbl="node1" presStyleIdx="11" presStyleCnt="15">
        <dgm:presLayoutVars>
          <dgm:bulletEnabled val="1"/>
        </dgm:presLayoutVars>
      </dgm:prSet>
      <dgm:spPr/>
    </dgm:pt>
    <dgm:pt modelId="{5FC65DB1-95BC-479D-8052-1C5E9618C6D8}" type="pres">
      <dgm:prSet presAssocID="{35FFD706-D75A-49D2-B8E9-A82FD35C1CB4}" presName="sibTrans" presStyleCnt="0"/>
      <dgm:spPr/>
    </dgm:pt>
    <dgm:pt modelId="{1743CE09-6D8E-4953-BE83-7D1587808227}" type="pres">
      <dgm:prSet presAssocID="{B512CA00-3783-41A3-8B02-207EB0686B7D}" presName="node" presStyleLbl="node1" presStyleIdx="12" presStyleCnt="15">
        <dgm:presLayoutVars>
          <dgm:bulletEnabled val="1"/>
        </dgm:presLayoutVars>
      </dgm:prSet>
      <dgm:spPr/>
    </dgm:pt>
    <dgm:pt modelId="{1E415024-AA3B-4CBB-8460-BD0B8FACB5AA}" type="pres">
      <dgm:prSet presAssocID="{C24DB0D1-9955-40E3-819C-704BEEB33C84}" presName="sibTrans" presStyleCnt="0"/>
      <dgm:spPr/>
    </dgm:pt>
    <dgm:pt modelId="{57BC4E53-F436-461E-8BE5-A837D49CF42E}" type="pres">
      <dgm:prSet presAssocID="{E5A5AF50-4107-4BAD-91EF-5ACAE8996346}" presName="node" presStyleLbl="node1" presStyleIdx="13" presStyleCnt="15">
        <dgm:presLayoutVars>
          <dgm:bulletEnabled val="1"/>
        </dgm:presLayoutVars>
      </dgm:prSet>
      <dgm:spPr/>
    </dgm:pt>
    <dgm:pt modelId="{F977ABCB-6965-40D8-B4B6-1B5FF502A305}" type="pres">
      <dgm:prSet presAssocID="{C2E4A6B1-B545-423C-A331-4C215F2DB5CA}" presName="sibTrans" presStyleCnt="0"/>
      <dgm:spPr/>
    </dgm:pt>
    <dgm:pt modelId="{179A6ACB-01BB-4F57-9F69-497C83870B6A}" type="pres">
      <dgm:prSet presAssocID="{71A60D69-B625-44E1-A478-1FCEFB13508F}" presName="node" presStyleLbl="node1" presStyleIdx="14" presStyleCnt="15">
        <dgm:presLayoutVars>
          <dgm:bulletEnabled val="1"/>
        </dgm:presLayoutVars>
      </dgm:prSet>
      <dgm:spPr/>
    </dgm:pt>
  </dgm:ptLst>
  <dgm:cxnLst>
    <dgm:cxn modelId="{85264C04-46E2-4512-97BB-81BF7B279318}" srcId="{28FC0715-20C6-40AC-B3E4-5A1F17E0D2D9}" destId="{30B2A2CA-AC15-48C9-89FA-EB6456677B8D}" srcOrd="1" destOrd="0" parTransId="{B6A5DD8F-81EC-40E3-8839-C8DD1A2451C4}" sibTransId="{26D42FC7-2379-4F77-BAA2-2F0C8109B692}"/>
    <dgm:cxn modelId="{714A0110-4644-4A02-9EB5-7129F479E31E}" type="presOf" srcId="{E5A5AF50-4107-4BAD-91EF-5ACAE8996346}" destId="{57BC4E53-F436-461E-8BE5-A837D49CF42E}" srcOrd="0" destOrd="0" presId="urn:microsoft.com/office/officeart/2005/8/layout/default"/>
    <dgm:cxn modelId="{1A30BE10-FA84-4480-A29F-26476799F90C}" type="presOf" srcId="{C6843F40-21D2-48AF-9386-5CB6B199D475}" destId="{58BDF6DE-DCB7-4793-B200-101B11243168}" srcOrd="0" destOrd="0" presId="urn:microsoft.com/office/officeart/2005/8/layout/default"/>
    <dgm:cxn modelId="{62C09F20-39B1-4F2E-9E46-6E324E842771}" srcId="{28FC0715-20C6-40AC-B3E4-5A1F17E0D2D9}" destId="{0AA52D7C-2FDF-4E00-8AA1-D50D831ADE57}" srcOrd="11" destOrd="0" parTransId="{3BA3240B-8623-45E4-8BE1-0F8ECC656624}" sibTransId="{35FFD706-D75A-49D2-B8E9-A82FD35C1CB4}"/>
    <dgm:cxn modelId="{2938B321-23EF-49C7-9BB1-3BEFECACDAAA}" type="presOf" srcId="{62DC65B5-0450-4AAA-855D-5F4DCD494FE1}" destId="{1DD63CFF-20ED-485F-B90E-898E357212FB}" srcOrd="0" destOrd="0" presId="urn:microsoft.com/office/officeart/2005/8/layout/default"/>
    <dgm:cxn modelId="{A6932023-73BD-44F3-9ADF-CB4DBD9286BB}" type="presOf" srcId="{30B2A2CA-AC15-48C9-89FA-EB6456677B8D}" destId="{4683A140-5D7C-4E5E-B56D-E71209A1F385}" srcOrd="0" destOrd="0" presId="urn:microsoft.com/office/officeart/2005/8/layout/default"/>
    <dgm:cxn modelId="{148C6D23-9637-42CB-B40B-5F4E3200BD15}" srcId="{28FC0715-20C6-40AC-B3E4-5A1F17E0D2D9}" destId="{E5A5AF50-4107-4BAD-91EF-5ACAE8996346}" srcOrd="13" destOrd="0" parTransId="{93AD8677-82B1-426E-9545-4933A796F211}" sibTransId="{C2E4A6B1-B545-423C-A331-4C215F2DB5CA}"/>
    <dgm:cxn modelId="{94D39524-F619-405E-81B2-573F4525E533}" srcId="{28FC0715-20C6-40AC-B3E4-5A1F17E0D2D9}" destId="{62DC65B5-0450-4AAA-855D-5F4DCD494FE1}" srcOrd="0" destOrd="0" parTransId="{0192AF86-CF36-4D69-8748-B2301537926E}" sibTransId="{CF33A194-A1F6-4A8E-9030-340B8E411EC0}"/>
    <dgm:cxn modelId="{9A46DC2D-1D82-4CBE-A000-D0F2BE4F1BDC}" type="presOf" srcId="{1C8C2738-CEF1-4126-8120-66B23B6C24CE}" destId="{6203A5A7-7596-4833-9A27-3371478CE775}" srcOrd="0" destOrd="0" presId="urn:microsoft.com/office/officeart/2005/8/layout/default"/>
    <dgm:cxn modelId="{E2EC3A3E-ECE3-4914-89A1-324BA6DCD17E}" srcId="{28FC0715-20C6-40AC-B3E4-5A1F17E0D2D9}" destId="{F6AFDF30-AE5B-4408-ABA3-26D57EF6A5E3}" srcOrd="9" destOrd="0" parTransId="{42065770-1720-4473-9C5B-6EE2B4006004}" sibTransId="{B750C449-2254-4CF2-B258-692791E32B61}"/>
    <dgm:cxn modelId="{6740635F-8495-488C-887A-D4B05677C17A}" srcId="{28FC0715-20C6-40AC-B3E4-5A1F17E0D2D9}" destId="{D332BFF6-C941-4CEB-9F25-B13DD77007C8}" srcOrd="7" destOrd="0" parTransId="{D741DFA6-E2C0-42E0-9E9B-4CEA870186AF}" sibTransId="{5B1FD2B1-F74B-4771-83EA-D2CF3543B9AE}"/>
    <dgm:cxn modelId="{2770F45F-AC1D-4066-AC96-FDCD0F02C5FA}" srcId="{28FC0715-20C6-40AC-B3E4-5A1F17E0D2D9}" destId="{1C8C2738-CEF1-4126-8120-66B23B6C24CE}" srcOrd="4" destOrd="0" parTransId="{897EDBA0-1951-4E64-B736-1CDE826D4A18}" sibTransId="{EBF06D71-AE39-403D-935F-4DDF4C5506CC}"/>
    <dgm:cxn modelId="{04661041-567E-42C2-B449-180391D81056}" srcId="{28FC0715-20C6-40AC-B3E4-5A1F17E0D2D9}" destId="{9480197B-1F6E-43E5-8ADC-4F9F7FC21E48}" srcOrd="8" destOrd="0" parTransId="{DE3F7CB2-A42E-4C68-9B1A-09F2E4232DB4}" sibTransId="{6F63F086-FBE4-4D44-AE1A-11B882ACD849}"/>
    <dgm:cxn modelId="{8A946962-649F-4D3D-8E88-47601F80C604}" srcId="{28FC0715-20C6-40AC-B3E4-5A1F17E0D2D9}" destId="{65B2EEC2-8F24-477A-A855-52D31A4D3EBA}" srcOrd="3" destOrd="0" parTransId="{1D6B03EA-8560-4728-B020-7C0D37622D85}" sibTransId="{DBA36733-EBFB-431B-8F83-BD9315E2EFFD}"/>
    <dgm:cxn modelId="{57EC7548-81A4-47DF-BCA0-89F9F00D82E0}" type="presOf" srcId="{65B2EEC2-8F24-477A-A855-52D31A4D3EBA}" destId="{6611080E-16BF-4DD5-BE06-B8FCBB26E528}" srcOrd="0" destOrd="0" presId="urn:microsoft.com/office/officeart/2005/8/layout/default"/>
    <dgm:cxn modelId="{AC2BBA6B-C0BB-42B3-A1AF-4D9E6D153B43}" srcId="{28FC0715-20C6-40AC-B3E4-5A1F17E0D2D9}" destId="{AEE28245-CC92-46C6-87FB-EB7EF263A252}" srcOrd="6" destOrd="0" parTransId="{3D09844F-6EB6-44A3-9A28-CB7C84633444}" sibTransId="{D4C96FAE-235C-4498-A3A3-002F5C66E13B}"/>
    <dgm:cxn modelId="{91426753-5FBD-4A97-9A35-ED223C213732}" type="presOf" srcId="{AEE28245-CC92-46C6-87FB-EB7EF263A252}" destId="{093642C0-B94F-4A92-A169-57AD8B204B8A}" srcOrd="0" destOrd="0" presId="urn:microsoft.com/office/officeart/2005/8/layout/default"/>
    <dgm:cxn modelId="{9239C87B-60E7-4AF5-A266-1BA7741AFDC7}" srcId="{28FC0715-20C6-40AC-B3E4-5A1F17E0D2D9}" destId="{C6843F40-21D2-48AF-9386-5CB6B199D475}" srcOrd="2" destOrd="0" parTransId="{22589C2F-20BF-4E63-99E9-758CF5334920}" sibTransId="{375E9BE5-2BEF-4474-B6E9-C80184C21FE4}"/>
    <dgm:cxn modelId="{CC613881-8FBD-4440-B722-47D3CF1C0F82}" type="presOf" srcId="{9480197B-1F6E-43E5-8ADC-4F9F7FC21E48}" destId="{03349BAC-7E7D-49A3-AE33-41F11B076B07}" srcOrd="0" destOrd="0" presId="urn:microsoft.com/office/officeart/2005/8/layout/default"/>
    <dgm:cxn modelId="{594CD182-6890-46F2-8097-C8E1ABAB4066}" type="presOf" srcId="{D332BFF6-C941-4CEB-9F25-B13DD77007C8}" destId="{71422ABD-0290-4AE0-9F73-9D20A4F0A136}" srcOrd="0" destOrd="0" presId="urn:microsoft.com/office/officeart/2005/8/layout/default"/>
    <dgm:cxn modelId="{C4FE0D84-DB46-4DF6-A457-CA6F5FD2CF6F}" type="presOf" srcId="{F6AFDF30-AE5B-4408-ABA3-26D57EF6A5E3}" destId="{487F5D04-5C2C-4A21-A465-AA03BCAC4DEE}" srcOrd="0" destOrd="0" presId="urn:microsoft.com/office/officeart/2005/8/layout/default"/>
    <dgm:cxn modelId="{32E31695-9286-4E55-979D-60208002954A}" type="presOf" srcId="{0AA52D7C-2FDF-4E00-8AA1-D50D831ADE57}" destId="{52F0664C-E3D7-4C57-AD85-0318C5B30C88}" srcOrd="0" destOrd="0" presId="urn:microsoft.com/office/officeart/2005/8/layout/default"/>
    <dgm:cxn modelId="{84B62DA2-2954-479A-B9ED-69253FFDE6AE}" type="presOf" srcId="{28FC0715-20C6-40AC-B3E4-5A1F17E0D2D9}" destId="{41723688-0F56-45A8-AA4D-460BF4A749DF}" srcOrd="0" destOrd="0" presId="urn:microsoft.com/office/officeart/2005/8/layout/default"/>
    <dgm:cxn modelId="{56A3F8A9-8858-412B-BC57-DB5ADBD161FB}" srcId="{28FC0715-20C6-40AC-B3E4-5A1F17E0D2D9}" destId="{FFDDD06B-7350-4560-BA99-ED40EB241173}" srcOrd="5" destOrd="0" parTransId="{52D6F8F2-D5EA-4809-9791-CC28C49BCF78}" sibTransId="{4A1944E1-E294-496F-8F2A-17987068B4FD}"/>
    <dgm:cxn modelId="{05D742B4-A301-461F-951A-2EC8932AFD16}" type="presOf" srcId="{71A60D69-B625-44E1-A478-1FCEFB13508F}" destId="{179A6ACB-01BB-4F57-9F69-497C83870B6A}" srcOrd="0" destOrd="0" presId="urn:microsoft.com/office/officeart/2005/8/layout/default"/>
    <dgm:cxn modelId="{7964B4BD-A672-4EBA-A5B8-7CA2678EB91C}" type="presOf" srcId="{89B393D8-37A4-4A70-AF6E-BFA781638A8A}" destId="{C0EF269C-A119-4798-980F-D6A6CED41BBA}" srcOrd="0" destOrd="0" presId="urn:microsoft.com/office/officeart/2005/8/layout/default"/>
    <dgm:cxn modelId="{1B69C2BE-FEBC-4FE9-8A48-8CF56278D2AF}" type="presOf" srcId="{FFDDD06B-7350-4560-BA99-ED40EB241173}" destId="{3D0D2493-BD51-418E-8A3F-D192997794FB}" srcOrd="0" destOrd="0" presId="urn:microsoft.com/office/officeart/2005/8/layout/default"/>
    <dgm:cxn modelId="{31E65AC9-37B5-4AD7-9267-651D44E875B5}" type="presOf" srcId="{B512CA00-3783-41A3-8B02-207EB0686B7D}" destId="{1743CE09-6D8E-4953-BE83-7D1587808227}" srcOrd="0" destOrd="0" presId="urn:microsoft.com/office/officeart/2005/8/layout/default"/>
    <dgm:cxn modelId="{A079BAE8-D355-4236-95DC-AED3CF81E70A}" srcId="{28FC0715-20C6-40AC-B3E4-5A1F17E0D2D9}" destId="{71A60D69-B625-44E1-A478-1FCEFB13508F}" srcOrd="14" destOrd="0" parTransId="{F4DEA139-E0B6-43D6-94A8-7C54A658A8FF}" sibTransId="{227FDDA3-8262-4A97-84C4-D9E047EE261C}"/>
    <dgm:cxn modelId="{CD0BC3F0-F072-49B5-A03D-677486AC2596}" srcId="{28FC0715-20C6-40AC-B3E4-5A1F17E0D2D9}" destId="{89B393D8-37A4-4A70-AF6E-BFA781638A8A}" srcOrd="10" destOrd="0" parTransId="{DAF11068-4E22-4092-8B80-FA09B204AFB0}" sibTransId="{EFDA77D0-38F5-4B97-892A-378CDD96BFA6}"/>
    <dgm:cxn modelId="{0DC9CCF5-5C4B-4F09-B1AD-303EB056C5F5}" srcId="{28FC0715-20C6-40AC-B3E4-5A1F17E0D2D9}" destId="{B512CA00-3783-41A3-8B02-207EB0686B7D}" srcOrd="12" destOrd="0" parTransId="{BFB02B6C-D91E-430A-90F2-269450AC3467}" sibTransId="{C24DB0D1-9955-40E3-819C-704BEEB33C84}"/>
    <dgm:cxn modelId="{C4E57AF9-BC9A-473C-AE37-70191D935B6E}" type="presParOf" srcId="{41723688-0F56-45A8-AA4D-460BF4A749DF}" destId="{1DD63CFF-20ED-485F-B90E-898E357212FB}" srcOrd="0" destOrd="0" presId="urn:microsoft.com/office/officeart/2005/8/layout/default"/>
    <dgm:cxn modelId="{55D5E743-C63A-4D69-8541-16489D83D5A7}" type="presParOf" srcId="{41723688-0F56-45A8-AA4D-460BF4A749DF}" destId="{D130742C-BD69-4B0D-AFC9-04DFC9EA2002}" srcOrd="1" destOrd="0" presId="urn:microsoft.com/office/officeart/2005/8/layout/default"/>
    <dgm:cxn modelId="{2FFCE76F-E49A-41DB-B332-51E236F6D337}" type="presParOf" srcId="{41723688-0F56-45A8-AA4D-460BF4A749DF}" destId="{4683A140-5D7C-4E5E-B56D-E71209A1F385}" srcOrd="2" destOrd="0" presId="urn:microsoft.com/office/officeart/2005/8/layout/default"/>
    <dgm:cxn modelId="{78C4F150-D90A-4822-BB1C-727056277377}" type="presParOf" srcId="{41723688-0F56-45A8-AA4D-460BF4A749DF}" destId="{F7A06AFA-467F-45DF-9FF6-2E5DD8B97F42}" srcOrd="3" destOrd="0" presId="urn:microsoft.com/office/officeart/2005/8/layout/default"/>
    <dgm:cxn modelId="{B68C6CC6-A7FF-4313-B32A-5686B9560189}" type="presParOf" srcId="{41723688-0F56-45A8-AA4D-460BF4A749DF}" destId="{58BDF6DE-DCB7-4793-B200-101B11243168}" srcOrd="4" destOrd="0" presId="urn:microsoft.com/office/officeart/2005/8/layout/default"/>
    <dgm:cxn modelId="{3CEFA9A9-7BBB-4DCB-AA6F-DB39DCF0EF8D}" type="presParOf" srcId="{41723688-0F56-45A8-AA4D-460BF4A749DF}" destId="{E00B8A70-17FA-4F00-BD1C-938DF4002710}" srcOrd="5" destOrd="0" presId="urn:microsoft.com/office/officeart/2005/8/layout/default"/>
    <dgm:cxn modelId="{4FF61705-C201-4209-9CFC-7C7E62F5DECD}" type="presParOf" srcId="{41723688-0F56-45A8-AA4D-460BF4A749DF}" destId="{6611080E-16BF-4DD5-BE06-B8FCBB26E528}" srcOrd="6" destOrd="0" presId="urn:microsoft.com/office/officeart/2005/8/layout/default"/>
    <dgm:cxn modelId="{C3D58F7E-ABBA-4DC5-BF89-4A8FBD8F3482}" type="presParOf" srcId="{41723688-0F56-45A8-AA4D-460BF4A749DF}" destId="{7CF42812-E106-4F1F-9C3D-5E52E60312C0}" srcOrd="7" destOrd="0" presId="urn:microsoft.com/office/officeart/2005/8/layout/default"/>
    <dgm:cxn modelId="{68F5D9F4-B5A5-4E1D-9CF2-FEACDA05A8A1}" type="presParOf" srcId="{41723688-0F56-45A8-AA4D-460BF4A749DF}" destId="{6203A5A7-7596-4833-9A27-3371478CE775}" srcOrd="8" destOrd="0" presId="urn:microsoft.com/office/officeart/2005/8/layout/default"/>
    <dgm:cxn modelId="{3F166668-3597-496B-8DA5-12B4090D7096}" type="presParOf" srcId="{41723688-0F56-45A8-AA4D-460BF4A749DF}" destId="{3ACF5498-1116-4696-945E-1BEB9ACC30B9}" srcOrd="9" destOrd="0" presId="urn:microsoft.com/office/officeart/2005/8/layout/default"/>
    <dgm:cxn modelId="{2BE70E38-6CA8-49F0-9C1B-36B082472C68}" type="presParOf" srcId="{41723688-0F56-45A8-AA4D-460BF4A749DF}" destId="{3D0D2493-BD51-418E-8A3F-D192997794FB}" srcOrd="10" destOrd="0" presId="urn:microsoft.com/office/officeart/2005/8/layout/default"/>
    <dgm:cxn modelId="{0B1515EE-4E4F-4EDA-8D43-AC9A56FD09CC}" type="presParOf" srcId="{41723688-0F56-45A8-AA4D-460BF4A749DF}" destId="{BC6600B9-65A1-45EC-9935-B1A2FF29A662}" srcOrd="11" destOrd="0" presId="urn:microsoft.com/office/officeart/2005/8/layout/default"/>
    <dgm:cxn modelId="{3B6476C5-0768-4741-B651-DFF351AC9332}" type="presParOf" srcId="{41723688-0F56-45A8-AA4D-460BF4A749DF}" destId="{093642C0-B94F-4A92-A169-57AD8B204B8A}" srcOrd="12" destOrd="0" presId="urn:microsoft.com/office/officeart/2005/8/layout/default"/>
    <dgm:cxn modelId="{9B9AAB46-ED70-4E4D-8C45-C4D9885A0A4B}" type="presParOf" srcId="{41723688-0F56-45A8-AA4D-460BF4A749DF}" destId="{F2AA7389-409D-4ED1-8DC2-9938535AB60F}" srcOrd="13" destOrd="0" presId="urn:microsoft.com/office/officeart/2005/8/layout/default"/>
    <dgm:cxn modelId="{7F537727-5D56-4D97-AE29-B52379CCD9B4}" type="presParOf" srcId="{41723688-0F56-45A8-AA4D-460BF4A749DF}" destId="{71422ABD-0290-4AE0-9F73-9D20A4F0A136}" srcOrd="14" destOrd="0" presId="urn:microsoft.com/office/officeart/2005/8/layout/default"/>
    <dgm:cxn modelId="{DDF5B5CA-C375-4700-83B6-325C2BDF72A1}" type="presParOf" srcId="{41723688-0F56-45A8-AA4D-460BF4A749DF}" destId="{50949A17-4BAE-47F9-8756-121BD7F6460A}" srcOrd="15" destOrd="0" presId="urn:microsoft.com/office/officeart/2005/8/layout/default"/>
    <dgm:cxn modelId="{79B7B49B-BCEA-40AF-8DC5-DC28229231BD}" type="presParOf" srcId="{41723688-0F56-45A8-AA4D-460BF4A749DF}" destId="{03349BAC-7E7D-49A3-AE33-41F11B076B07}" srcOrd="16" destOrd="0" presId="urn:microsoft.com/office/officeart/2005/8/layout/default"/>
    <dgm:cxn modelId="{A7BB42E1-6D59-4194-859E-8DA86B9B3830}" type="presParOf" srcId="{41723688-0F56-45A8-AA4D-460BF4A749DF}" destId="{21FBFB4C-EB27-45E9-B87D-E6D0C28EA64C}" srcOrd="17" destOrd="0" presId="urn:microsoft.com/office/officeart/2005/8/layout/default"/>
    <dgm:cxn modelId="{98AA9855-7F34-49BF-AD1F-F2FEE886C460}" type="presParOf" srcId="{41723688-0F56-45A8-AA4D-460BF4A749DF}" destId="{487F5D04-5C2C-4A21-A465-AA03BCAC4DEE}" srcOrd="18" destOrd="0" presId="urn:microsoft.com/office/officeart/2005/8/layout/default"/>
    <dgm:cxn modelId="{CA91B20F-D5A5-4877-A15C-4CBCAEA97E9A}" type="presParOf" srcId="{41723688-0F56-45A8-AA4D-460BF4A749DF}" destId="{B4619D51-6321-4746-B31A-FBE623F0973E}" srcOrd="19" destOrd="0" presId="urn:microsoft.com/office/officeart/2005/8/layout/default"/>
    <dgm:cxn modelId="{B8F52715-FF13-41A2-AE49-3227FC94156B}" type="presParOf" srcId="{41723688-0F56-45A8-AA4D-460BF4A749DF}" destId="{C0EF269C-A119-4798-980F-D6A6CED41BBA}" srcOrd="20" destOrd="0" presId="urn:microsoft.com/office/officeart/2005/8/layout/default"/>
    <dgm:cxn modelId="{14BBE4A1-AD61-484F-B019-EEF31A010527}" type="presParOf" srcId="{41723688-0F56-45A8-AA4D-460BF4A749DF}" destId="{6E9097E5-9C9A-4518-B2FC-B8F854527BA0}" srcOrd="21" destOrd="0" presId="urn:microsoft.com/office/officeart/2005/8/layout/default"/>
    <dgm:cxn modelId="{38540EEF-B47A-493B-8FC7-94FBA1CA5847}" type="presParOf" srcId="{41723688-0F56-45A8-AA4D-460BF4A749DF}" destId="{52F0664C-E3D7-4C57-AD85-0318C5B30C88}" srcOrd="22" destOrd="0" presId="urn:microsoft.com/office/officeart/2005/8/layout/default"/>
    <dgm:cxn modelId="{BF10CC93-C3FA-49F6-BB89-716552BE5A8E}" type="presParOf" srcId="{41723688-0F56-45A8-AA4D-460BF4A749DF}" destId="{5FC65DB1-95BC-479D-8052-1C5E9618C6D8}" srcOrd="23" destOrd="0" presId="urn:microsoft.com/office/officeart/2005/8/layout/default"/>
    <dgm:cxn modelId="{057E0411-5DE1-414A-8739-B519855A7C94}" type="presParOf" srcId="{41723688-0F56-45A8-AA4D-460BF4A749DF}" destId="{1743CE09-6D8E-4953-BE83-7D1587808227}" srcOrd="24" destOrd="0" presId="urn:microsoft.com/office/officeart/2005/8/layout/default"/>
    <dgm:cxn modelId="{4CE3D12F-68D1-46B3-9DBA-698183DB8B12}" type="presParOf" srcId="{41723688-0F56-45A8-AA4D-460BF4A749DF}" destId="{1E415024-AA3B-4CBB-8460-BD0B8FACB5AA}" srcOrd="25" destOrd="0" presId="urn:microsoft.com/office/officeart/2005/8/layout/default"/>
    <dgm:cxn modelId="{A4D371C0-90D2-4EF0-B70F-00552DA12EEE}" type="presParOf" srcId="{41723688-0F56-45A8-AA4D-460BF4A749DF}" destId="{57BC4E53-F436-461E-8BE5-A837D49CF42E}" srcOrd="26" destOrd="0" presId="urn:microsoft.com/office/officeart/2005/8/layout/default"/>
    <dgm:cxn modelId="{84C46CA2-EB10-482B-B29B-51422691720C}" type="presParOf" srcId="{41723688-0F56-45A8-AA4D-460BF4A749DF}" destId="{F977ABCB-6965-40D8-B4B6-1B5FF502A305}" srcOrd="27" destOrd="0" presId="urn:microsoft.com/office/officeart/2005/8/layout/default"/>
    <dgm:cxn modelId="{C5BB6956-A0D6-44D7-9490-D0B059D865D0}" type="presParOf" srcId="{41723688-0F56-45A8-AA4D-460BF4A749DF}" destId="{179A6ACB-01BB-4F57-9F69-497C83870B6A}" srcOrd="2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1EC7FF-18F4-45F8-A12D-3BEB9C17A19C}" type="doc">
      <dgm:prSet loTypeId="urn:microsoft.com/office/officeart/2005/8/layout/matrix2" loCatId="matrix" qsTypeId="urn:microsoft.com/office/officeart/2005/8/quickstyle/simple2" qsCatId="simple" csTypeId="urn:microsoft.com/office/officeart/2005/8/colors/colorful5" csCatId="colorful" phldr="1"/>
      <dgm:spPr/>
      <dgm:t>
        <a:bodyPr/>
        <a:lstStyle/>
        <a:p>
          <a:endParaRPr lang="en-US"/>
        </a:p>
      </dgm:t>
    </dgm:pt>
    <dgm:pt modelId="{66FDE3B4-F5CE-47BA-9DB4-3671E6943463}">
      <dgm:prSet/>
      <dgm:spPr/>
      <dgm:t>
        <a:bodyPr/>
        <a:lstStyle/>
        <a:p>
          <a:r>
            <a:rPr lang="en-US" dirty="0"/>
            <a:t>Using </a:t>
          </a:r>
          <a:r>
            <a:rPr lang="en-US" b="0" i="0" dirty="0"/>
            <a:t>DecisionTreeRegressor as machine learning algorithm, it produced better result </a:t>
          </a:r>
          <a:endParaRPr lang="en-US" dirty="0"/>
        </a:p>
      </dgm:t>
    </dgm:pt>
    <dgm:pt modelId="{7522F596-36A7-4350-A146-007B2FA5655C}" type="parTrans" cxnId="{5EB0F30B-981C-4CC4-8572-3C43FCA8DF80}">
      <dgm:prSet/>
      <dgm:spPr/>
      <dgm:t>
        <a:bodyPr/>
        <a:lstStyle/>
        <a:p>
          <a:endParaRPr lang="en-US"/>
        </a:p>
      </dgm:t>
    </dgm:pt>
    <dgm:pt modelId="{0B8F9AB3-6DCE-45CB-A9E2-8F4F5111FCD0}" type="sibTrans" cxnId="{5EB0F30B-981C-4CC4-8572-3C43FCA8DF80}">
      <dgm:prSet/>
      <dgm:spPr/>
      <dgm:t>
        <a:bodyPr/>
        <a:lstStyle/>
        <a:p>
          <a:endParaRPr lang="en-US"/>
        </a:p>
      </dgm:t>
    </dgm:pt>
    <dgm:pt modelId="{B3D0F7EC-CADF-4F24-87AB-4E41A967A5C4}">
      <dgm:prSet custT="1"/>
      <dgm:spPr/>
      <dgm:t>
        <a:bodyPr/>
        <a:lstStyle/>
        <a:p>
          <a:r>
            <a:rPr lang="he-IL" sz="2000" b="0" i="0" baseline="0" dirty="0" err="1"/>
            <a:t>Features</a:t>
          </a:r>
          <a:r>
            <a:rPr lang="he-IL" sz="2000" b="0" i="0" baseline="0" dirty="0"/>
            <a:t>: ['</a:t>
          </a:r>
          <a:r>
            <a:rPr lang="he-IL" sz="2000" b="0" i="0" baseline="0" dirty="0" err="1"/>
            <a:t>rating_link</a:t>
          </a:r>
          <a:r>
            <a:rPr lang="he-IL" sz="2000" b="0" i="0" baseline="0" dirty="0"/>
            <a:t>', '</a:t>
          </a:r>
          <a:r>
            <a:rPr lang="he-IL" sz="2000" b="0" i="0" baseline="0" dirty="0" err="1"/>
            <a:t>price</a:t>
          </a:r>
          <a:r>
            <a:rPr lang="he-IL" sz="2000" b="0" i="0" baseline="0" dirty="0"/>
            <a:t>', '</a:t>
          </a:r>
          <a:r>
            <a:rPr lang="he-IL" sz="2000" b="0" i="0" baseline="0" dirty="0" err="1"/>
            <a:t>Drivetrain</a:t>
          </a:r>
          <a:r>
            <a:rPr lang="he-IL" sz="2000" b="0" i="0" baseline="0" dirty="0"/>
            <a:t>', '</a:t>
          </a:r>
          <a:r>
            <a:rPr lang="he-IL" sz="2000" b="0" i="0" baseline="0" dirty="0" err="1"/>
            <a:t>Fuel_type</a:t>
          </a:r>
          <a:r>
            <a:rPr lang="he-IL" sz="2000" b="0" i="0" baseline="0" dirty="0"/>
            <a:t>', '</a:t>
          </a:r>
          <a:r>
            <a:rPr lang="he-IL" sz="2000" b="0" i="0" baseline="0" dirty="0" err="1"/>
            <a:t>Mileage</a:t>
          </a:r>
          <a:r>
            <a:rPr lang="he-IL" sz="2000" b="0" i="0" baseline="0" dirty="0"/>
            <a:t>['</a:t>
          </a:r>
          <a:endParaRPr lang="en-US" sz="2000" dirty="0"/>
        </a:p>
      </dgm:t>
    </dgm:pt>
    <dgm:pt modelId="{312B4B57-3601-41E9-85C2-1FD024E8A80E}" type="parTrans" cxnId="{F47EA9BD-35A5-47C2-96AE-DB9B2312F3CF}">
      <dgm:prSet/>
      <dgm:spPr/>
      <dgm:t>
        <a:bodyPr/>
        <a:lstStyle/>
        <a:p>
          <a:endParaRPr lang="en-US"/>
        </a:p>
      </dgm:t>
    </dgm:pt>
    <dgm:pt modelId="{854550F9-280D-4FF6-B601-DAA6CA0A9E5A}" type="sibTrans" cxnId="{F47EA9BD-35A5-47C2-96AE-DB9B2312F3CF}">
      <dgm:prSet/>
      <dgm:spPr/>
      <dgm:t>
        <a:bodyPr/>
        <a:lstStyle/>
        <a:p>
          <a:endParaRPr lang="en-US"/>
        </a:p>
      </dgm:t>
    </dgm:pt>
    <dgm:pt modelId="{58E60920-2125-4208-94AE-4C2C09F680C6}">
      <dgm:prSet/>
      <dgm:spPr/>
      <dgm:t>
        <a:bodyPr/>
        <a:lstStyle/>
        <a:p>
          <a:r>
            <a:rPr lang="he-IL" b="0" i="0" baseline="0" dirty="0" err="1"/>
            <a:t>Mean</a:t>
          </a:r>
          <a:r>
            <a:rPr lang="he-IL" b="0" i="0" baseline="0" dirty="0"/>
            <a:t> </a:t>
          </a:r>
          <a:r>
            <a:rPr lang="he-IL" b="0" i="0" baseline="0" dirty="0" err="1"/>
            <a:t>squared</a:t>
          </a:r>
          <a:r>
            <a:rPr lang="he-IL" b="0" i="0" baseline="0" dirty="0"/>
            <a:t> </a:t>
          </a:r>
          <a:r>
            <a:rPr lang="he-IL" b="0" i="0" baseline="0" dirty="0" err="1"/>
            <a:t>error</a:t>
          </a:r>
          <a:r>
            <a:rPr lang="he-IL" b="0" i="0" baseline="0" dirty="0"/>
            <a:t>: 0.01</a:t>
          </a:r>
          <a:endParaRPr lang="en-US" dirty="0"/>
        </a:p>
      </dgm:t>
    </dgm:pt>
    <dgm:pt modelId="{6EE2E717-2FDB-4295-AAA7-34358FD622F8}" type="parTrans" cxnId="{70EB7700-9E1F-47BA-8F1F-C29D3435FF5F}">
      <dgm:prSet/>
      <dgm:spPr/>
      <dgm:t>
        <a:bodyPr/>
        <a:lstStyle/>
        <a:p>
          <a:endParaRPr lang="en-US"/>
        </a:p>
      </dgm:t>
    </dgm:pt>
    <dgm:pt modelId="{398B03CF-18E1-4B80-9DDA-F5F1038B2B12}" type="sibTrans" cxnId="{70EB7700-9E1F-47BA-8F1F-C29D3435FF5F}">
      <dgm:prSet/>
      <dgm:spPr/>
      <dgm:t>
        <a:bodyPr/>
        <a:lstStyle/>
        <a:p>
          <a:endParaRPr lang="en-US"/>
        </a:p>
      </dgm:t>
    </dgm:pt>
    <dgm:pt modelId="{57D3D695-B394-47DC-8FFF-F1BE0B860B7A}">
      <dgm:prSet/>
      <dgm:spPr/>
      <dgm:t>
        <a:bodyPr/>
        <a:lstStyle/>
        <a:p>
          <a:r>
            <a:rPr lang="he-IL" b="0" i="0" baseline="0" dirty="0" err="1"/>
            <a:t>Coefficient</a:t>
          </a:r>
          <a:r>
            <a:rPr lang="he-IL" b="0" i="0" baseline="0" dirty="0"/>
            <a:t> </a:t>
          </a:r>
          <a:r>
            <a:rPr lang="he-IL" b="0" i="0" baseline="0" dirty="0" err="1"/>
            <a:t>of</a:t>
          </a:r>
          <a:r>
            <a:rPr lang="he-IL" b="0" i="0" baseline="0" dirty="0"/>
            <a:t> </a:t>
          </a:r>
          <a:r>
            <a:rPr lang="he-IL" b="0" i="0" baseline="0" dirty="0" err="1"/>
            <a:t>determination</a:t>
          </a:r>
          <a:r>
            <a:rPr lang="he-IL" b="0" i="0" baseline="0" dirty="0"/>
            <a:t> (R^</a:t>
          </a:r>
          <a:r>
            <a:rPr lang="en-US" b="0" i="0" baseline="0" dirty="0"/>
            <a:t>2)</a:t>
          </a:r>
          <a:r>
            <a:rPr lang="en-US" dirty="0">
              <a:sym typeface="Wingdings" panose="05000000000000000000" pitchFamily="2" charset="2"/>
            </a:rPr>
            <a:t></a:t>
          </a:r>
          <a:r>
            <a:rPr lang="he-IL" b="0" i="0" baseline="0" dirty="0"/>
            <a:t> 0.31</a:t>
          </a:r>
          <a:r>
            <a:rPr lang="he-IL" dirty="0"/>
            <a:t> </a:t>
          </a:r>
          <a:endParaRPr lang="en-US" dirty="0"/>
        </a:p>
      </dgm:t>
    </dgm:pt>
    <dgm:pt modelId="{50B533BB-2BED-4A13-88D4-2455372645B0}" type="parTrans" cxnId="{D9097998-6F99-4DAF-8690-9A4A51140FD9}">
      <dgm:prSet/>
      <dgm:spPr/>
      <dgm:t>
        <a:bodyPr/>
        <a:lstStyle/>
        <a:p>
          <a:endParaRPr lang="en-US"/>
        </a:p>
      </dgm:t>
    </dgm:pt>
    <dgm:pt modelId="{E20A1CD8-08E8-4C72-B2A1-E508C6A99C46}" type="sibTrans" cxnId="{D9097998-6F99-4DAF-8690-9A4A51140FD9}">
      <dgm:prSet/>
      <dgm:spPr/>
      <dgm:t>
        <a:bodyPr/>
        <a:lstStyle/>
        <a:p>
          <a:endParaRPr lang="en-US"/>
        </a:p>
      </dgm:t>
    </dgm:pt>
    <dgm:pt modelId="{EAAB2D39-7C49-4B02-943C-3088698742D7}" type="pres">
      <dgm:prSet presAssocID="{1F1EC7FF-18F4-45F8-A12D-3BEB9C17A19C}" presName="matrix" presStyleCnt="0">
        <dgm:presLayoutVars>
          <dgm:chMax val="1"/>
          <dgm:dir/>
          <dgm:resizeHandles val="exact"/>
        </dgm:presLayoutVars>
      </dgm:prSet>
      <dgm:spPr/>
    </dgm:pt>
    <dgm:pt modelId="{8052B2FB-B39B-4659-A6CC-F5176932EBB4}" type="pres">
      <dgm:prSet presAssocID="{1F1EC7FF-18F4-45F8-A12D-3BEB9C17A19C}" presName="axisShape" presStyleLbl="bgShp" presStyleIdx="0" presStyleCnt="1"/>
      <dgm:spPr/>
    </dgm:pt>
    <dgm:pt modelId="{DE188FD6-B42C-4FFD-A07C-F43F49D9929E}" type="pres">
      <dgm:prSet presAssocID="{1F1EC7FF-18F4-45F8-A12D-3BEB9C17A19C}" presName="rect1" presStyleLbl="node1" presStyleIdx="0" presStyleCnt="4">
        <dgm:presLayoutVars>
          <dgm:chMax val="0"/>
          <dgm:chPref val="0"/>
          <dgm:bulletEnabled val="1"/>
        </dgm:presLayoutVars>
      </dgm:prSet>
      <dgm:spPr/>
    </dgm:pt>
    <dgm:pt modelId="{C39AE4BD-A5EA-4709-A4FC-F5929F02AF1A}" type="pres">
      <dgm:prSet presAssocID="{1F1EC7FF-18F4-45F8-A12D-3BEB9C17A19C}" presName="rect2" presStyleLbl="node1" presStyleIdx="1" presStyleCnt="4">
        <dgm:presLayoutVars>
          <dgm:chMax val="0"/>
          <dgm:chPref val="0"/>
          <dgm:bulletEnabled val="1"/>
        </dgm:presLayoutVars>
      </dgm:prSet>
      <dgm:spPr/>
    </dgm:pt>
    <dgm:pt modelId="{E099476F-00D6-414C-BA72-5E54C9FADE27}" type="pres">
      <dgm:prSet presAssocID="{1F1EC7FF-18F4-45F8-A12D-3BEB9C17A19C}" presName="rect3" presStyleLbl="node1" presStyleIdx="2" presStyleCnt="4">
        <dgm:presLayoutVars>
          <dgm:chMax val="0"/>
          <dgm:chPref val="0"/>
          <dgm:bulletEnabled val="1"/>
        </dgm:presLayoutVars>
      </dgm:prSet>
      <dgm:spPr/>
    </dgm:pt>
    <dgm:pt modelId="{BF4FE3CA-785C-40EB-B37D-C92311EF726D}" type="pres">
      <dgm:prSet presAssocID="{1F1EC7FF-18F4-45F8-A12D-3BEB9C17A19C}" presName="rect4" presStyleLbl="node1" presStyleIdx="3" presStyleCnt="4">
        <dgm:presLayoutVars>
          <dgm:chMax val="0"/>
          <dgm:chPref val="0"/>
          <dgm:bulletEnabled val="1"/>
        </dgm:presLayoutVars>
      </dgm:prSet>
      <dgm:spPr/>
    </dgm:pt>
  </dgm:ptLst>
  <dgm:cxnLst>
    <dgm:cxn modelId="{70EB7700-9E1F-47BA-8F1F-C29D3435FF5F}" srcId="{1F1EC7FF-18F4-45F8-A12D-3BEB9C17A19C}" destId="{58E60920-2125-4208-94AE-4C2C09F680C6}" srcOrd="2" destOrd="0" parTransId="{6EE2E717-2FDB-4295-AAA7-34358FD622F8}" sibTransId="{398B03CF-18E1-4B80-9DDA-F5F1038B2B12}"/>
    <dgm:cxn modelId="{AC7F2901-3B33-4797-BDAF-46094AE967DA}" type="presOf" srcId="{58E60920-2125-4208-94AE-4C2C09F680C6}" destId="{E099476F-00D6-414C-BA72-5E54C9FADE27}" srcOrd="0" destOrd="0" presId="urn:microsoft.com/office/officeart/2005/8/layout/matrix2"/>
    <dgm:cxn modelId="{5EB0F30B-981C-4CC4-8572-3C43FCA8DF80}" srcId="{1F1EC7FF-18F4-45F8-A12D-3BEB9C17A19C}" destId="{66FDE3B4-F5CE-47BA-9DB4-3671E6943463}" srcOrd="0" destOrd="0" parTransId="{7522F596-36A7-4350-A146-007B2FA5655C}" sibTransId="{0B8F9AB3-6DCE-45CB-A9E2-8F4F5111FCD0}"/>
    <dgm:cxn modelId="{2C350C23-F666-4A1F-A493-549EAEAB4417}" type="presOf" srcId="{66FDE3B4-F5CE-47BA-9DB4-3671E6943463}" destId="{DE188FD6-B42C-4FFD-A07C-F43F49D9929E}" srcOrd="0" destOrd="0" presId="urn:microsoft.com/office/officeart/2005/8/layout/matrix2"/>
    <dgm:cxn modelId="{EA79A455-C340-48A5-A05A-F601B503BBC3}" type="presOf" srcId="{B3D0F7EC-CADF-4F24-87AB-4E41A967A5C4}" destId="{C39AE4BD-A5EA-4709-A4FC-F5929F02AF1A}" srcOrd="0" destOrd="0" presId="urn:microsoft.com/office/officeart/2005/8/layout/matrix2"/>
    <dgm:cxn modelId="{448DEE87-5CF6-48C9-BA87-EB951F05E883}" type="presOf" srcId="{57D3D695-B394-47DC-8FFF-F1BE0B860B7A}" destId="{BF4FE3CA-785C-40EB-B37D-C92311EF726D}" srcOrd="0" destOrd="0" presId="urn:microsoft.com/office/officeart/2005/8/layout/matrix2"/>
    <dgm:cxn modelId="{D9097998-6F99-4DAF-8690-9A4A51140FD9}" srcId="{1F1EC7FF-18F4-45F8-A12D-3BEB9C17A19C}" destId="{57D3D695-B394-47DC-8FFF-F1BE0B860B7A}" srcOrd="3" destOrd="0" parTransId="{50B533BB-2BED-4A13-88D4-2455372645B0}" sibTransId="{E20A1CD8-08E8-4C72-B2A1-E508C6A99C46}"/>
    <dgm:cxn modelId="{F47EA9BD-35A5-47C2-96AE-DB9B2312F3CF}" srcId="{1F1EC7FF-18F4-45F8-A12D-3BEB9C17A19C}" destId="{B3D0F7EC-CADF-4F24-87AB-4E41A967A5C4}" srcOrd="1" destOrd="0" parTransId="{312B4B57-3601-41E9-85C2-1FD024E8A80E}" sibTransId="{854550F9-280D-4FF6-B601-DAA6CA0A9E5A}"/>
    <dgm:cxn modelId="{449C61CE-7963-41BA-B6CE-A0CAC2DB99DF}" type="presOf" srcId="{1F1EC7FF-18F4-45F8-A12D-3BEB9C17A19C}" destId="{EAAB2D39-7C49-4B02-943C-3088698742D7}" srcOrd="0" destOrd="0" presId="urn:microsoft.com/office/officeart/2005/8/layout/matrix2"/>
    <dgm:cxn modelId="{95D81CC5-D08C-4863-A3C4-041F8559F26A}" type="presParOf" srcId="{EAAB2D39-7C49-4B02-943C-3088698742D7}" destId="{8052B2FB-B39B-4659-A6CC-F5176932EBB4}" srcOrd="0" destOrd="0" presId="urn:microsoft.com/office/officeart/2005/8/layout/matrix2"/>
    <dgm:cxn modelId="{81569522-B447-4188-A00A-F4F08E364067}" type="presParOf" srcId="{EAAB2D39-7C49-4B02-943C-3088698742D7}" destId="{DE188FD6-B42C-4FFD-A07C-F43F49D9929E}" srcOrd="1" destOrd="0" presId="urn:microsoft.com/office/officeart/2005/8/layout/matrix2"/>
    <dgm:cxn modelId="{4C6DDAC0-DEA4-41C0-AF48-2331AC45D0A8}" type="presParOf" srcId="{EAAB2D39-7C49-4B02-943C-3088698742D7}" destId="{C39AE4BD-A5EA-4709-A4FC-F5929F02AF1A}" srcOrd="2" destOrd="0" presId="urn:microsoft.com/office/officeart/2005/8/layout/matrix2"/>
    <dgm:cxn modelId="{84CF9463-2C11-4B54-9375-04CB1B9F7AA8}" type="presParOf" srcId="{EAAB2D39-7C49-4B02-943C-3088698742D7}" destId="{E099476F-00D6-414C-BA72-5E54C9FADE27}" srcOrd="3" destOrd="0" presId="urn:microsoft.com/office/officeart/2005/8/layout/matrix2"/>
    <dgm:cxn modelId="{3ED487DC-F900-4A4C-8069-C76C9152A653}" type="presParOf" srcId="{EAAB2D39-7C49-4B02-943C-3088698742D7}" destId="{BF4FE3CA-785C-40EB-B37D-C92311EF726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779C03-9F1B-46CA-81AA-6117E5D659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8A4CF8B-3293-4735-806F-8B2A26FA709C}">
      <dgm:prSet/>
      <dgm:spPr/>
      <dgm:t>
        <a:bodyPr/>
        <a:lstStyle/>
        <a:p>
          <a:r>
            <a:rPr lang="en-US" dirty="0"/>
            <a:t>Car’s are not always reviewed equally by different people, the same car can be rated completely different. </a:t>
          </a:r>
        </a:p>
      </dgm:t>
    </dgm:pt>
    <dgm:pt modelId="{26B3D540-DB6B-48C7-92F1-508535A613FF}" type="parTrans" cxnId="{DE923E83-D211-4104-ACEF-7F7508EA2CF0}">
      <dgm:prSet/>
      <dgm:spPr/>
      <dgm:t>
        <a:bodyPr/>
        <a:lstStyle/>
        <a:p>
          <a:endParaRPr lang="en-US"/>
        </a:p>
      </dgm:t>
    </dgm:pt>
    <dgm:pt modelId="{977E5FD2-59F9-45DF-A352-565CB9B4D72C}" type="sibTrans" cxnId="{DE923E83-D211-4104-ACEF-7F7508EA2CF0}">
      <dgm:prSet/>
      <dgm:spPr/>
      <dgm:t>
        <a:bodyPr/>
        <a:lstStyle/>
        <a:p>
          <a:endParaRPr lang="en-US"/>
        </a:p>
      </dgm:t>
    </dgm:pt>
    <dgm:pt modelId="{8B0ADAF8-14FB-40A6-ABE4-601A0605891E}">
      <dgm:prSet/>
      <dgm:spPr/>
      <dgm:t>
        <a:bodyPr/>
        <a:lstStyle/>
        <a:p>
          <a:r>
            <a:rPr lang="en-US" dirty="0"/>
            <a:t>In my project I took prechosen to avoid comparing 1 person rating 5 </a:t>
          </a:r>
          <a:r>
            <a:rPr lang="en-US" dirty="0" err="1"/>
            <a:t>satrs</a:t>
          </a:r>
          <a:r>
            <a:rPr lang="en-US" dirty="0"/>
            <a:t> vs. 800 rating 5 stars.</a:t>
          </a:r>
        </a:p>
      </dgm:t>
    </dgm:pt>
    <dgm:pt modelId="{08AAA5A4-1C11-4295-9461-1CC06D494256}" type="parTrans" cxnId="{EB60EB98-9042-4A28-AB64-3D67C4F47C78}">
      <dgm:prSet/>
      <dgm:spPr/>
      <dgm:t>
        <a:bodyPr/>
        <a:lstStyle/>
        <a:p>
          <a:endParaRPr lang="en-US"/>
        </a:p>
      </dgm:t>
    </dgm:pt>
    <dgm:pt modelId="{D886D807-9164-426B-B9E4-80629A5FF3CD}" type="sibTrans" cxnId="{EB60EB98-9042-4A28-AB64-3D67C4F47C78}">
      <dgm:prSet/>
      <dgm:spPr/>
      <dgm:t>
        <a:bodyPr/>
        <a:lstStyle/>
        <a:p>
          <a:endParaRPr lang="en-US"/>
        </a:p>
      </dgm:t>
    </dgm:pt>
    <dgm:pt modelId="{31E8762E-AC8F-4EA0-877C-C79FB3D99EDC}" type="pres">
      <dgm:prSet presAssocID="{BF779C03-9F1B-46CA-81AA-6117E5D6593C}" presName="root" presStyleCnt="0">
        <dgm:presLayoutVars>
          <dgm:dir/>
          <dgm:resizeHandles val="exact"/>
        </dgm:presLayoutVars>
      </dgm:prSet>
      <dgm:spPr/>
    </dgm:pt>
    <dgm:pt modelId="{AB9FF883-7F4E-4FDD-98E0-2FBA26035B47}" type="pres">
      <dgm:prSet presAssocID="{28A4CF8B-3293-4735-806F-8B2A26FA709C}" presName="compNode" presStyleCnt="0"/>
      <dgm:spPr/>
    </dgm:pt>
    <dgm:pt modelId="{994C9673-86FC-4DE6-9553-77352856D8FB}" type="pres">
      <dgm:prSet presAssocID="{28A4CF8B-3293-4735-806F-8B2A26FA709C}" presName="bgRect" presStyleLbl="bgShp" presStyleIdx="0" presStyleCnt="2" custLinFactNeighborY="-39348"/>
      <dgm:spPr/>
    </dgm:pt>
    <dgm:pt modelId="{C2F88248-EA38-43C4-A082-1789675C2324}" type="pres">
      <dgm:prSet presAssocID="{28A4CF8B-3293-4735-806F-8B2A26FA709C}" presName="iconRect" presStyleLbl="node1" presStyleIdx="0" presStyleCnt="2" custLinFactNeighborX="-16249" custLinFactNeighborY="-7154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מכונית"/>
        </a:ext>
      </dgm:extLst>
    </dgm:pt>
    <dgm:pt modelId="{5C216804-C8D4-4E21-9715-725A4DEB3EB8}" type="pres">
      <dgm:prSet presAssocID="{28A4CF8B-3293-4735-806F-8B2A26FA709C}" presName="spaceRect" presStyleCnt="0"/>
      <dgm:spPr/>
    </dgm:pt>
    <dgm:pt modelId="{FC0A601C-B923-49C1-908A-183396719295}" type="pres">
      <dgm:prSet presAssocID="{28A4CF8B-3293-4735-806F-8B2A26FA709C}" presName="parTx" presStyleLbl="revTx" presStyleIdx="0" presStyleCnt="2" custLinFactNeighborX="0" custLinFactNeighborY="-39348">
        <dgm:presLayoutVars>
          <dgm:chMax val="0"/>
          <dgm:chPref val="0"/>
        </dgm:presLayoutVars>
      </dgm:prSet>
      <dgm:spPr/>
    </dgm:pt>
    <dgm:pt modelId="{8CE6ED10-F05A-4967-8680-A33DB38F3FC1}" type="pres">
      <dgm:prSet presAssocID="{977E5FD2-59F9-45DF-A352-565CB9B4D72C}" presName="sibTrans" presStyleCnt="0"/>
      <dgm:spPr/>
    </dgm:pt>
    <dgm:pt modelId="{F3F3DF9F-8DCC-4DDA-AE04-4861C56F7CAF}" type="pres">
      <dgm:prSet presAssocID="{8B0ADAF8-14FB-40A6-ABE4-601A0605891E}" presName="compNode" presStyleCnt="0"/>
      <dgm:spPr/>
    </dgm:pt>
    <dgm:pt modelId="{5965EA8C-FC93-4A62-AD2B-0B0AB1AA440F}" type="pres">
      <dgm:prSet presAssocID="{8B0ADAF8-14FB-40A6-ABE4-601A0605891E}" presName="bgRect" presStyleLbl="bgShp" presStyleIdx="1" presStyleCnt="2" custLinFactNeighborY="-53116"/>
      <dgm:spPr/>
    </dgm:pt>
    <dgm:pt modelId="{51C377D2-7860-4E12-9A8E-730C9E132883}" type="pres">
      <dgm:prSet presAssocID="{8B0ADAF8-14FB-40A6-ABE4-601A0605891E}" presName="iconRect" presStyleLbl="node1" presStyleIdx="1" presStyleCnt="2" custLinFactNeighborX="-4752" custLinFactNeighborY="-8504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כוכב"/>
        </a:ext>
      </dgm:extLst>
    </dgm:pt>
    <dgm:pt modelId="{BA4EA8E4-63C6-43B8-ADCA-57B3DBE8F7F6}" type="pres">
      <dgm:prSet presAssocID="{8B0ADAF8-14FB-40A6-ABE4-601A0605891E}" presName="spaceRect" presStyleCnt="0"/>
      <dgm:spPr/>
    </dgm:pt>
    <dgm:pt modelId="{5DA79D64-6477-4860-9C43-80E670E30A32}" type="pres">
      <dgm:prSet presAssocID="{8B0ADAF8-14FB-40A6-ABE4-601A0605891E}" presName="parTx" presStyleLbl="revTx" presStyleIdx="1" presStyleCnt="2" custLinFactNeighborX="0" custLinFactNeighborY="-45980">
        <dgm:presLayoutVars>
          <dgm:chMax val="0"/>
          <dgm:chPref val="0"/>
        </dgm:presLayoutVars>
      </dgm:prSet>
      <dgm:spPr/>
    </dgm:pt>
  </dgm:ptLst>
  <dgm:cxnLst>
    <dgm:cxn modelId="{2A964D22-D977-4932-AD93-5B65161EF170}" type="presOf" srcId="{8B0ADAF8-14FB-40A6-ABE4-601A0605891E}" destId="{5DA79D64-6477-4860-9C43-80E670E30A32}" srcOrd="0" destOrd="0" presId="urn:microsoft.com/office/officeart/2018/2/layout/IconVerticalSolidList"/>
    <dgm:cxn modelId="{31566F34-220B-492B-8DE3-7F8F532DA0FC}" type="presOf" srcId="{28A4CF8B-3293-4735-806F-8B2A26FA709C}" destId="{FC0A601C-B923-49C1-908A-183396719295}" srcOrd="0" destOrd="0" presId="urn:microsoft.com/office/officeart/2018/2/layout/IconVerticalSolidList"/>
    <dgm:cxn modelId="{DE923E83-D211-4104-ACEF-7F7508EA2CF0}" srcId="{BF779C03-9F1B-46CA-81AA-6117E5D6593C}" destId="{28A4CF8B-3293-4735-806F-8B2A26FA709C}" srcOrd="0" destOrd="0" parTransId="{26B3D540-DB6B-48C7-92F1-508535A613FF}" sibTransId="{977E5FD2-59F9-45DF-A352-565CB9B4D72C}"/>
    <dgm:cxn modelId="{EB60EB98-9042-4A28-AB64-3D67C4F47C78}" srcId="{BF779C03-9F1B-46CA-81AA-6117E5D6593C}" destId="{8B0ADAF8-14FB-40A6-ABE4-601A0605891E}" srcOrd="1" destOrd="0" parTransId="{08AAA5A4-1C11-4295-9461-1CC06D494256}" sibTransId="{D886D807-9164-426B-B9E4-80629A5FF3CD}"/>
    <dgm:cxn modelId="{9F1A9E9E-7B7C-468F-824C-20E6E33BE2C6}" type="presOf" srcId="{BF779C03-9F1B-46CA-81AA-6117E5D6593C}" destId="{31E8762E-AC8F-4EA0-877C-C79FB3D99EDC}" srcOrd="0" destOrd="0" presId="urn:microsoft.com/office/officeart/2018/2/layout/IconVerticalSolidList"/>
    <dgm:cxn modelId="{387D44D0-57A0-4184-B37D-013FFE5819E6}" type="presParOf" srcId="{31E8762E-AC8F-4EA0-877C-C79FB3D99EDC}" destId="{AB9FF883-7F4E-4FDD-98E0-2FBA26035B47}" srcOrd="0" destOrd="0" presId="urn:microsoft.com/office/officeart/2018/2/layout/IconVerticalSolidList"/>
    <dgm:cxn modelId="{3D085E21-84D2-438B-9465-23EBE18B20FA}" type="presParOf" srcId="{AB9FF883-7F4E-4FDD-98E0-2FBA26035B47}" destId="{994C9673-86FC-4DE6-9553-77352856D8FB}" srcOrd="0" destOrd="0" presId="urn:microsoft.com/office/officeart/2018/2/layout/IconVerticalSolidList"/>
    <dgm:cxn modelId="{B76769FE-4AFB-4073-A23E-A8989D104D91}" type="presParOf" srcId="{AB9FF883-7F4E-4FDD-98E0-2FBA26035B47}" destId="{C2F88248-EA38-43C4-A082-1789675C2324}" srcOrd="1" destOrd="0" presId="urn:microsoft.com/office/officeart/2018/2/layout/IconVerticalSolidList"/>
    <dgm:cxn modelId="{0BDF4DC9-00C2-470D-B079-D865A770D179}" type="presParOf" srcId="{AB9FF883-7F4E-4FDD-98E0-2FBA26035B47}" destId="{5C216804-C8D4-4E21-9715-725A4DEB3EB8}" srcOrd="2" destOrd="0" presId="urn:microsoft.com/office/officeart/2018/2/layout/IconVerticalSolidList"/>
    <dgm:cxn modelId="{D8CEE3D9-E05D-4D17-A88B-A15D0EC768AF}" type="presParOf" srcId="{AB9FF883-7F4E-4FDD-98E0-2FBA26035B47}" destId="{FC0A601C-B923-49C1-908A-183396719295}" srcOrd="3" destOrd="0" presId="urn:microsoft.com/office/officeart/2018/2/layout/IconVerticalSolidList"/>
    <dgm:cxn modelId="{160D6BF1-9C36-4EA1-B7FE-CEAE0CCC88ED}" type="presParOf" srcId="{31E8762E-AC8F-4EA0-877C-C79FB3D99EDC}" destId="{8CE6ED10-F05A-4967-8680-A33DB38F3FC1}" srcOrd="1" destOrd="0" presId="urn:microsoft.com/office/officeart/2018/2/layout/IconVerticalSolidList"/>
    <dgm:cxn modelId="{B8BEEDDB-4E5D-450E-BE56-3CD5FCDFA2AB}" type="presParOf" srcId="{31E8762E-AC8F-4EA0-877C-C79FB3D99EDC}" destId="{F3F3DF9F-8DCC-4DDA-AE04-4861C56F7CAF}" srcOrd="2" destOrd="0" presId="urn:microsoft.com/office/officeart/2018/2/layout/IconVerticalSolidList"/>
    <dgm:cxn modelId="{C4E103B5-5A33-4BFA-945B-187BA5B2838A}" type="presParOf" srcId="{F3F3DF9F-8DCC-4DDA-AE04-4861C56F7CAF}" destId="{5965EA8C-FC93-4A62-AD2B-0B0AB1AA440F}" srcOrd="0" destOrd="0" presId="urn:microsoft.com/office/officeart/2018/2/layout/IconVerticalSolidList"/>
    <dgm:cxn modelId="{CA168037-63F1-4BBB-9827-BE4364E8ED34}" type="presParOf" srcId="{F3F3DF9F-8DCC-4DDA-AE04-4861C56F7CAF}" destId="{51C377D2-7860-4E12-9A8E-730C9E132883}" srcOrd="1" destOrd="0" presId="urn:microsoft.com/office/officeart/2018/2/layout/IconVerticalSolidList"/>
    <dgm:cxn modelId="{15927F83-0850-4B36-B5B8-C3673C9F5E49}" type="presParOf" srcId="{F3F3DF9F-8DCC-4DDA-AE04-4861C56F7CAF}" destId="{BA4EA8E4-63C6-43B8-ADCA-57B3DBE8F7F6}" srcOrd="2" destOrd="0" presId="urn:microsoft.com/office/officeart/2018/2/layout/IconVerticalSolidList"/>
    <dgm:cxn modelId="{610A9882-E6AE-4B0E-A4BD-B105243DA51A}" type="presParOf" srcId="{F3F3DF9F-8DCC-4DDA-AE04-4861C56F7CAF}" destId="{5DA79D64-6477-4860-9C43-80E670E30A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E8061-FFA3-439E-9E84-B7326167B326}">
      <dsp:nvSpPr>
        <dsp:cNvPr id="0" name=""/>
        <dsp:cNvSpPr/>
      </dsp:nvSpPr>
      <dsp:spPr>
        <a:xfrm>
          <a:off x="585307" y="731909"/>
          <a:ext cx="924251" cy="924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7C2D7-8CFD-47A5-9EB1-5A18478DF2DC}">
      <dsp:nvSpPr>
        <dsp:cNvPr id="0" name=""/>
        <dsp:cNvSpPr/>
      </dsp:nvSpPr>
      <dsp:spPr>
        <a:xfrm>
          <a:off x="20487" y="2021329"/>
          <a:ext cx="2053893"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 based my data from : www.cars.com </a:t>
          </a:r>
        </a:p>
      </dsp:txBody>
      <dsp:txXfrm>
        <a:off x="20487" y="2021329"/>
        <a:ext cx="2053893" cy="765000"/>
      </dsp:txXfrm>
    </dsp:sp>
    <dsp:sp modelId="{4E211C83-BB7F-4AD6-B396-84247A936DAD}">
      <dsp:nvSpPr>
        <dsp:cNvPr id="0" name=""/>
        <dsp:cNvSpPr/>
      </dsp:nvSpPr>
      <dsp:spPr>
        <a:xfrm>
          <a:off x="2998632" y="731909"/>
          <a:ext cx="924251" cy="924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86833B-17C9-493C-9DA8-C02CD7DC8626}">
      <dsp:nvSpPr>
        <dsp:cNvPr id="0" name=""/>
        <dsp:cNvSpPr/>
      </dsp:nvSpPr>
      <dsp:spPr>
        <a:xfrm>
          <a:off x="2433811" y="2021329"/>
          <a:ext cx="2053893"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The site contains over 500,000 cars for sale.</a:t>
          </a:r>
        </a:p>
      </dsp:txBody>
      <dsp:txXfrm>
        <a:off x="2433811" y="2021329"/>
        <a:ext cx="2053893" cy="765000"/>
      </dsp:txXfrm>
    </dsp:sp>
    <dsp:sp modelId="{DB9ED67E-2494-4D6B-A884-14449D1684EF}">
      <dsp:nvSpPr>
        <dsp:cNvPr id="0" name=""/>
        <dsp:cNvSpPr/>
      </dsp:nvSpPr>
      <dsp:spPr>
        <a:xfrm>
          <a:off x="585307" y="3299802"/>
          <a:ext cx="924251" cy="924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8F66C-7313-4DC5-B68C-FF6D266D63AA}">
      <dsp:nvSpPr>
        <dsp:cNvPr id="0" name=""/>
        <dsp:cNvSpPr/>
      </dsp:nvSpPr>
      <dsp:spPr>
        <a:xfrm>
          <a:off x="20487" y="4589222"/>
          <a:ext cx="2053893"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providing general information about the car.</a:t>
          </a:r>
        </a:p>
      </dsp:txBody>
      <dsp:txXfrm>
        <a:off x="20487" y="4589222"/>
        <a:ext cx="2053893" cy="765000"/>
      </dsp:txXfrm>
    </dsp:sp>
    <dsp:sp modelId="{FDB7BF54-AB2C-4418-8711-57DEA3B05F55}">
      <dsp:nvSpPr>
        <dsp:cNvPr id="0" name=""/>
        <dsp:cNvSpPr/>
      </dsp:nvSpPr>
      <dsp:spPr>
        <a:xfrm>
          <a:off x="2998632" y="3299802"/>
          <a:ext cx="924251" cy="9242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E04D9-3B5D-415F-B3EE-16398833833C}">
      <dsp:nvSpPr>
        <dsp:cNvPr id="0" name=""/>
        <dsp:cNvSpPr/>
      </dsp:nvSpPr>
      <dsp:spPr>
        <a:xfrm>
          <a:off x="2433811" y="4589222"/>
          <a:ext cx="2053893"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let people post reviews about there car.</a:t>
          </a:r>
        </a:p>
      </dsp:txBody>
      <dsp:txXfrm>
        <a:off x="2433811" y="4589222"/>
        <a:ext cx="2053893" cy="76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63CFF-20ED-485F-B90E-898E357212FB}">
      <dsp:nvSpPr>
        <dsp:cNvPr id="0" name=""/>
        <dsp:cNvSpPr/>
      </dsp:nvSpPr>
      <dsp:spPr>
        <a:xfrm>
          <a:off x="3594" y="142446"/>
          <a:ext cx="1946002" cy="11676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Full car name</a:t>
          </a:r>
        </a:p>
      </dsp:txBody>
      <dsp:txXfrm>
        <a:off x="3594" y="142446"/>
        <a:ext cx="1946002" cy="1167601"/>
      </dsp:txXfrm>
    </dsp:sp>
    <dsp:sp modelId="{4683A140-5D7C-4E5E-B56D-E71209A1F385}">
      <dsp:nvSpPr>
        <dsp:cNvPr id="0" name=""/>
        <dsp:cNvSpPr/>
      </dsp:nvSpPr>
      <dsp:spPr>
        <a:xfrm>
          <a:off x="2144196" y="142446"/>
          <a:ext cx="1946002" cy="1167601"/>
        </a:xfrm>
        <a:prstGeom prst="rect">
          <a:avLst/>
        </a:prstGeom>
        <a:gradFill rotWithShape="0">
          <a:gsLst>
            <a:gs pos="0">
              <a:schemeClr val="accent2">
                <a:hueOff val="-103955"/>
                <a:satOff val="-5995"/>
                <a:lumOff val="616"/>
                <a:alphaOff val="0"/>
                <a:satMod val="103000"/>
                <a:lumMod val="102000"/>
                <a:tint val="94000"/>
              </a:schemeClr>
            </a:gs>
            <a:gs pos="50000">
              <a:schemeClr val="accent2">
                <a:hueOff val="-103955"/>
                <a:satOff val="-5995"/>
                <a:lumOff val="616"/>
                <a:alphaOff val="0"/>
                <a:satMod val="110000"/>
                <a:lumMod val="100000"/>
                <a:shade val="100000"/>
              </a:schemeClr>
            </a:gs>
            <a:gs pos="100000">
              <a:schemeClr val="accent2">
                <a:hueOff val="-103955"/>
                <a:satOff val="-5995"/>
                <a:lumOff val="6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car brand</a:t>
          </a:r>
        </a:p>
      </dsp:txBody>
      <dsp:txXfrm>
        <a:off x="2144196" y="142446"/>
        <a:ext cx="1946002" cy="1167601"/>
      </dsp:txXfrm>
    </dsp:sp>
    <dsp:sp modelId="{58BDF6DE-DCB7-4793-B200-101B11243168}">
      <dsp:nvSpPr>
        <dsp:cNvPr id="0" name=""/>
        <dsp:cNvSpPr/>
      </dsp:nvSpPr>
      <dsp:spPr>
        <a:xfrm>
          <a:off x="4284798" y="142446"/>
          <a:ext cx="1946002" cy="1167601"/>
        </a:xfrm>
        <a:prstGeom prst="rect">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price </a:t>
          </a:r>
        </a:p>
      </dsp:txBody>
      <dsp:txXfrm>
        <a:off x="4284798" y="142446"/>
        <a:ext cx="1946002" cy="1167601"/>
      </dsp:txXfrm>
    </dsp:sp>
    <dsp:sp modelId="{6611080E-16BF-4DD5-BE06-B8FCBB26E528}">
      <dsp:nvSpPr>
        <dsp:cNvPr id="0" name=""/>
        <dsp:cNvSpPr/>
      </dsp:nvSpPr>
      <dsp:spPr>
        <a:xfrm>
          <a:off x="6425401" y="142446"/>
          <a:ext cx="1946002" cy="1167601"/>
        </a:xfrm>
        <a:prstGeom prst="rect">
          <a:avLst/>
        </a:prstGeom>
        <a:gradFill rotWithShape="0">
          <a:gsLst>
            <a:gs pos="0">
              <a:schemeClr val="accent2">
                <a:hueOff val="-311864"/>
                <a:satOff val="-17985"/>
                <a:lumOff val="1849"/>
                <a:alphaOff val="0"/>
                <a:satMod val="103000"/>
                <a:lumMod val="102000"/>
                <a:tint val="94000"/>
              </a:schemeClr>
            </a:gs>
            <a:gs pos="50000">
              <a:schemeClr val="accent2">
                <a:hueOff val="-311864"/>
                <a:satOff val="-17985"/>
                <a:lumOff val="1849"/>
                <a:alphaOff val="0"/>
                <a:satMod val="110000"/>
                <a:lumMod val="100000"/>
                <a:shade val="100000"/>
              </a:schemeClr>
            </a:gs>
            <a:gs pos="100000">
              <a:schemeClr val="accent2">
                <a:hueOff val="-311864"/>
                <a:satOff val="-17985"/>
                <a:lumOff val="184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Average score </a:t>
          </a:r>
        </a:p>
      </dsp:txBody>
      <dsp:txXfrm>
        <a:off x="6425401" y="142446"/>
        <a:ext cx="1946002" cy="1167601"/>
      </dsp:txXfrm>
    </dsp:sp>
    <dsp:sp modelId="{6203A5A7-7596-4833-9A27-3371478CE775}">
      <dsp:nvSpPr>
        <dsp:cNvPr id="0" name=""/>
        <dsp:cNvSpPr/>
      </dsp:nvSpPr>
      <dsp:spPr>
        <a:xfrm>
          <a:off x="8566003" y="142446"/>
          <a:ext cx="1946002" cy="1167601"/>
        </a:xfrm>
        <a:prstGeom prst="rect">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Amount of reviews</a:t>
          </a:r>
        </a:p>
      </dsp:txBody>
      <dsp:txXfrm>
        <a:off x="8566003" y="142446"/>
        <a:ext cx="1946002" cy="1167601"/>
      </dsp:txXfrm>
    </dsp:sp>
    <dsp:sp modelId="{3D0D2493-BD51-418E-8A3F-D192997794FB}">
      <dsp:nvSpPr>
        <dsp:cNvPr id="0" name=""/>
        <dsp:cNvSpPr/>
      </dsp:nvSpPr>
      <dsp:spPr>
        <a:xfrm>
          <a:off x="3594" y="1504647"/>
          <a:ext cx="1946002" cy="1167601"/>
        </a:xfrm>
        <a:prstGeom prst="rect">
          <a:avLst/>
        </a:prstGeom>
        <a:gradFill rotWithShape="0">
          <a:gsLst>
            <a:gs pos="0">
              <a:schemeClr val="accent2">
                <a:hueOff val="-519773"/>
                <a:satOff val="-29974"/>
                <a:lumOff val="3081"/>
                <a:alphaOff val="0"/>
                <a:satMod val="103000"/>
                <a:lumMod val="102000"/>
                <a:tint val="94000"/>
              </a:schemeClr>
            </a:gs>
            <a:gs pos="50000">
              <a:schemeClr val="accent2">
                <a:hueOff val="-519773"/>
                <a:satOff val="-29974"/>
                <a:lumOff val="3081"/>
                <a:alphaOff val="0"/>
                <a:satMod val="110000"/>
                <a:lumMod val="100000"/>
                <a:shade val="100000"/>
              </a:schemeClr>
            </a:gs>
            <a:gs pos="100000">
              <a:schemeClr val="accent2">
                <a:hueOff val="-519773"/>
                <a:satOff val="-29974"/>
                <a:lumOff val="30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Exterior_color </a:t>
          </a:r>
        </a:p>
      </dsp:txBody>
      <dsp:txXfrm>
        <a:off x="3594" y="1504647"/>
        <a:ext cx="1946002" cy="1167601"/>
      </dsp:txXfrm>
    </dsp:sp>
    <dsp:sp modelId="{093642C0-B94F-4A92-A169-57AD8B204B8A}">
      <dsp:nvSpPr>
        <dsp:cNvPr id="0" name=""/>
        <dsp:cNvSpPr/>
      </dsp:nvSpPr>
      <dsp:spPr>
        <a:xfrm>
          <a:off x="2144196" y="1504647"/>
          <a:ext cx="1946002" cy="1167601"/>
        </a:xfrm>
        <a:prstGeom prst="rect">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Interior_color </a:t>
          </a:r>
        </a:p>
      </dsp:txBody>
      <dsp:txXfrm>
        <a:off x="2144196" y="1504647"/>
        <a:ext cx="1946002" cy="1167601"/>
      </dsp:txXfrm>
    </dsp:sp>
    <dsp:sp modelId="{71422ABD-0290-4AE0-9F73-9D20A4F0A136}">
      <dsp:nvSpPr>
        <dsp:cNvPr id="0" name=""/>
        <dsp:cNvSpPr/>
      </dsp:nvSpPr>
      <dsp:spPr>
        <a:xfrm>
          <a:off x="4284798" y="1504647"/>
          <a:ext cx="1946002" cy="1167601"/>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Drivetrain </a:t>
          </a:r>
        </a:p>
      </dsp:txBody>
      <dsp:txXfrm>
        <a:off x="4284798" y="1504647"/>
        <a:ext cx="1946002" cy="1167601"/>
      </dsp:txXfrm>
    </dsp:sp>
    <dsp:sp modelId="{03349BAC-7E7D-49A3-AE33-41F11B076B07}">
      <dsp:nvSpPr>
        <dsp:cNvPr id="0" name=""/>
        <dsp:cNvSpPr/>
      </dsp:nvSpPr>
      <dsp:spPr>
        <a:xfrm>
          <a:off x="6425401" y="1504647"/>
          <a:ext cx="1946002" cy="1167601"/>
        </a:xfrm>
        <a:prstGeom prst="rect">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mpg </a:t>
          </a:r>
        </a:p>
      </dsp:txBody>
      <dsp:txXfrm>
        <a:off x="6425401" y="1504647"/>
        <a:ext cx="1946002" cy="1167601"/>
      </dsp:txXfrm>
    </dsp:sp>
    <dsp:sp modelId="{487F5D04-5C2C-4A21-A465-AA03BCAC4DEE}">
      <dsp:nvSpPr>
        <dsp:cNvPr id="0" name=""/>
        <dsp:cNvSpPr/>
      </dsp:nvSpPr>
      <dsp:spPr>
        <a:xfrm>
          <a:off x="8566003" y="1504647"/>
          <a:ext cx="1946002" cy="1167601"/>
        </a:xfrm>
        <a:prstGeom prst="rect">
          <a:avLst/>
        </a:prstGeom>
        <a:gradFill rotWithShape="0">
          <a:gsLst>
            <a:gs pos="0">
              <a:schemeClr val="accent2">
                <a:hueOff val="-935590"/>
                <a:satOff val="-53954"/>
                <a:lumOff val="5547"/>
                <a:alphaOff val="0"/>
                <a:satMod val="103000"/>
                <a:lumMod val="102000"/>
                <a:tint val="94000"/>
              </a:schemeClr>
            </a:gs>
            <a:gs pos="50000">
              <a:schemeClr val="accent2">
                <a:hueOff val="-935590"/>
                <a:satOff val="-53954"/>
                <a:lumOff val="5547"/>
                <a:alphaOff val="0"/>
                <a:satMod val="110000"/>
                <a:lumMod val="100000"/>
                <a:shade val="100000"/>
              </a:schemeClr>
            </a:gs>
            <a:gs pos="100000">
              <a:schemeClr val="accent2">
                <a:hueOff val="-935590"/>
                <a:satOff val="-53954"/>
                <a:lumOff val="55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Fuel type</a:t>
          </a:r>
        </a:p>
      </dsp:txBody>
      <dsp:txXfrm>
        <a:off x="8566003" y="1504647"/>
        <a:ext cx="1946002" cy="1167601"/>
      </dsp:txXfrm>
    </dsp:sp>
    <dsp:sp modelId="{C0EF269C-A119-4798-980F-D6A6CED41BBA}">
      <dsp:nvSpPr>
        <dsp:cNvPr id="0" name=""/>
        <dsp:cNvSpPr/>
      </dsp:nvSpPr>
      <dsp:spPr>
        <a:xfrm>
          <a:off x="3594" y="2866849"/>
          <a:ext cx="1946002" cy="1167601"/>
        </a:xfrm>
        <a:prstGeom prst="rect">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Transmission </a:t>
          </a:r>
        </a:p>
      </dsp:txBody>
      <dsp:txXfrm>
        <a:off x="3594" y="2866849"/>
        <a:ext cx="1946002" cy="1167601"/>
      </dsp:txXfrm>
    </dsp:sp>
    <dsp:sp modelId="{52F0664C-E3D7-4C57-AD85-0318C5B30C88}">
      <dsp:nvSpPr>
        <dsp:cNvPr id="0" name=""/>
        <dsp:cNvSpPr/>
      </dsp:nvSpPr>
      <dsp:spPr>
        <a:xfrm>
          <a:off x="2144196" y="2866849"/>
          <a:ext cx="1946002" cy="1167601"/>
        </a:xfrm>
        <a:prstGeom prst="rect">
          <a:avLst/>
        </a:prstGeom>
        <a:gradFill rotWithShape="0">
          <a:gsLst>
            <a:gs pos="0">
              <a:schemeClr val="accent2">
                <a:hueOff val="-1143499"/>
                <a:satOff val="-65943"/>
                <a:lumOff val="6779"/>
                <a:alphaOff val="0"/>
                <a:satMod val="103000"/>
                <a:lumMod val="102000"/>
                <a:tint val="94000"/>
              </a:schemeClr>
            </a:gs>
            <a:gs pos="50000">
              <a:schemeClr val="accent2">
                <a:hueOff val="-1143499"/>
                <a:satOff val="-65943"/>
                <a:lumOff val="6779"/>
                <a:alphaOff val="0"/>
                <a:satMod val="110000"/>
                <a:lumMod val="100000"/>
                <a:shade val="100000"/>
              </a:schemeClr>
            </a:gs>
            <a:gs pos="100000">
              <a:schemeClr val="accent2">
                <a:hueOff val="-1143499"/>
                <a:satOff val="-65943"/>
                <a:lumOff val="677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Year of production</a:t>
          </a:r>
        </a:p>
      </dsp:txBody>
      <dsp:txXfrm>
        <a:off x="2144196" y="2866849"/>
        <a:ext cx="1946002" cy="1167601"/>
      </dsp:txXfrm>
    </dsp:sp>
    <dsp:sp modelId="{1743CE09-6D8E-4953-BE83-7D1587808227}">
      <dsp:nvSpPr>
        <dsp:cNvPr id="0" name=""/>
        <dsp:cNvSpPr/>
      </dsp:nvSpPr>
      <dsp:spPr>
        <a:xfrm>
          <a:off x="4284798" y="2866849"/>
          <a:ext cx="1946002" cy="1167601"/>
        </a:xfrm>
        <a:prstGeom prst="rect">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Engine size </a:t>
          </a:r>
        </a:p>
      </dsp:txBody>
      <dsp:txXfrm>
        <a:off x="4284798" y="2866849"/>
        <a:ext cx="1946002" cy="1167601"/>
      </dsp:txXfrm>
    </dsp:sp>
    <dsp:sp modelId="{57BC4E53-F436-461E-8BE5-A837D49CF42E}">
      <dsp:nvSpPr>
        <dsp:cNvPr id="0" name=""/>
        <dsp:cNvSpPr/>
      </dsp:nvSpPr>
      <dsp:spPr>
        <a:xfrm>
          <a:off x="6425401" y="2866849"/>
          <a:ext cx="1946002" cy="1167601"/>
        </a:xfrm>
        <a:prstGeom prst="rect">
          <a:avLst/>
        </a:prstGeom>
        <a:gradFill rotWithShape="0">
          <a:gsLst>
            <a:gs pos="0">
              <a:schemeClr val="accent2">
                <a:hueOff val="-1351408"/>
                <a:satOff val="-77933"/>
                <a:lumOff val="8012"/>
                <a:alphaOff val="0"/>
                <a:satMod val="103000"/>
                <a:lumMod val="102000"/>
                <a:tint val="94000"/>
              </a:schemeClr>
            </a:gs>
            <a:gs pos="50000">
              <a:schemeClr val="accent2">
                <a:hueOff val="-1351408"/>
                <a:satOff val="-77933"/>
                <a:lumOff val="8012"/>
                <a:alphaOff val="0"/>
                <a:satMod val="110000"/>
                <a:lumMod val="100000"/>
                <a:shade val="100000"/>
              </a:schemeClr>
            </a:gs>
            <a:gs pos="100000">
              <a:schemeClr val="accent2">
                <a:hueOff val="-1351408"/>
                <a:satOff val="-77933"/>
                <a:lumOff val="801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Mileage </a:t>
          </a:r>
        </a:p>
      </dsp:txBody>
      <dsp:txXfrm>
        <a:off x="6425401" y="2866849"/>
        <a:ext cx="1946002" cy="1167601"/>
      </dsp:txXfrm>
    </dsp:sp>
    <dsp:sp modelId="{179A6ACB-01BB-4F57-9F69-497C83870B6A}">
      <dsp:nvSpPr>
        <dsp:cNvPr id="0" name=""/>
        <dsp:cNvSpPr/>
      </dsp:nvSpPr>
      <dsp:spPr>
        <a:xfrm>
          <a:off x="8566003" y="2866849"/>
          <a:ext cx="1946002" cy="1167601"/>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Number of fitches </a:t>
          </a:r>
        </a:p>
      </dsp:txBody>
      <dsp:txXfrm>
        <a:off x="8566003" y="2866849"/>
        <a:ext cx="1946002" cy="11676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2B2FB-B39B-4659-A6CC-F5176932EBB4}">
      <dsp:nvSpPr>
        <dsp:cNvPr id="0" name=""/>
        <dsp:cNvSpPr/>
      </dsp:nvSpPr>
      <dsp:spPr>
        <a:xfrm>
          <a:off x="289012" y="0"/>
          <a:ext cx="5424085" cy="5424085"/>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88FD6-B42C-4FFD-A07C-F43F49D9929E}">
      <dsp:nvSpPr>
        <dsp:cNvPr id="0" name=""/>
        <dsp:cNvSpPr/>
      </dsp:nvSpPr>
      <dsp:spPr>
        <a:xfrm>
          <a:off x="641578" y="352565"/>
          <a:ext cx="2169634" cy="216963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Using </a:t>
          </a:r>
          <a:r>
            <a:rPr lang="en-US" sz="1500" b="0" i="0" kern="1200" dirty="0"/>
            <a:t>DecisionTreeRegressor as machine learning algorithm, it produced better result </a:t>
          </a:r>
          <a:endParaRPr lang="en-US" sz="1500" kern="1200" dirty="0"/>
        </a:p>
      </dsp:txBody>
      <dsp:txXfrm>
        <a:off x="747491" y="458478"/>
        <a:ext cx="1957808" cy="1957808"/>
      </dsp:txXfrm>
    </dsp:sp>
    <dsp:sp modelId="{C39AE4BD-A5EA-4709-A4FC-F5929F02AF1A}">
      <dsp:nvSpPr>
        <dsp:cNvPr id="0" name=""/>
        <dsp:cNvSpPr/>
      </dsp:nvSpPr>
      <dsp:spPr>
        <a:xfrm>
          <a:off x="3190897" y="352565"/>
          <a:ext cx="2169634" cy="2169634"/>
        </a:xfrm>
        <a:prstGeom prst="round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e-IL" sz="2000" b="0" i="0" kern="1200" baseline="0" dirty="0" err="1"/>
            <a:t>Features</a:t>
          </a:r>
          <a:r>
            <a:rPr lang="he-IL" sz="2000" b="0" i="0" kern="1200" baseline="0" dirty="0"/>
            <a:t>: ['</a:t>
          </a:r>
          <a:r>
            <a:rPr lang="he-IL" sz="2000" b="0" i="0" kern="1200" baseline="0" dirty="0" err="1"/>
            <a:t>rating_link</a:t>
          </a:r>
          <a:r>
            <a:rPr lang="he-IL" sz="2000" b="0" i="0" kern="1200" baseline="0" dirty="0"/>
            <a:t>', '</a:t>
          </a:r>
          <a:r>
            <a:rPr lang="he-IL" sz="2000" b="0" i="0" kern="1200" baseline="0" dirty="0" err="1"/>
            <a:t>price</a:t>
          </a:r>
          <a:r>
            <a:rPr lang="he-IL" sz="2000" b="0" i="0" kern="1200" baseline="0" dirty="0"/>
            <a:t>', '</a:t>
          </a:r>
          <a:r>
            <a:rPr lang="he-IL" sz="2000" b="0" i="0" kern="1200" baseline="0" dirty="0" err="1"/>
            <a:t>Drivetrain</a:t>
          </a:r>
          <a:r>
            <a:rPr lang="he-IL" sz="2000" b="0" i="0" kern="1200" baseline="0" dirty="0"/>
            <a:t>', '</a:t>
          </a:r>
          <a:r>
            <a:rPr lang="he-IL" sz="2000" b="0" i="0" kern="1200" baseline="0" dirty="0" err="1"/>
            <a:t>Fuel_type</a:t>
          </a:r>
          <a:r>
            <a:rPr lang="he-IL" sz="2000" b="0" i="0" kern="1200" baseline="0" dirty="0"/>
            <a:t>', '</a:t>
          </a:r>
          <a:r>
            <a:rPr lang="he-IL" sz="2000" b="0" i="0" kern="1200" baseline="0" dirty="0" err="1"/>
            <a:t>Mileage</a:t>
          </a:r>
          <a:r>
            <a:rPr lang="he-IL" sz="2000" b="0" i="0" kern="1200" baseline="0" dirty="0"/>
            <a:t>['</a:t>
          </a:r>
          <a:endParaRPr lang="en-US" sz="2000" kern="1200" dirty="0"/>
        </a:p>
      </dsp:txBody>
      <dsp:txXfrm>
        <a:off x="3296810" y="458478"/>
        <a:ext cx="1957808" cy="1957808"/>
      </dsp:txXfrm>
    </dsp:sp>
    <dsp:sp modelId="{E099476F-00D6-414C-BA72-5E54C9FADE27}">
      <dsp:nvSpPr>
        <dsp:cNvPr id="0" name=""/>
        <dsp:cNvSpPr/>
      </dsp:nvSpPr>
      <dsp:spPr>
        <a:xfrm>
          <a:off x="641578" y="2901885"/>
          <a:ext cx="2169634" cy="2169634"/>
        </a:xfrm>
        <a:prstGeom prst="round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he-IL" sz="1500" b="0" i="0" kern="1200" baseline="0" dirty="0" err="1"/>
            <a:t>Mean</a:t>
          </a:r>
          <a:r>
            <a:rPr lang="he-IL" sz="1500" b="0" i="0" kern="1200" baseline="0" dirty="0"/>
            <a:t> </a:t>
          </a:r>
          <a:r>
            <a:rPr lang="he-IL" sz="1500" b="0" i="0" kern="1200" baseline="0" dirty="0" err="1"/>
            <a:t>squared</a:t>
          </a:r>
          <a:r>
            <a:rPr lang="he-IL" sz="1500" b="0" i="0" kern="1200" baseline="0" dirty="0"/>
            <a:t> </a:t>
          </a:r>
          <a:r>
            <a:rPr lang="he-IL" sz="1500" b="0" i="0" kern="1200" baseline="0" dirty="0" err="1"/>
            <a:t>error</a:t>
          </a:r>
          <a:r>
            <a:rPr lang="he-IL" sz="1500" b="0" i="0" kern="1200" baseline="0" dirty="0"/>
            <a:t>: 0.01</a:t>
          </a:r>
          <a:endParaRPr lang="en-US" sz="1500" kern="1200" dirty="0"/>
        </a:p>
      </dsp:txBody>
      <dsp:txXfrm>
        <a:off x="747491" y="3007798"/>
        <a:ext cx="1957808" cy="1957808"/>
      </dsp:txXfrm>
    </dsp:sp>
    <dsp:sp modelId="{BF4FE3CA-785C-40EB-B37D-C92311EF726D}">
      <dsp:nvSpPr>
        <dsp:cNvPr id="0" name=""/>
        <dsp:cNvSpPr/>
      </dsp:nvSpPr>
      <dsp:spPr>
        <a:xfrm>
          <a:off x="3190897" y="2901885"/>
          <a:ext cx="2169634" cy="2169634"/>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he-IL" sz="1500" b="0" i="0" kern="1200" baseline="0" dirty="0" err="1"/>
            <a:t>Coefficient</a:t>
          </a:r>
          <a:r>
            <a:rPr lang="he-IL" sz="1500" b="0" i="0" kern="1200" baseline="0" dirty="0"/>
            <a:t> </a:t>
          </a:r>
          <a:r>
            <a:rPr lang="he-IL" sz="1500" b="0" i="0" kern="1200" baseline="0" dirty="0" err="1"/>
            <a:t>of</a:t>
          </a:r>
          <a:r>
            <a:rPr lang="he-IL" sz="1500" b="0" i="0" kern="1200" baseline="0" dirty="0"/>
            <a:t> </a:t>
          </a:r>
          <a:r>
            <a:rPr lang="he-IL" sz="1500" b="0" i="0" kern="1200" baseline="0" dirty="0" err="1"/>
            <a:t>determination</a:t>
          </a:r>
          <a:r>
            <a:rPr lang="he-IL" sz="1500" b="0" i="0" kern="1200" baseline="0" dirty="0"/>
            <a:t> (R^</a:t>
          </a:r>
          <a:r>
            <a:rPr lang="en-US" sz="1500" b="0" i="0" kern="1200" baseline="0" dirty="0"/>
            <a:t>2)</a:t>
          </a:r>
          <a:r>
            <a:rPr lang="en-US" sz="1500" kern="1200" dirty="0">
              <a:sym typeface="Wingdings" panose="05000000000000000000" pitchFamily="2" charset="2"/>
            </a:rPr>
            <a:t></a:t>
          </a:r>
          <a:r>
            <a:rPr lang="he-IL" sz="1500" b="0" i="0" kern="1200" baseline="0" dirty="0"/>
            <a:t> 0.31</a:t>
          </a:r>
          <a:r>
            <a:rPr lang="he-IL" sz="1500" kern="1200" dirty="0"/>
            <a:t> </a:t>
          </a:r>
          <a:endParaRPr lang="en-US" sz="1500" kern="1200" dirty="0"/>
        </a:p>
      </dsp:txBody>
      <dsp:txXfrm>
        <a:off x="3296810" y="3007798"/>
        <a:ext cx="1957808" cy="1957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C9673-86FC-4DE6-9553-77352856D8FB}">
      <dsp:nvSpPr>
        <dsp:cNvPr id="0" name=""/>
        <dsp:cNvSpPr/>
      </dsp:nvSpPr>
      <dsp:spPr>
        <a:xfrm>
          <a:off x="0" y="247714"/>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88248-EA38-43C4-A082-1789675C2324}">
      <dsp:nvSpPr>
        <dsp:cNvPr id="0" name=""/>
        <dsp:cNvSpPr/>
      </dsp:nvSpPr>
      <dsp:spPr>
        <a:xfrm>
          <a:off x="356276" y="623831"/>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0A601C-B923-49C1-908A-183396719295}">
      <dsp:nvSpPr>
        <dsp:cNvPr id="0" name=""/>
        <dsp:cNvSpPr/>
      </dsp:nvSpPr>
      <dsp:spPr>
        <a:xfrm>
          <a:off x="1930741" y="247714"/>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dirty="0"/>
            <a:t>Car’s are not always reviewed equally by different people, the same car can be rated completely different. </a:t>
          </a:r>
        </a:p>
      </dsp:txBody>
      <dsp:txXfrm>
        <a:off x="1930741" y="247714"/>
        <a:ext cx="4338296" cy="1671637"/>
      </dsp:txXfrm>
    </dsp:sp>
    <dsp:sp modelId="{5965EA8C-FC93-4A62-AD2B-0B0AB1AA440F}">
      <dsp:nvSpPr>
        <dsp:cNvPr id="0" name=""/>
        <dsp:cNvSpPr/>
      </dsp:nvSpPr>
      <dsp:spPr>
        <a:xfrm>
          <a:off x="0" y="2107110"/>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377D2-7860-4E12-9A8E-730C9E132883}">
      <dsp:nvSpPr>
        <dsp:cNvPr id="0" name=""/>
        <dsp:cNvSpPr/>
      </dsp:nvSpPr>
      <dsp:spPr>
        <a:xfrm>
          <a:off x="461980" y="2589258"/>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A79D64-6477-4860-9C43-80E670E30A32}">
      <dsp:nvSpPr>
        <dsp:cNvPr id="0" name=""/>
        <dsp:cNvSpPr/>
      </dsp:nvSpPr>
      <dsp:spPr>
        <a:xfrm>
          <a:off x="1930741" y="2226398"/>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022350">
            <a:lnSpc>
              <a:spcPct val="90000"/>
            </a:lnSpc>
            <a:spcBef>
              <a:spcPct val="0"/>
            </a:spcBef>
            <a:spcAft>
              <a:spcPct val="35000"/>
            </a:spcAft>
            <a:buNone/>
          </a:pPr>
          <a:r>
            <a:rPr lang="en-US" sz="2300" kern="1200" dirty="0"/>
            <a:t>In my project I took prechosen to avoid comparing 1 person rating 5 </a:t>
          </a:r>
          <a:r>
            <a:rPr lang="en-US" sz="2300" kern="1200" dirty="0" err="1"/>
            <a:t>satrs</a:t>
          </a:r>
          <a:r>
            <a:rPr lang="en-US" sz="2300" kern="1200" dirty="0"/>
            <a:t> vs. 800 rating 5 stars.</a:t>
          </a:r>
        </a:p>
      </dsp:txBody>
      <dsp:txXfrm>
        <a:off x="1930741" y="2226398"/>
        <a:ext cx="4338296" cy="16716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6C86FB0-F76A-988F-88D9-0CA23E5BDE8A}"/>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BBCBADC6-9043-7EE4-C226-5E5F6DD5C31B}"/>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6F2DB176-435D-4C4D-9FC8-1E2B53BDF478}" type="datetimeFigureOut">
              <a:rPr lang="he-IL" smtClean="0"/>
              <a:t>י'/אדר/תשפ"ג</a:t>
            </a:fld>
            <a:endParaRPr lang="he-IL"/>
          </a:p>
        </p:txBody>
      </p:sp>
      <p:sp>
        <p:nvSpPr>
          <p:cNvPr id="4" name="מציין מיקום של כותרת תחתונה 3">
            <a:extLst>
              <a:ext uri="{FF2B5EF4-FFF2-40B4-BE49-F238E27FC236}">
                <a16:creationId xmlns:a16="http://schemas.microsoft.com/office/drawing/2014/main" id="{6AE3C0FF-91E0-BCA9-E5C0-CF314EC45285}"/>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686F805E-4E4F-0212-E251-A032DA58C591}"/>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33227FC-055D-4907-AE58-BC5021F4E10C}" type="slidenum">
              <a:rPr lang="he-IL" smtClean="0"/>
              <a:t>‹#›</a:t>
            </a:fld>
            <a:endParaRPr lang="he-IL"/>
          </a:p>
        </p:txBody>
      </p:sp>
    </p:spTree>
    <p:extLst>
      <p:ext uri="{BB962C8B-B14F-4D97-AF65-F5344CB8AC3E}">
        <p14:creationId xmlns:p14="http://schemas.microsoft.com/office/powerpoint/2010/main" val="1501268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94A6548-EEE3-4A28-ACDD-D033CFF8ABE7}" type="datetimeFigureOut">
              <a:rPr lang="he-IL" smtClean="0"/>
              <a:t>י'/אדר/תשפ"ג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3023225-5DF3-4FEC-A784-64C6876F3D76}" type="slidenum">
              <a:rPr lang="he-IL" smtClean="0"/>
              <a:t>‹#›</a:t>
            </a:fld>
            <a:endParaRPr lang="he-IL"/>
          </a:p>
        </p:txBody>
      </p:sp>
    </p:spTree>
    <p:extLst>
      <p:ext uri="{BB962C8B-B14F-4D97-AF65-F5344CB8AC3E}">
        <p14:creationId xmlns:p14="http://schemas.microsoft.com/office/powerpoint/2010/main" val="3545708878"/>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54573E-8433-B76F-E8A4-E570FAE9261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6044D6E-ACA7-8721-F5A7-8668DA74DE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E13B10C-7432-5509-3618-6DBB154EE4E9}"/>
              </a:ext>
            </a:extLst>
          </p:cNvPr>
          <p:cNvSpPr>
            <a:spLocks noGrp="1"/>
          </p:cNvSpPr>
          <p:nvPr>
            <p:ph type="dt" sz="half" idx="10"/>
          </p:nvPr>
        </p:nvSpPr>
        <p:spPr/>
        <p:txBody>
          <a:bodyPr/>
          <a:lstStyle/>
          <a:p>
            <a:fld id="{0595EFB5-DD14-4E20-87B5-04C22EEF5CD4}" type="datetime8">
              <a:rPr lang="he-IL" smtClean="0"/>
              <a:t>03 מרץ 23</a:t>
            </a:fld>
            <a:endParaRPr lang="he-IL"/>
          </a:p>
        </p:txBody>
      </p:sp>
      <p:sp>
        <p:nvSpPr>
          <p:cNvPr id="5" name="מציין מיקום של כותרת תחתונה 4">
            <a:extLst>
              <a:ext uri="{FF2B5EF4-FFF2-40B4-BE49-F238E27FC236}">
                <a16:creationId xmlns:a16="http://schemas.microsoft.com/office/drawing/2014/main" id="{9ADC6824-A11F-693E-E3C8-24460572C09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7AF110-655F-B04E-27A2-A44B9D38E2DC}"/>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399339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0011FA-7DB4-D681-F740-9EACD9F418A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21494A2-3DFB-B69D-7F0B-6DED0379567E}"/>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3C4BAAD-A329-88EB-B31D-98286C66EAA0}"/>
              </a:ext>
            </a:extLst>
          </p:cNvPr>
          <p:cNvSpPr>
            <a:spLocks noGrp="1"/>
          </p:cNvSpPr>
          <p:nvPr>
            <p:ph type="dt" sz="half" idx="10"/>
          </p:nvPr>
        </p:nvSpPr>
        <p:spPr/>
        <p:txBody>
          <a:bodyPr/>
          <a:lstStyle/>
          <a:p>
            <a:fld id="{A6584E80-6DCA-4053-9C3B-BD0F5B36BDF8}" type="datetime8">
              <a:rPr lang="he-IL" smtClean="0"/>
              <a:t>03 מרץ 23</a:t>
            </a:fld>
            <a:endParaRPr lang="he-IL"/>
          </a:p>
        </p:txBody>
      </p:sp>
      <p:sp>
        <p:nvSpPr>
          <p:cNvPr id="5" name="מציין מיקום של כותרת תחתונה 4">
            <a:extLst>
              <a:ext uri="{FF2B5EF4-FFF2-40B4-BE49-F238E27FC236}">
                <a16:creationId xmlns:a16="http://schemas.microsoft.com/office/drawing/2014/main" id="{26E356C9-355E-BCAC-9AD1-7C98452B0F9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89FB76F-0120-7D6A-FF19-B08BE2D73FE7}"/>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23327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629ED1D-38C5-546A-B826-73B611FF2F9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8F1FC51-F49B-15B3-16F8-6DC1BE61E5D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1C003A3-F63E-246C-8C5D-853CDF4FF25B}"/>
              </a:ext>
            </a:extLst>
          </p:cNvPr>
          <p:cNvSpPr>
            <a:spLocks noGrp="1"/>
          </p:cNvSpPr>
          <p:nvPr>
            <p:ph type="dt" sz="half" idx="10"/>
          </p:nvPr>
        </p:nvSpPr>
        <p:spPr/>
        <p:txBody>
          <a:bodyPr/>
          <a:lstStyle/>
          <a:p>
            <a:fld id="{3DD11B59-88A8-42AD-80E1-CF068703CEBD}" type="datetime8">
              <a:rPr lang="he-IL" smtClean="0"/>
              <a:t>03 מרץ 23</a:t>
            </a:fld>
            <a:endParaRPr lang="he-IL"/>
          </a:p>
        </p:txBody>
      </p:sp>
      <p:sp>
        <p:nvSpPr>
          <p:cNvPr id="5" name="מציין מיקום של כותרת תחתונה 4">
            <a:extLst>
              <a:ext uri="{FF2B5EF4-FFF2-40B4-BE49-F238E27FC236}">
                <a16:creationId xmlns:a16="http://schemas.microsoft.com/office/drawing/2014/main" id="{3A9DDC3C-EBBD-C536-97E7-8ABA18E155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0FB3B8C-47E3-9635-7BFE-3547BE4F7E0B}"/>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69939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13090F-8452-D0ED-C500-5291DDD3019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E9C3FF9-9591-8D66-8D84-09AF5E6A809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F9ABF39-B718-7C6E-8536-CCC71AB849B1}"/>
              </a:ext>
            </a:extLst>
          </p:cNvPr>
          <p:cNvSpPr>
            <a:spLocks noGrp="1"/>
          </p:cNvSpPr>
          <p:nvPr>
            <p:ph type="dt" sz="half" idx="10"/>
          </p:nvPr>
        </p:nvSpPr>
        <p:spPr/>
        <p:txBody>
          <a:bodyPr/>
          <a:lstStyle/>
          <a:p>
            <a:fld id="{F31BBD0A-0218-494C-B897-98841AAA75DF}" type="datetime8">
              <a:rPr lang="he-IL" smtClean="0"/>
              <a:t>03 מרץ 23</a:t>
            </a:fld>
            <a:endParaRPr lang="he-IL"/>
          </a:p>
        </p:txBody>
      </p:sp>
      <p:sp>
        <p:nvSpPr>
          <p:cNvPr id="5" name="מציין מיקום של כותרת תחתונה 4">
            <a:extLst>
              <a:ext uri="{FF2B5EF4-FFF2-40B4-BE49-F238E27FC236}">
                <a16:creationId xmlns:a16="http://schemas.microsoft.com/office/drawing/2014/main" id="{B3BA41E4-E970-95C7-A203-14D6A6DC253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70A6933-B4F8-EBF4-4321-D17AB789B609}"/>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241795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7DB936-9793-92EC-2713-B720A1993BC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E87DC4C-1F0E-6A5B-5AD3-22ADAFD7C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CD2F77F-52C9-8625-B34B-620EC557CE1A}"/>
              </a:ext>
            </a:extLst>
          </p:cNvPr>
          <p:cNvSpPr>
            <a:spLocks noGrp="1"/>
          </p:cNvSpPr>
          <p:nvPr>
            <p:ph type="dt" sz="half" idx="10"/>
          </p:nvPr>
        </p:nvSpPr>
        <p:spPr/>
        <p:txBody>
          <a:bodyPr/>
          <a:lstStyle/>
          <a:p>
            <a:fld id="{E75E613F-6189-45A5-8E95-5B369CF612D2}" type="datetime8">
              <a:rPr lang="he-IL" smtClean="0"/>
              <a:t>03 מרץ 23</a:t>
            </a:fld>
            <a:endParaRPr lang="he-IL"/>
          </a:p>
        </p:txBody>
      </p:sp>
      <p:sp>
        <p:nvSpPr>
          <p:cNvPr id="5" name="מציין מיקום של כותרת תחתונה 4">
            <a:extLst>
              <a:ext uri="{FF2B5EF4-FFF2-40B4-BE49-F238E27FC236}">
                <a16:creationId xmlns:a16="http://schemas.microsoft.com/office/drawing/2014/main" id="{3FFF5ED2-E13D-D52A-078A-60F2EC69338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6477A8A-4866-224A-7A00-C2765C8E50DC}"/>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24375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D0E151-8728-AEE9-2D55-26799EE5DBA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214067D-B0A0-3E8C-25AA-531D70952F5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0998B1B-9998-CC2F-A39D-C7B2A6CA989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1F6012B-D5C6-D484-DFB0-C988B503AC55}"/>
              </a:ext>
            </a:extLst>
          </p:cNvPr>
          <p:cNvSpPr>
            <a:spLocks noGrp="1"/>
          </p:cNvSpPr>
          <p:nvPr>
            <p:ph type="dt" sz="half" idx="10"/>
          </p:nvPr>
        </p:nvSpPr>
        <p:spPr/>
        <p:txBody>
          <a:bodyPr/>
          <a:lstStyle/>
          <a:p>
            <a:fld id="{028292BF-C412-48CB-A22C-23143A045822}" type="datetime8">
              <a:rPr lang="he-IL" smtClean="0"/>
              <a:t>03 מרץ 23</a:t>
            </a:fld>
            <a:endParaRPr lang="he-IL"/>
          </a:p>
        </p:txBody>
      </p:sp>
      <p:sp>
        <p:nvSpPr>
          <p:cNvPr id="6" name="מציין מיקום של כותרת תחתונה 5">
            <a:extLst>
              <a:ext uri="{FF2B5EF4-FFF2-40B4-BE49-F238E27FC236}">
                <a16:creationId xmlns:a16="http://schemas.microsoft.com/office/drawing/2014/main" id="{E070C23F-3C36-CA2D-08F2-17F8700155B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A6DBEDD-4FB7-C0C6-ABC1-19AB6E00637F}"/>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280983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C9BA6E-3A56-2B05-DFCB-67019DC03BC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581E369-B97B-11B7-EE7B-51D58E8D6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451764B-EE7C-75F8-125B-30A8848ED128}"/>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9C0524F-6A3E-E91D-FDA3-DF4D2C5D6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D20B7801-3EF5-CF40-F676-62248801EEC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A7DE884E-7035-9F99-0939-CA27F2217D0A}"/>
              </a:ext>
            </a:extLst>
          </p:cNvPr>
          <p:cNvSpPr>
            <a:spLocks noGrp="1"/>
          </p:cNvSpPr>
          <p:nvPr>
            <p:ph type="dt" sz="half" idx="10"/>
          </p:nvPr>
        </p:nvSpPr>
        <p:spPr/>
        <p:txBody>
          <a:bodyPr/>
          <a:lstStyle/>
          <a:p>
            <a:fld id="{288C7B98-149E-43BE-8BAB-5002A14ADC8B}" type="datetime8">
              <a:rPr lang="he-IL" smtClean="0"/>
              <a:t>03 מרץ 23</a:t>
            </a:fld>
            <a:endParaRPr lang="he-IL"/>
          </a:p>
        </p:txBody>
      </p:sp>
      <p:sp>
        <p:nvSpPr>
          <p:cNvPr id="8" name="מציין מיקום של כותרת תחתונה 7">
            <a:extLst>
              <a:ext uri="{FF2B5EF4-FFF2-40B4-BE49-F238E27FC236}">
                <a16:creationId xmlns:a16="http://schemas.microsoft.com/office/drawing/2014/main" id="{F391C294-0D6C-E229-6B3F-C48CCD6664CD}"/>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71A137A-BFDE-F99B-67AF-73C512F233B7}"/>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151061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96D2D-9868-5D60-4559-D3195B6BF7B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3772A17-917D-50E7-0D4A-32394056505A}"/>
              </a:ext>
            </a:extLst>
          </p:cNvPr>
          <p:cNvSpPr>
            <a:spLocks noGrp="1"/>
          </p:cNvSpPr>
          <p:nvPr>
            <p:ph type="dt" sz="half" idx="10"/>
          </p:nvPr>
        </p:nvSpPr>
        <p:spPr/>
        <p:txBody>
          <a:bodyPr/>
          <a:lstStyle/>
          <a:p>
            <a:fld id="{0EDD91E0-FBB9-482E-B360-06C75E72538F}" type="datetime8">
              <a:rPr lang="he-IL" smtClean="0"/>
              <a:t>03 מרץ 23</a:t>
            </a:fld>
            <a:endParaRPr lang="he-IL"/>
          </a:p>
        </p:txBody>
      </p:sp>
      <p:sp>
        <p:nvSpPr>
          <p:cNvPr id="4" name="מציין מיקום של כותרת תחתונה 3">
            <a:extLst>
              <a:ext uri="{FF2B5EF4-FFF2-40B4-BE49-F238E27FC236}">
                <a16:creationId xmlns:a16="http://schemas.microsoft.com/office/drawing/2014/main" id="{38FB0BCC-48CC-B9FF-7C1C-8D26EECABEC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B6FD6C6-8A2B-5DFD-B342-4DDE352E1565}"/>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7730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2792499-5724-F0FD-5661-52249C3E18B0}"/>
              </a:ext>
            </a:extLst>
          </p:cNvPr>
          <p:cNvSpPr>
            <a:spLocks noGrp="1"/>
          </p:cNvSpPr>
          <p:nvPr>
            <p:ph type="dt" sz="half" idx="10"/>
          </p:nvPr>
        </p:nvSpPr>
        <p:spPr/>
        <p:txBody>
          <a:bodyPr/>
          <a:lstStyle/>
          <a:p>
            <a:fld id="{C23A5EDD-B372-466A-8D5F-8365EDE608AB}" type="datetime8">
              <a:rPr lang="he-IL" smtClean="0"/>
              <a:t>03 מרץ 23</a:t>
            </a:fld>
            <a:endParaRPr lang="he-IL"/>
          </a:p>
        </p:txBody>
      </p:sp>
      <p:sp>
        <p:nvSpPr>
          <p:cNvPr id="3" name="מציין מיקום של כותרת תחתונה 2">
            <a:extLst>
              <a:ext uri="{FF2B5EF4-FFF2-40B4-BE49-F238E27FC236}">
                <a16:creationId xmlns:a16="http://schemas.microsoft.com/office/drawing/2014/main" id="{07047FE6-5E77-48E9-2D92-DF2010486BA3}"/>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80C68131-EA8C-7C1C-1D66-2AD09D0D58C7}"/>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14683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AD5D36-F360-7C07-43E0-4069784B1A8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4165399-CBCC-4955-6EF5-A06AC6AE0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2AAC3C6E-DB83-5088-76AD-B58E2DB03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49C781-1EC7-813E-CA6B-ECDFFE43EC05}"/>
              </a:ext>
            </a:extLst>
          </p:cNvPr>
          <p:cNvSpPr>
            <a:spLocks noGrp="1"/>
          </p:cNvSpPr>
          <p:nvPr>
            <p:ph type="dt" sz="half" idx="10"/>
          </p:nvPr>
        </p:nvSpPr>
        <p:spPr/>
        <p:txBody>
          <a:bodyPr/>
          <a:lstStyle/>
          <a:p>
            <a:fld id="{46F70353-27DF-4C1B-94ED-75C3AEA5FA02}" type="datetime8">
              <a:rPr lang="he-IL" smtClean="0"/>
              <a:t>03 מרץ 23</a:t>
            </a:fld>
            <a:endParaRPr lang="he-IL"/>
          </a:p>
        </p:txBody>
      </p:sp>
      <p:sp>
        <p:nvSpPr>
          <p:cNvPr id="6" name="מציין מיקום של כותרת תחתונה 5">
            <a:extLst>
              <a:ext uri="{FF2B5EF4-FFF2-40B4-BE49-F238E27FC236}">
                <a16:creationId xmlns:a16="http://schemas.microsoft.com/office/drawing/2014/main" id="{A79F1B73-B9C8-0F8D-B88E-00D18A842B3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DDB6CB5-FEB9-DB2E-31E1-FA72CAA17C80}"/>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221167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DD4CA4-48EE-E32B-726C-03BA1D87145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8AB595C8-334D-DBEF-99F9-58652B2B0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DDAA8FA-4EAB-5B67-4E26-6B2D02D47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09623C8-5ED7-E632-AFE0-D303083D4E75}"/>
              </a:ext>
            </a:extLst>
          </p:cNvPr>
          <p:cNvSpPr>
            <a:spLocks noGrp="1"/>
          </p:cNvSpPr>
          <p:nvPr>
            <p:ph type="dt" sz="half" idx="10"/>
          </p:nvPr>
        </p:nvSpPr>
        <p:spPr/>
        <p:txBody>
          <a:bodyPr/>
          <a:lstStyle/>
          <a:p>
            <a:fld id="{DAFD7DEE-D75E-4448-B527-80EF4D652DA1}" type="datetime8">
              <a:rPr lang="he-IL" smtClean="0"/>
              <a:t>03 מרץ 23</a:t>
            </a:fld>
            <a:endParaRPr lang="he-IL"/>
          </a:p>
        </p:txBody>
      </p:sp>
      <p:sp>
        <p:nvSpPr>
          <p:cNvPr id="6" name="מציין מיקום של כותרת תחתונה 5">
            <a:extLst>
              <a:ext uri="{FF2B5EF4-FFF2-40B4-BE49-F238E27FC236}">
                <a16:creationId xmlns:a16="http://schemas.microsoft.com/office/drawing/2014/main" id="{70A86051-9218-A6AA-D1AB-E05F296FAAF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012866A-E4D3-423F-330F-685F06E453A0}"/>
              </a:ext>
            </a:extLst>
          </p:cNvPr>
          <p:cNvSpPr>
            <a:spLocks noGrp="1"/>
          </p:cNvSpPr>
          <p:nvPr>
            <p:ph type="sldNum" sz="quarter" idx="12"/>
          </p:nvPr>
        </p:nvSpPr>
        <p:spPr/>
        <p:txBody>
          <a:bodyPr/>
          <a:lstStyle/>
          <a:p>
            <a:fld id="{EC2D3D32-D706-49EB-8946-6F3D426AA54C}" type="slidenum">
              <a:rPr lang="he-IL" smtClean="0"/>
              <a:t>‹#›</a:t>
            </a:fld>
            <a:endParaRPr lang="he-IL"/>
          </a:p>
        </p:txBody>
      </p:sp>
    </p:spTree>
    <p:extLst>
      <p:ext uri="{BB962C8B-B14F-4D97-AF65-F5344CB8AC3E}">
        <p14:creationId xmlns:p14="http://schemas.microsoft.com/office/powerpoint/2010/main" val="226768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6190FBD-9023-A1CB-8B87-FAFB238A7C3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1F64E5E-C78D-F1D1-F7C6-81ABD4CC24C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1AE0F93-D3B4-FB24-53BF-4103C6B683B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CD0ECC-2DD9-4E45-B3CE-635FF8028203}" type="datetime8">
              <a:rPr lang="he-IL" smtClean="0"/>
              <a:t>03 מרץ 23</a:t>
            </a:fld>
            <a:endParaRPr lang="he-IL"/>
          </a:p>
        </p:txBody>
      </p:sp>
      <p:sp>
        <p:nvSpPr>
          <p:cNvPr id="5" name="מציין מיקום של כותרת תחתונה 4">
            <a:extLst>
              <a:ext uri="{FF2B5EF4-FFF2-40B4-BE49-F238E27FC236}">
                <a16:creationId xmlns:a16="http://schemas.microsoft.com/office/drawing/2014/main" id="{71E5D4C1-8E74-2117-5CD0-FC67B18B9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387C3BC-7779-D997-F705-65707F470C0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C2D3D32-D706-49EB-8946-6F3D426AA54C}" type="slidenum">
              <a:rPr lang="he-IL" smtClean="0"/>
              <a:t>‹#›</a:t>
            </a:fld>
            <a:endParaRPr lang="he-IL"/>
          </a:p>
        </p:txBody>
      </p:sp>
    </p:spTree>
    <p:extLst>
      <p:ext uri="{BB962C8B-B14F-4D97-AF65-F5344CB8AC3E}">
        <p14:creationId xmlns:p14="http://schemas.microsoft.com/office/powerpoint/2010/main" val="96437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mariademolina.blogspot.com/2016/09/python.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9E90B50-8F15-C93B-6147-93AD79792158}"/>
              </a:ext>
            </a:extLst>
          </p:cNvPr>
          <p:cNvSpPr>
            <a:spLocks noGrp="1"/>
          </p:cNvSpPr>
          <p:nvPr>
            <p:ph type="ctrTitle"/>
          </p:nvPr>
        </p:nvSpPr>
        <p:spPr>
          <a:xfrm>
            <a:off x="764949" y="3499076"/>
            <a:ext cx="6720708" cy="2424774"/>
          </a:xfrm>
        </p:spPr>
        <p:txBody>
          <a:bodyPr vert="horz" lIns="91440" tIns="45720" rIns="91440" bIns="45720" rtlCol="0" anchor="ctr">
            <a:normAutofit fontScale="90000"/>
          </a:bodyPr>
          <a:lstStyle/>
          <a:p>
            <a:pPr algn="l" rtl="0"/>
            <a:r>
              <a:rPr lang="en-US" sz="4400" dirty="0">
                <a:solidFill>
                  <a:srgbClr val="FFFFFF"/>
                </a:solidFill>
              </a:rPr>
              <a:t>Is it possible to predict  car rating based on its technical characteristics and user reviews?</a:t>
            </a:r>
            <a:endParaRPr lang="en-US" sz="4400" kern="1200" dirty="0">
              <a:solidFill>
                <a:srgbClr val="FFFFFF"/>
              </a:solidFill>
              <a:latin typeface="+mj-lt"/>
              <a:ea typeface="+mj-ea"/>
              <a:cs typeface="+mj-cs"/>
            </a:endParaRP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כותרת משנה 2">
            <a:extLst>
              <a:ext uri="{FF2B5EF4-FFF2-40B4-BE49-F238E27FC236}">
                <a16:creationId xmlns:a16="http://schemas.microsoft.com/office/drawing/2014/main" id="{2F911AC0-F9DF-B3A1-0B68-E013AFE66814}"/>
              </a:ext>
            </a:extLst>
          </p:cNvPr>
          <p:cNvSpPr>
            <a:spLocks noGrp="1"/>
          </p:cNvSpPr>
          <p:nvPr>
            <p:ph type="subTitle" idx="1"/>
          </p:nvPr>
        </p:nvSpPr>
        <p:spPr>
          <a:xfrm>
            <a:off x="2346603" y="373417"/>
            <a:ext cx="5316151" cy="1792281"/>
          </a:xfrm>
        </p:spPr>
        <p:txBody>
          <a:bodyPr vert="horz" lIns="91440" tIns="45720" rIns="91440" bIns="45720" rtlCol="0" anchor="ctr">
            <a:normAutofit/>
          </a:bodyPr>
          <a:lstStyle/>
          <a:p>
            <a:pPr marL="228600" algn="r" rtl="0"/>
            <a:r>
              <a:rPr lang="en-US" sz="3600" dirty="0"/>
              <a:t>MACHINE LEARNING</a:t>
            </a:r>
          </a:p>
          <a:p>
            <a:pPr marL="228600" algn="r" rtl="0"/>
            <a:endParaRPr lang="en-US" sz="3600" dirty="0"/>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כותרת משנה 2">
            <a:extLst>
              <a:ext uri="{FF2B5EF4-FFF2-40B4-BE49-F238E27FC236}">
                <a16:creationId xmlns:a16="http://schemas.microsoft.com/office/drawing/2014/main" id="{7FD6068D-169E-BF5A-E9CF-F4A9421C17AB}"/>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a:r>
              <a:rPr lang="en-US" sz="3600" dirty="0"/>
              <a:t>Lior Vaisman</a:t>
            </a:r>
          </a:p>
          <a:p>
            <a:pPr rtl="0"/>
            <a:endParaRPr lang="en-US" sz="3600" dirty="0"/>
          </a:p>
          <a:p>
            <a:pPr rtl="0"/>
            <a:endParaRPr lang="en-US" sz="3600" dirty="0"/>
          </a:p>
        </p:txBody>
      </p:sp>
    </p:spTree>
    <p:extLst>
      <p:ext uri="{BB962C8B-B14F-4D97-AF65-F5344CB8AC3E}">
        <p14:creationId xmlns:p14="http://schemas.microsoft.com/office/powerpoint/2010/main" val="222878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מציין מיקום תוכן 4">
            <a:extLst>
              <a:ext uri="{FF2B5EF4-FFF2-40B4-BE49-F238E27FC236}">
                <a16:creationId xmlns:a16="http://schemas.microsoft.com/office/drawing/2014/main" id="{7E8D6566-CCB5-341D-76A0-EE5DA52913CE}"/>
              </a:ext>
            </a:extLst>
          </p:cNvPr>
          <p:cNvPicPr>
            <a:picLocks noChangeAspect="1"/>
          </p:cNvPicPr>
          <p:nvPr/>
        </p:nvPicPr>
        <p:blipFill>
          <a:blip r:embed="rId2"/>
          <a:stretch>
            <a:fillRect/>
          </a:stretch>
        </p:blipFill>
        <p:spPr>
          <a:xfrm>
            <a:off x="394832" y="1129696"/>
            <a:ext cx="5394263" cy="459860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8">
            <a:extLst>
              <a:ext uri="{FF2B5EF4-FFF2-40B4-BE49-F238E27FC236}">
                <a16:creationId xmlns:a16="http://schemas.microsoft.com/office/drawing/2014/main" id="{DBC01C98-8F89-30F8-2247-D9CC2ABB6238}"/>
              </a:ext>
            </a:extLst>
          </p:cNvPr>
          <p:cNvSpPr>
            <a:spLocks noGrp="1"/>
          </p:cNvSpPr>
          <p:nvPr>
            <p:ph idx="1"/>
          </p:nvPr>
        </p:nvSpPr>
        <p:spPr>
          <a:xfrm>
            <a:off x="5894962" y="1984443"/>
            <a:ext cx="5458838" cy="4192520"/>
          </a:xfrm>
        </p:spPr>
        <p:txBody>
          <a:bodyPr>
            <a:normAutofit/>
          </a:bodyPr>
          <a:lstStyle/>
          <a:p>
            <a:pPr marL="0" indent="0" algn="l">
              <a:buNone/>
            </a:pPr>
            <a:r>
              <a:rPr lang="en-US" sz="2600" b="0" i="0" dirty="0">
                <a:effectLst/>
                <a:latin typeface="Söhne"/>
              </a:rPr>
              <a:t>Seaborn heatmap with a correlation matrix is a graphical representation of the pairwise correlation coefficients between variables in a dataset, displayed as a heatmap. The heatmap provides a color-coded visual representation of the correlation values, where each cell in the heatmap corresponds to the correlation coefficient between two variables.</a:t>
            </a:r>
            <a:endParaRPr lang="en-US" sz="2600" dirty="0"/>
          </a:p>
        </p:txBody>
      </p:sp>
    </p:spTree>
    <p:extLst>
      <p:ext uri="{BB962C8B-B14F-4D97-AF65-F5344CB8AC3E}">
        <p14:creationId xmlns:p14="http://schemas.microsoft.com/office/powerpoint/2010/main" val="249107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87A6517-F4F4-E24A-A3E1-67042F177556}"/>
              </a:ext>
            </a:extLst>
          </p:cNvPr>
          <p:cNvSpPr>
            <a:spLocks noGrp="1"/>
          </p:cNvSpPr>
          <p:nvPr>
            <p:ph type="title"/>
          </p:nvPr>
        </p:nvSpPr>
        <p:spPr>
          <a:xfrm>
            <a:off x="646176" y="411810"/>
            <a:ext cx="4818888" cy="918642"/>
          </a:xfrm>
        </p:spPr>
        <p:txBody>
          <a:bodyPr anchor="b">
            <a:normAutofit/>
          </a:bodyPr>
          <a:lstStyle/>
          <a:p>
            <a:r>
              <a:rPr lang="en-US" sz="5000" b="1" dirty="0"/>
              <a:t>Machine learning </a:t>
            </a:r>
            <a:endParaRPr lang="he-IL" sz="5000" b="1" dirty="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0FC3FF34-D70F-BBA6-25ED-9C1A19D8E4A8}"/>
              </a:ext>
            </a:extLst>
          </p:cNvPr>
          <p:cNvSpPr>
            <a:spLocks noGrp="1"/>
          </p:cNvSpPr>
          <p:nvPr>
            <p:ph idx="1"/>
          </p:nvPr>
        </p:nvSpPr>
        <p:spPr>
          <a:xfrm>
            <a:off x="630935" y="2482596"/>
            <a:ext cx="6498735" cy="3726180"/>
          </a:xfrm>
        </p:spPr>
        <p:txBody>
          <a:bodyPr anchor="t">
            <a:normAutofit/>
          </a:bodyPr>
          <a:lstStyle/>
          <a:p>
            <a:pPr marL="0" indent="0" algn="l">
              <a:buNone/>
            </a:pPr>
            <a:r>
              <a:rPr lang="en-US" sz="2200" dirty="0"/>
              <a:t>In my project the </a:t>
            </a:r>
            <a:r>
              <a:rPr lang="en-US" sz="2200" b="1" dirty="0"/>
              <a:t>“label” </a:t>
            </a:r>
            <a:r>
              <a:rPr lang="en-US" sz="2200" dirty="0"/>
              <a:t>was already in my data-frame, at the beginning I tried using “linear regression”  , Aldo </a:t>
            </a:r>
            <a:r>
              <a:rPr lang="en-US" sz="2200" dirty="0" err="1"/>
              <a:t>i</a:t>
            </a:r>
            <a:r>
              <a:rPr lang="en-US" sz="2200" dirty="0"/>
              <a:t> didn’t know which parameters going to affect the result, I build a function that check all the possible combinations for me.</a:t>
            </a:r>
          </a:p>
          <a:p>
            <a:pPr marL="0" indent="0" algn="l">
              <a:buNone/>
            </a:pPr>
            <a:r>
              <a:rPr lang="en-US" sz="2200" dirty="0"/>
              <a:t>The best result for “R square” was 0.12, that wasn’t good.    </a:t>
            </a:r>
            <a:endParaRPr lang="he-IL" sz="2200" dirty="0"/>
          </a:p>
        </p:txBody>
      </p:sp>
      <p:pic>
        <p:nvPicPr>
          <p:cNvPr id="7" name="Graphic 6" descr="טביעת אצבע">
            <a:extLst>
              <a:ext uri="{FF2B5EF4-FFF2-40B4-BE49-F238E27FC236}">
                <a16:creationId xmlns:a16="http://schemas.microsoft.com/office/drawing/2014/main" id="{C19E85EB-B94B-D07C-EDF3-E7929A1234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29382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15">
            <a:extLst>
              <a:ext uri="{FF2B5EF4-FFF2-40B4-BE49-F238E27FC236}">
                <a16:creationId xmlns:a16="http://schemas.microsoft.com/office/drawing/2014/main" id="{9CFBAB84-7F85-EB5E-4D0E-B8B80C59E66A}"/>
              </a:ext>
            </a:extLst>
          </p:cNvPr>
          <p:cNvPicPr>
            <a:picLocks noChangeAspect="1"/>
          </p:cNvPicPr>
          <p:nvPr/>
        </p:nvPicPr>
        <p:blipFill rotWithShape="1">
          <a:blip r:embed="rId2"/>
          <a:srcRect l="28718" r="22688" b="-1"/>
          <a:stretch/>
        </p:blipFill>
        <p:spPr>
          <a:xfrm>
            <a:off x="7199440" y="10"/>
            <a:ext cx="4992560" cy="6857990"/>
          </a:xfrm>
          <a:prstGeom prst="rect">
            <a:avLst/>
          </a:prstGeom>
          <a:effectLst/>
        </p:spPr>
      </p:pic>
      <p:sp useBgFill="1">
        <p:nvSpPr>
          <p:cNvPr id="22" name="Rectangle 1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3F1CBE3-2106-F791-375B-5584535D2262}"/>
              </a:ext>
            </a:extLst>
          </p:cNvPr>
          <p:cNvSpPr>
            <a:spLocks noGrp="1"/>
          </p:cNvSpPr>
          <p:nvPr>
            <p:ph type="title"/>
          </p:nvPr>
        </p:nvSpPr>
        <p:spPr>
          <a:xfrm>
            <a:off x="259904" y="189874"/>
            <a:ext cx="6002110" cy="864293"/>
          </a:xfrm>
        </p:spPr>
        <p:txBody>
          <a:bodyPr>
            <a:normAutofit/>
          </a:bodyPr>
          <a:lstStyle/>
          <a:p>
            <a:r>
              <a:rPr lang="en-US" sz="4000" b="0" i="0" dirty="0">
                <a:effectLst/>
                <a:latin typeface="Söhne"/>
              </a:rPr>
              <a:t>DecisionTreeRegressor</a:t>
            </a:r>
            <a:r>
              <a:rPr lang="en-US" sz="4000" dirty="0"/>
              <a:t> </a:t>
            </a:r>
            <a:endParaRPr lang="he-IL" sz="4000" dirty="0"/>
          </a:p>
        </p:txBody>
      </p:sp>
      <p:sp>
        <p:nvSpPr>
          <p:cNvPr id="3" name="מציין מיקום תוכן 2">
            <a:extLst>
              <a:ext uri="{FF2B5EF4-FFF2-40B4-BE49-F238E27FC236}">
                <a16:creationId xmlns:a16="http://schemas.microsoft.com/office/drawing/2014/main" id="{040A07C3-9563-E5F4-9AEE-A5C41BFB1FDC}"/>
              </a:ext>
            </a:extLst>
          </p:cNvPr>
          <p:cNvSpPr>
            <a:spLocks noGrp="1"/>
          </p:cNvSpPr>
          <p:nvPr>
            <p:ph idx="1"/>
          </p:nvPr>
        </p:nvSpPr>
        <p:spPr>
          <a:xfrm>
            <a:off x="363649" y="1244041"/>
            <a:ext cx="7120362" cy="3547872"/>
          </a:xfrm>
        </p:spPr>
        <p:txBody>
          <a:bodyPr anchor="t">
            <a:normAutofit/>
          </a:bodyPr>
          <a:lstStyle/>
          <a:p>
            <a:pPr marL="0" indent="0" algn="l">
              <a:buNone/>
            </a:pPr>
            <a:r>
              <a:rPr lang="en-US" sz="2200" b="0" i="0" dirty="0">
                <a:effectLst/>
                <a:latin typeface="Söhne"/>
              </a:rPr>
              <a:t>DecisionTreeRegressor is a machine learning algorithm that is used for regression tasks. It belongs to the family of decision tree algorithms, which build a model in the form of a tree structure. The tree is constructed by recursively partitioning the data into subsets based on the values of input features, with the goal of minimizing the variance of the target variable within each partition.</a:t>
            </a:r>
            <a:endParaRPr lang="he-IL" sz="2200" dirty="0"/>
          </a:p>
        </p:txBody>
      </p:sp>
      <p:graphicFrame>
        <p:nvGraphicFramePr>
          <p:cNvPr id="14" name="מציין מיקום תוכן 2">
            <a:extLst>
              <a:ext uri="{FF2B5EF4-FFF2-40B4-BE49-F238E27FC236}">
                <a16:creationId xmlns:a16="http://schemas.microsoft.com/office/drawing/2014/main" id="{4D72F015-FBBC-0A58-4DEB-589C88AC5E26}"/>
              </a:ext>
            </a:extLst>
          </p:cNvPr>
          <p:cNvGraphicFramePr/>
          <p:nvPr>
            <p:extLst>
              <p:ext uri="{D42A27DB-BD31-4B8C-83A1-F6EECF244321}">
                <p14:modId xmlns:p14="http://schemas.microsoft.com/office/powerpoint/2010/main" val="3533244958"/>
              </p:ext>
            </p:extLst>
          </p:nvPr>
        </p:nvGraphicFramePr>
        <p:xfrm>
          <a:off x="6694665" y="1623789"/>
          <a:ext cx="6002110" cy="5424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3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B766B56-4147-83AC-D431-050661FC7EA1}"/>
              </a:ext>
            </a:extLst>
          </p:cNvPr>
          <p:cNvSpPr>
            <a:spLocks noGrp="1"/>
          </p:cNvSpPr>
          <p:nvPr>
            <p:ph type="title"/>
          </p:nvPr>
        </p:nvSpPr>
        <p:spPr>
          <a:xfrm>
            <a:off x="824007" y="481128"/>
            <a:ext cx="3370998" cy="2490672"/>
          </a:xfrm>
        </p:spPr>
        <p:txBody>
          <a:bodyPr>
            <a:normAutofit/>
          </a:bodyPr>
          <a:lstStyle/>
          <a:p>
            <a:pPr algn="ctr"/>
            <a:r>
              <a:rPr lang="en-US" dirty="0">
                <a:solidFill>
                  <a:srgbClr val="FFFFFF"/>
                </a:solidFill>
              </a:rPr>
              <a:t>Personal opinion</a:t>
            </a:r>
            <a:endParaRPr lang="he-IL" dirty="0">
              <a:solidFill>
                <a:srgbClr val="FFFFFF"/>
              </a:solidFill>
            </a:endParaRP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a16="http://schemas.microsoft.com/office/drawing/2014/main" id="{60A4E506-1FBE-E1DC-9271-42FD4CB5B9CC}"/>
              </a:ext>
            </a:extLst>
          </p:cNvPr>
          <p:cNvGraphicFramePr>
            <a:graphicFrameLocks noGrp="1"/>
          </p:cNvGraphicFramePr>
          <p:nvPr>
            <p:ph idx="1"/>
            <p:extLst>
              <p:ext uri="{D42A27DB-BD31-4B8C-83A1-F6EECF244321}">
                <p14:modId xmlns:p14="http://schemas.microsoft.com/office/powerpoint/2010/main" val="297071319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מלבן: פינות מעוגלות 3">
            <a:extLst>
              <a:ext uri="{FF2B5EF4-FFF2-40B4-BE49-F238E27FC236}">
                <a16:creationId xmlns:a16="http://schemas.microsoft.com/office/drawing/2014/main" id="{609213AA-3738-1D66-54E9-859464326AEB}"/>
              </a:ext>
            </a:extLst>
          </p:cNvPr>
          <p:cNvSpPr/>
          <p:nvPr/>
        </p:nvSpPr>
        <p:spPr>
          <a:xfrm>
            <a:off x="5280025" y="4543425"/>
            <a:ext cx="6269038" cy="1671637"/>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algn="l"/>
            <a:r>
              <a:rPr lang="en-US" dirty="0"/>
              <a:t>Many parameters like pries and area of living can affect the choice people take regarding what car they buy and not necessarily the ultimate car for them, witch can affect rating.</a:t>
            </a:r>
            <a:endParaRPr lang="he-IL" dirty="0"/>
          </a:p>
        </p:txBody>
      </p:sp>
    </p:spTree>
    <p:extLst>
      <p:ext uri="{BB962C8B-B14F-4D97-AF65-F5344CB8AC3E}">
        <p14:creationId xmlns:p14="http://schemas.microsoft.com/office/powerpoint/2010/main" val="1373046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a:extLst>
              <a:ext uri="{FF2B5EF4-FFF2-40B4-BE49-F238E27FC236}">
                <a16:creationId xmlns:a16="http://schemas.microsoft.com/office/drawing/2014/main" id="{3E56AAFE-9BE9-4FA7-A0B3-1748E67F0E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1680" y="1097587"/>
            <a:ext cx="1128382" cy="847206"/>
            <a:chOff x="7393391" y="606484"/>
            <a:chExt cx="1128382" cy="847206"/>
          </a:xfrm>
        </p:grpSpPr>
        <p:sp>
          <p:nvSpPr>
            <p:cNvPr id="11"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858310"/>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606484"/>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dirty="0"/>
            </a:p>
          </p:txBody>
        </p:sp>
      </p:grpSp>
      <p:sp>
        <p:nvSpPr>
          <p:cNvPr id="2" name="כותרת 1">
            <a:extLst>
              <a:ext uri="{FF2B5EF4-FFF2-40B4-BE49-F238E27FC236}">
                <a16:creationId xmlns:a16="http://schemas.microsoft.com/office/drawing/2014/main" id="{4BD5EC28-3C17-418A-C54F-785EACA55D25}"/>
              </a:ext>
            </a:extLst>
          </p:cNvPr>
          <p:cNvSpPr>
            <a:spLocks noGrp="1"/>
          </p:cNvSpPr>
          <p:nvPr>
            <p:ph type="title"/>
          </p:nvPr>
        </p:nvSpPr>
        <p:spPr>
          <a:xfrm>
            <a:off x="2011680" y="1950100"/>
            <a:ext cx="8247888" cy="2407214"/>
          </a:xfrm>
        </p:spPr>
        <p:txBody>
          <a:bodyPr vert="horz" lIns="91440" tIns="45720" rIns="91440" bIns="45720" rtlCol="0" anchor="b">
            <a:normAutofit/>
          </a:bodyPr>
          <a:lstStyle/>
          <a:p>
            <a:pPr algn="l" rtl="0"/>
            <a:r>
              <a:rPr lang="en-US" sz="6800" kern="1200">
                <a:solidFill>
                  <a:schemeClr val="tx1"/>
                </a:solidFill>
                <a:latin typeface="+mj-lt"/>
                <a:ea typeface="+mj-ea"/>
                <a:cs typeface="+mj-cs"/>
              </a:rPr>
              <a:t>The end </a:t>
            </a:r>
          </a:p>
        </p:txBody>
      </p:sp>
    </p:spTree>
    <p:extLst>
      <p:ext uri="{BB962C8B-B14F-4D97-AF65-F5344CB8AC3E}">
        <p14:creationId xmlns:p14="http://schemas.microsoft.com/office/powerpoint/2010/main" val="281441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כותרת 1">
            <a:extLst>
              <a:ext uri="{FF2B5EF4-FFF2-40B4-BE49-F238E27FC236}">
                <a16:creationId xmlns:a16="http://schemas.microsoft.com/office/drawing/2014/main" id="{554A1B94-BFE0-5E9A-30F8-47FBF3C96652}"/>
              </a:ext>
            </a:extLst>
          </p:cNvPr>
          <p:cNvSpPr>
            <a:spLocks noGrp="1"/>
          </p:cNvSpPr>
          <p:nvPr>
            <p:ph type="title"/>
          </p:nvPr>
        </p:nvSpPr>
        <p:spPr>
          <a:xfrm>
            <a:off x="714026" y="146112"/>
            <a:ext cx="8178183" cy="1325563"/>
          </a:xfrm>
        </p:spPr>
        <p:txBody>
          <a:bodyPr>
            <a:normAutofit/>
          </a:bodyPr>
          <a:lstStyle/>
          <a:p>
            <a:pPr algn="ctr"/>
            <a:r>
              <a:rPr lang="en-US" b="1" dirty="0"/>
              <a:t>The motivation behind my project</a:t>
            </a:r>
            <a:endParaRPr lang="he-IL" b="1" dirty="0"/>
          </a:p>
        </p:txBody>
      </p:sp>
      <p:sp>
        <p:nvSpPr>
          <p:cNvPr id="3" name="מציין מיקום תוכן 2">
            <a:extLst>
              <a:ext uri="{FF2B5EF4-FFF2-40B4-BE49-F238E27FC236}">
                <a16:creationId xmlns:a16="http://schemas.microsoft.com/office/drawing/2014/main" id="{FC86380E-7228-CBA4-83D2-724CDA6C156E}"/>
              </a:ext>
            </a:extLst>
          </p:cNvPr>
          <p:cNvSpPr>
            <a:spLocks noGrp="1"/>
          </p:cNvSpPr>
          <p:nvPr>
            <p:ph idx="1"/>
          </p:nvPr>
        </p:nvSpPr>
        <p:spPr>
          <a:xfrm>
            <a:off x="838200" y="1656147"/>
            <a:ext cx="5416826" cy="4520816"/>
          </a:xfrm>
        </p:spPr>
        <p:txBody>
          <a:bodyPr>
            <a:normAutofit/>
          </a:bodyPr>
          <a:lstStyle/>
          <a:p>
            <a:pPr marL="0" indent="0" algn="l">
              <a:buNone/>
            </a:pPr>
            <a:r>
              <a:rPr lang="en-US" sz="2200" dirty="0"/>
              <a:t>Car’s rating is very popular among a lot of people due to large verity of options. </a:t>
            </a:r>
          </a:p>
          <a:p>
            <a:pPr marL="0" indent="0" algn="l">
              <a:buNone/>
            </a:pPr>
            <a:r>
              <a:rPr lang="en-US" sz="2200" dirty="0"/>
              <a:t>I want to gather data from the web that will be useful for car manufacture to predict the rating of new cars by parameters that I’m thinking is the most relevant .</a:t>
            </a:r>
          </a:p>
          <a:p>
            <a:pPr marL="0" indent="0" algn="l">
              <a:buNone/>
            </a:pPr>
            <a:endParaRPr lang="en-US" sz="2200" dirty="0"/>
          </a:p>
          <a:p>
            <a:pPr marL="0" indent="0" algn="l">
              <a:buNone/>
            </a:pPr>
            <a:r>
              <a:rPr lang="en-US" sz="2200" dirty="0"/>
              <a:t>We can't ignore that sometimes people are buying with there heart and not baste on proper knowledge.</a:t>
            </a:r>
            <a:endParaRPr lang="he-IL" sz="2200" dirty="0"/>
          </a:p>
        </p:txBody>
      </p:sp>
      <p:pic>
        <p:nvPicPr>
          <p:cNvPr id="13" name="Picture 4" descr="Light bulb on yellow background with sketched light beams and cord">
            <a:extLst>
              <a:ext uri="{FF2B5EF4-FFF2-40B4-BE49-F238E27FC236}">
                <a16:creationId xmlns:a16="http://schemas.microsoft.com/office/drawing/2014/main" id="{71256A0E-048B-EE73-C118-6F691821674D}"/>
              </a:ext>
            </a:extLst>
          </p:cNvPr>
          <p:cNvPicPr>
            <a:picLocks noChangeAspect="1"/>
          </p:cNvPicPr>
          <p:nvPr/>
        </p:nvPicPr>
        <p:blipFill rotWithShape="1">
          <a:blip r:embed="rId2"/>
          <a:srcRect l="38410" r="-1"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7"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46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B3A6E04-9F01-2E11-7047-139444A114F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rtl="0"/>
            <a:r>
              <a:rPr lang="en-US" sz="5400" b="1" dirty="0">
                <a:solidFill>
                  <a:srgbClr val="FFFFFF"/>
                </a:solidFill>
              </a:rPr>
              <a:t>Steps</a:t>
            </a:r>
          </a:p>
        </p:txBody>
      </p:sp>
      <p:cxnSp>
        <p:nvCxnSpPr>
          <p:cNvPr id="57" name="Straight Connector 5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מציין מיקום תוכן 6" descr="תמונה שמכילה שולחן&#10;&#10;התיאור נוצר באופן אוטומטי">
            <a:extLst>
              <a:ext uri="{FF2B5EF4-FFF2-40B4-BE49-F238E27FC236}">
                <a16:creationId xmlns:a16="http://schemas.microsoft.com/office/drawing/2014/main" id="{EC4EFA0C-5E55-A966-4567-D1A8BAF72514}"/>
              </a:ext>
            </a:extLst>
          </p:cNvPr>
          <p:cNvPicPr>
            <a:picLocks noChangeAspect="1"/>
          </p:cNvPicPr>
          <p:nvPr/>
        </p:nvPicPr>
        <p:blipFill>
          <a:blip r:embed="rId2"/>
          <a:stretch>
            <a:fillRect/>
          </a:stretch>
        </p:blipFill>
        <p:spPr>
          <a:xfrm>
            <a:off x="1975167" y="2426818"/>
            <a:ext cx="2168717" cy="3997637"/>
          </a:xfrm>
          <a:prstGeom prst="rect">
            <a:avLst/>
          </a:prstGeom>
        </p:spPr>
      </p:pic>
      <p:cxnSp>
        <p:nvCxnSpPr>
          <p:cNvPr id="59" name="Straight Connector 5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 name="תמונה 19">
            <a:extLst>
              <a:ext uri="{FF2B5EF4-FFF2-40B4-BE49-F238E27FC236}">
                <a16:creationId xmlns:a16="http://schemas.microsoft.com/office/drawing/2014/main" id="{1B310721-A9D1-4EAA-814C-67A4FC3F682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72608" y="2596836"/>
            <a:ext cx="5063067" cy="3417570"/>
          </a:xfrm>
          <a:prstGeom prst="rect">
            <a:avLst/>
          </a:prstGeom>
        </p:spPr>
      </p:pic>
    </p:spTree>
    <p:extLst>
      <p:ext uri="{BB962C8B-B14F-4D97-AF65-F5344CB8AC3E}">
        <p14:creationId xmlns:p14="http://schemas.microsoft.com/office/powerpoint/2010/main" val="27188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85"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86"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5" name="מציין מיקום תוכן 2">
            <a:extLst>
              <a:ext uri="{FF2B5EF4-FFF2-40B4-BE49-F238E27FC236}">
                <a16:creationId xmlns:a16="http://schemas.microsoft.com/office/drawing/2014/main" id="{5F55E34D-87CC-B4F1-0794-16B1A8999A3D}"/>
              </a:ext>
            </a:extLst>
          </p:cNvPr>
          <p:cNvGraphicFramePr>
            <a:graphicFrameLocks noGrp="1"/>
          </p:cNvGraphicFramePr>
          <p:nvPr>
            <p:ph idx="1"/>
            <p:extLst>
              <p:ext uri="{D42A27DB-BD31-4B8C-83A1-F6EECF244321}">
                <p14:modId xmlns:p14="http://schemas.microsoft.com/office/powerpoint/2010/main" val="1831829867"/>
              </p:ext>
            </p:extLst>
          </p:nvPr>
        </p:nvGraphicFramePr>
        <p:xfrm>
          <a:off x="0" y="253218"/>
          <a:ext cx="4508192" cy="6086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תמונה 6" descr="תמונה שמכילה שולחן&#10;&#10;התיאור נוצר באופן אוטומטי">
            <a:extLst>
              <a:ext uri="{FF2B5EF4-FFF2-40B4-BE49-F238E27FC236}">
                <a16:creationId xmlns:a16="http://schemas.microsoft.com/office/drawing/2014/main" id="{650CD291-47AD-3D98-9D49-85543BF8C8DB}"/>
              </a:ext>
            </a:extLst>
          </p:cNvPr>
          <p:cNvPicPr>
            <a:picLocks noChangeAspect="1"/>
          </p:cNvPicPr>
          <p:nvPr/>
        </p:nvPicPr>
        <p:blipFill rotWithShape="1">
          <a:blip r:embed="rId7"/>
          <a:srcRect l="3611" r="10512" b="2"/>
          <a:stretch/>
        </p:blipFill>
        <p:spPr>
          <a:xfrm>
            <a:off x="4601056" y="10"/>
            <a:ext cx="3749040" cy="3383270"/>
          </a:xfrm>
          <a:prstGeom prst="rect">
            <a:avLst/>
          </a:prstGeom>
        </p:spPr>
      </p:pic>
      <p:pic>
        <p:nvPicPr>
          <p:cNvPr id="9" name="תמונה 8" descr="תמונה שמכילה שולחן&#10;&#10;התיאור נוצר באופן אוטומטי">
            <a:extLst>
              <a:ext uri="{FF2B5EF4-FFF2-40B4-BE49-F238E27FC236}">
                <a16:creationId xmlns:a16="http://schemas.microsoft.com/office/drawing/2014/main" id="{73B4538B-2982-7959-073B-8732A0B7811C}"/>
              </a:ext>
            </a:extLst>
          </p:cNvPr>
          <p:cNvPicPr>
            <a:picLocks noChangeAspect="1"/>
          </p:cNvPicPr>
          <p:nvPr/>
        </p:nvPicPr>
        <p:blipFill rotWithShape="1">
          <a:blip r:embed="rId8"/>
          <a:srcRect t="2148" r="-4" b="4507"/>
          <a:stretch/>
        </p:blipFill>
        <p:spPr>
          <a:xfrm>
            <a:off x="8442960" y="10"/>
            <a:ext cx="3749040" cy="3383270"/>
          </a:xfrm>
          <a:prstGeom prst="rect">
            <a:avLst/>
          </a:prstGeom>
        </p:spPr>
      </p:pic>
      <p:pic>
        <p:nvPicPr>
          <p:cNvPr id="5" name="תמונה 4">
            <a:extLst>
              <a:ext uri="{FF2B5EF4-FFF2-40B4-BE49-F238E27FC236}">
                <a16:creationId xmlns:a16="http://schemas.microsoft.com/office/drawing/2014/main" id="{794D2A72-0939-0242-04C1-6759B68F4760}"/>
              </a:ext>
            </a:extLst>
          </p:cNvPr>
          <p:cNvPicPr>
            <a:picLocks noChangeAspect="1"/>
          </p:cNvPicPr>
          <p:nvPr/>
        </p:nvPicPr>
        <p:blipFill rotWithShape="1">
          <a:blip r:embed="rId9"/>
          <a:srcRect t="283" r="4" b="4"/>
          <a:stretch/>
        </p:blipFill>
        <p:spPr>
          <a:xfrm>
            <a:off x="4601056" y="3474722"/>
            <a:ext cx="3749040" cy="3383279"/>
          </a:xfrm>
          <a:prstGeom prst="rect">
            <a:avLst/>
          </a:prstGeom>
        </p:spPr>
      </p:pic>
      <p:pic>
        <p:nvPicPr>
          <p:cNvPr id="14" name="תמונה 13">
            <a:extLst>
              <a:ext uri="{FF2B5EF4-FFF2-40B4-BE49-F238E27FC236}">
                <a16:creationId xmlns:a16="http://schemas.microsoft.com/office/drawing/2014/main" id="{6526761B-2B00-0E12-A55F-DD1DA7821055}"/>
              </a:ext>
            </a:extLst>
          </p:cNvPr>
          <p:cNvPicPr>
            <a:picLocks noChangeAspect="1"/>
          </p:cNvPicPr>
          <p:nvPr/>
        </p:nvPicPr>
        <p:blipFill rotWithShape="1">
          <a:blip r:embed="rId10"/>
          <a:srcRect t="3911" r="-1" b="5584"/>
          <a:stretch/>
        </p:blipFill>
        <p:spPr>
          <a:xfrm>
            <a:off x="8442960" y="3474719"/>
            <a:ext cx="3749040" cy="3383280"/>
          </a:xfrm>
          <a:prstGeom prst="rect">
            <a:avLst/>
          </a:prstGeom>
        </p:spPr>
      </p:pic>
    </p:spTree>
    <p:extLst>
      <p:ext uri="{BB962C8B-B14F-4D97-AF65-F5344CB8AC3E}">
        <p14:creationId xmlns:p14="http://schemas.microsoft.com/office/powerpoint/2010/main" val="75667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E2FABBE-7208-FB2F-F9B5-81726824FADA}"/>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8B1089A5-4E58-49B3-F95A-E4761F2B9C8B}"/>
              </a:ext>
            </a:extLst>
          </p:cNvPr>
          <p:cNvSpPr>
            <a:spLocks noGrp="1"/>
          </p:cNvSpPr>
          <p:nvPr>
            <p:ph type="title"/>
          </p:nvPr>
        </p:nvSpPr>
        <p:spPr>
          <a:xfrm>
            <a:off x="838200" y="365125"/>
            <a:ext cx="10515600" cy="1325563"/>
          </a:xfrm>
        </p:spPr>
        <p:txBody>
          <a:bodyPr>
            <a:normAutofit/>
          </a:bodyPr>
          <a:lstStyle/>
          <a:p>
            <a:pPr algn="ctr"/>
            <a:r>
              <a:rPr lang="en-US" sz="5400" b="1" dirty="0">
                <a:solidFill>
                  <a:srgbClr val="FFFFFF"/>
                </a:solidFill>
              </a:rPr>
              <a:t>Import data    </a:t>
            </a:r>
            <a:endParaRPr lang="he-IL" sz="5400" b="1" dirty="0">
              <a:solidFill>
                <a:srgbClr val="FFFFFF"/>
              </a:solidFill>
            </a:endParaRPr>
          </a:p>
        </p:txBody>
      </p:sp>
      <p:sp>
        <p:nvSpPr>
          <p:cNvPr id="2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מציין מיקום תוכן 6">
            <a:extLst>
              <a:ext uri="{FF2B5EF4-FFF2-40B4-BE49-F238E27FC236}">
                <a16:creationId xmlns:a16="http://schemas.microsoft.com/office/drawing/2014/main" id="{43D26B06-74AF-C9BC-A1FA-D202B939788B}"/>
              </a:ext>
            </a:extLst>
          </p:cNvPr>
          <p:cNvGraphicFramePr>
            <a:graphicFrameLocks noGrp="1"/>
          </p:cNvGraphicFramePr>
          <p:nvPr>
            <p:ph idx="1"/>
            <p:extLst>
              <p:ext uri="{D42A27DB-BD31-4B8C-83A1-F6EECF244321}">
                <p14:modId xmlns:p14="http://schemas.microsoft.com/office/powerpoint/2010/main" val="3017743394"/>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1502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CAE5C06-D7A5-F22D-9C16-FE40ABA256A7}"/>
              </a:ext>
            </a:extLst>
          </p:cNvPr>
          <p:cNvSpPr>
            <a:spLocks noGrp="1"/>
          </p:cNvSpPr>
          <p:nvPr>
            <p:ph type="title"/>
          </p:nvPr>
        </p:nvSpPr>
        <p:spPr>
          <a:xfrm>
            <a:off x="630936" y="640080"/>
            <a:ext cx="6416978" cy="768402"/>
          </a:xfrm>
        </p:spPr>
        <p:txBody>
          <a:bodyPr vert="horz" lIns="91440" tIns="45720" rIns="91440" bIns="45720" rtlCol="0" anchor="b">
            <a:normAutofit fontScale="90000"/>
          </a:bodyPr>
          <a:lstStyle/>
          <a:p>
            <a:pPr rtl="0"/>
            <a:r>
              <a:rPr lang="en-US" sz="5000" kern="1200" dirty="0">
                <a:latin typeface="+mj-lt"/>
                <a:ea typeface="+mj-ea"/>
                <a:cs typeface="+mj-cs"/>
              </a:rPr>
              <a:t>Cleaning data prosses </a:t>
            </a:r>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מציין מיקום תוכן 2">
            <a:extLst>
              <a:ext uri="{FF2B5EF4-FFF2-40B4-BE49-F238E27FC236}">
                <a16:creationId xmlns:a16="http://schemas.microsoft.com/office/drawing/2014/main" id="{4167E719-5D49-568E-619B-71B53B38CF13}"/>
              </a:ext>
            </a:extLst>
          </p:cNvPr>
          <p:cNvSpPr>
            <a:spLocks noGrp="1"/>
          </p:cNvSpPr>
          <p:nvPr>
            <p:ph idx="1"/>
          </p:nvPr>
        </p:nvSpPr>
        <p:spPr>
          <a:xfrm>
            <a:off x="630936" y="2048562"/>
            <a:ext cx="6283266" cy="4169358"/>
          </a:xfrm>
        </p:spPr>
        <p:txBody>
          <a:bodyPr anchor="t">
            <a:normAutofit/>
          </a:bodyPr>
          <a:lstStyle/>
          <a:p>
            <a:pPr marL="0" indent="0" algn="l">
              <a:buNone/>
            </a:pPr>
            <a:endParaRPr lang="he-IL" sz="1700" dirty="0"/>
          </a:p>
          <a:p>
            <a:pPr marL="0" indent="0" algn="ctr">
              <a:buNone/>
            </a:pPr>
            <a:r>
              <a:rPr lang="en-US" sz="1800" b="1" dirty="0"/>
              <a:t>After data enquired from web-sites to data frame there is sometimes issue with the data.</a:t>
            </a:r>
            <a:endParaRPr lang="he-IL" sz="1800" b="1" dirty="0"/>
          </a:p>
          <a:p>
            <a:pPr marL="0" indent="0" algn="l">
              <a:buNone/>
            </a:pPr>
            <a:r>
              <a:rPr lang="en-US" sz="1700" u="sng" dirty="0"/>
              <a:t>I hade also that problem with multiple fields</a:t>
            </a:r>
          </a:p>
          <a:p>
            <a:pPr marL="0" indent="0" algn="l">
              <a:buNone/>
            </a:pPr>
            <a:r>
              <a:rPr lang="en-US" sz="1700" dirty="0"/>
              <a:t>In column “price ”-&gt; the data was with the $ sign, witch I needed to remove .</a:t>
            </a:r>
            <a:endParaRPr lang="he-IL" sz="1700" dirty="0"/>
          </a:p>
          <a:p>
            <a:pPr marL="0" indent="0" algn="l">
              <a:buNone/>
            </a:pPr>
            <a:endParaRPr lang="en-US" sz="1700" dirty="0"/>
          </a:p>
          <a:p>
            <a:pPr marL="0" indent="0" algn="l">
              <a:buNone/>
            </a:pPr>
            <a:r>
              <a:rPr lang="en-US" sz="1700" dirty="0"/>
              <a:t>In column “reviews”-&gt; the data was with the word “reviews”  and with tags which was removed.</a:t>
            </a:r>
          </a:p>
          <a:p>
            <a:pPr marL="0" indent="0" algn="l">
              <a:buNone/>
            </a:pPr>
            <a:endParaRPr lang="he-IL" sz="1700" dirty="0"/>
          </a:p>
          <a:p>
            <a:pPr marL="0" indent="0" algn="l">
              <a:buNone/>
            </a:pPr>
            <a:r>
              <a:rPr lang="en-US" sz="1700" dirty="0"/>
              <a:t>Ads that didn’t had the information that I couldn’t fill, was removed.</a:t>
            </a:r>
            <a:r>
              <a:rPr lang="he-IL" sz="1700" dirty="0"/>
              <a:t> </a:t>
            </a:r>
            <a:endParaRPr lang="en-US" sz="1700" dirty="0"/>
          </a:p>
          <a:p>
            <a:pPr marL="0" indent="0">
              <a:buNone/>
            </a:pPr>
            <a:r>
              <a:rPr lang="en-US" sz="1700" dirty="0"/>
              <a:t> </a:t>
            </a:r>
          </a:p>
          <a:p>
            <a:pPr marL="0" indent="0">
              <a:buNone/>
            </a:pPr>
            <a:endParaRPr lang="en-US" sz="1700" dirty="0"/>
          </a:p>
          <a:p>
            <a:pPr marL="0" indent="0">
              <a:buNone/>
            </a:pPr>
            <a:endParaRPr lang="en-US" sz="1700" dirty="0"/>
          </a:p>
          <a:p>
            <a:pPr marL="0" indent="0">
              <a:buNone/>
            </a:pPr>
            <a:endParaRPr lang="he-IL" sz="1700" dirty="0"/>
          </a:p>
          <a:p>
            <a:pPr marL="0" indent="0">
              <a:buNone/>
            </a:pPr>
            <a:endParaRPr lang="he-IL" sz="1700" dirty="0"/>
          </a:p>
          <a:p>
            <a:pPr marL="0" indent="0">
              <a:buNone/>
            </a:pPr>
            <a:endParaRPr lang="en-US" sz="1700" dirty="0"/>
          </a:p>
          <a:p>
            <a:pPr marL="0" indent="0">
              <a:buNone/>
            </a:pPr>
            <a:endParaRPr lang="he-IL" sz="1700" dirty="0"/>
          </a:p>
        </p:txBody>
      </p:sp>
      <p:pic>
        <p:nvPicPr>
          <p:cNvPr id="7" name="Graphic 6" descr="Mop and bucket">
            <a:extLst>
              <a:ext uri="{FF2B5EF4-FFF2-40B4-BE49-F238E27FC236}">
                <a16:creationId xmlns:a16="http://schemas.microsoft.com/office/drawing/2014/main" id="{223D7A73-14D7-565C-97DE-E03C302B09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9440" y="699516"/>
            <a:ext cx="4608576" cy="4834714"/>
          </a:xfrm>
          <a:prstGeom prst="rect">
            <a:avLst/>
          </a:prstGeom>
        </p:spPr>
      </p:pic>
      <p:sp>
        <p:nvSpPr>
          <p:cNvPr id="8" name="כותרת 1">
            <a:extLst>
              <a:ext uri="{FF2B5EF4-FFF2-40B4-BE49-F238E27FC236}">
                <a16:creationId xmlns:a16="http://schemas.microsoft.com/office/drawing/2014/main" id="{34C0A99E-62D6-59D6-130C-D4B79663ED9F}"/>
              </a:ext>
            </a:extLst>
          </p:cNvPr>
          <p:cNvSpPr txBox="1">
            <a:spLocks/>
          </p:cNvSpPr>
          <p:nvPr/>
        </p:nvSpPr>
        <p:spPr>
          <a:xfrm>
            <a:off x="6787258" y="3780066"/>
            <a:ext cx="4805996" cy="768402"/>
          </a:xfrm>
          <a:prstGeom prst="rect">
            <a:avLst/>
          </a:prstGeom>
        </p:spPr>
        <p:txBody>
          <a:bodyPr vert="horz" lIns="91440" tIns="45720" rIns="91440" bIns="45720" rtlCol="0" anchor="t">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rtl="0"/>
            <a:endParaRPr lang="en-US" sz="4000" dirty="0">
              <a:solidFill>
                <a:schemeClr val="tx2"/>
              </a:solidFill>
            </a:endParaRPr>
          </a:p>
        </p:txBody>
      </p:sp>
    </p:spTree>
    <p:extLst>
      <p:ext uri="{BB962C8B-B14F-4D97-AF65-F5344CB8AC3E}">
        <p14:creationId xmlns:p14="http://schemas.microsoft.com/office/powerpoint/2010/main" val="212431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1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1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F17E5284-8D07-A96F-20EE-4BE31F7A5EFC}"/>
              </a:ext>
            </a:extLst>
          </p:cNvPr>
          <p:cNvSpPr>
            <a:spLocks noGrp="1"/>
          </p:cNvSpPr>
          <p:nvPr>
            <p:ph type="title"/>
          </p:nvPr>
        </p:nvSpPr>
        <p:spPr>
          <a:xfrm>
            <a:off x="438913" y="859536"/>
            <a:ext cx="4832802" cy="1243584"/>
          </a:xfrm>
        </p:spPr>
        <p:txBody>
          <a:bodyPr>
            <a:normAutofit/>
          </a:bodyPr>
          <a:lstStyle/>
          <a:p>
            <a:r>
              <a:rPr lang="en-US" sz="5400" b="1"/>
              <a:t>Classification  </a:t>
            </a:r>
            <a:endParaRPr lang="he-IL" sz="5400" b="1" dirty="0"/>
          </a:p>
        </p:txBody>
      </p:sp>
      <p:sp>
        <p:nvSpPr>
          <p:cNvPr id="21" name="Rectangle 2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57937014-898C-40DC-64F9-BE8D2D47AA63}"/>
              </a:ext>
            </a:extLst>
          </p:cNvPr>
          <p:cNvSpPr>
            <a:spLocks noGrp="1"/>
          </p:cNvSpPr>
          <p:nvPr>
            <p:ph idx="1"/>
          </p:nvPr>
        </p:nvSpPr>
        <p:spPr>
          <a:xfrm>
            <a:off x="438912" y="2244267"/>
            <a:ext cx="4526983" cy="3274839"/>
          </a:xfrm>
        </p:spPr>
        <p:txBody>
          <a:bodyPr>
            <a:normAutofit/>
          </a:bodyPr>
          <a:lstStyle/>
          <a:p>
            <a:pPr marL="0" indent="0" algn="l">
              <a:buNone/>
            </a:pPr>
            <a:r>
              <a:rPr lang="en-US" sz="1800" dirty="0"/>
              <a:t>In some columns I decided to use “bins” as classification groups for columns data as : </a:t>
            </a:r>
          </a:p>
          <a:p>
            <a:pPr marL="0" indent="0" algn="l">
              <a:buNone/>
            </a:pPr>
            <a:r>
              <a:rPr lang="en-US" sz="1800" dirty="0"/>
              <a:t>Miles , price …</a:t>
            </a:r>
          </a:p>
          <a:p>
            <a:pPr marL="0" indent="0" algn="l">
              <a:buNone/>
            </a:pPr>
            <a:endParaRPr lang="en-US" sz="1800" dirty="0"/>
          </a:p>
          <a:p>
            <a:pPr marL="0" indent="0" algn="l">
              <a:buNone/>
            </a:pPr>
            <a:r>
              <a:rPr lang="en-US" sz="1800" i="0" dirty="0">
                <a:effectLst/>
                <a:latin typeface="Söhne"/>
              </a:rPr>
              <a:t>By dividing the data into discrete groups, bins help to simplify and summarize the data, making it easier to analyze and visualize patterns and trends.</a:t>
            </a:r>
            <a:endParaRPr lang="he-IL" sz="1800" i="0" dirty="0">
              <a:effectLst/>
              <a:latin typeface="Söhne"/>
            </a:endParaRPr>
          </a:p>
          <a:p>
            <a:pPr marL="0" indent="0" algn="l">
              <a:buNone/>
            </a:pPr>
            <a:endParaRPr lang="he-IL" sz="1800" dirty="0"/>
          </a:p>
        </p:txBody>
      </p:sp>
      <p:pic>
        <p:nvPicPr>
          <p:cNvPr id="7" name="תמונה 6">
            <a:extLst>
              <a:ext uri="{FF2B5EF4-FFF2-40B4-BE49-F238E27FC236}">
                <a16:creationId xmlns:a16="http://schemas.microsoft.com/office/drawing/2014/main" id="{A1E6323A-04E6-D88F-0DEE-8D6DC26D0E8C}"/>
              </a:ext>
            </a:extLst>
          </p:cNvPr>
          <p:cNvPicPr>
            <a:picLocks noChangeAspect="1"/>
          </p:cNvPicPr>
          <p:nvPr/>
        </p:nvPicPr>
        <p:blipFill>
          <a:blip r:embed="rId2"/>
          <a:stretch>
            <a:fillRect/>
          </a:stretch>
        </p:blipFill>
        <p:spPr>
          <a:xfrm>
            <a:off x="5422392" y="2023509"/>
            <a:ext cx="6330695" cy="1136464"/>
          </a:xfrm>
          <a:prstGeom prst="rect">
            <a:avLst/>
          </a:prstGeom>
        </p:spPr>
      </p:pic>
      <p:pic>
        <p:nvPicPr>
          <p:cNvPr id="5" name="תמונה 4">
            <a:extLst>
              <a:ext uri="{FF2B5EF4-FFF2-40B4-BE49-F238E27FC236}">
                <a16:creationId xmlns:a16="http://schemas.microsoft.com/office/drawing/2014/main" id="{FD538B9E-22E4-AA4C-D2ED-4392FE9EC2B1}"/>
              </a:ext>
            </a:extLst>
          </p:cNvPr>
          <p:cNvPicPr>
            <a:picLocks noChangeAspect="1"/>
          </p:cNvPicPr>
          <p:nvPr/>
        </p:nvPicPr>
        <p:blipFill>
          <a:blip r:embed="rId3"/>
          <a:stretch>
            <a:fillRect/>
          </a:stretch>
        </p:blipFill>
        <p:spPr>
          <a:xfrm>
            <a:off x="5271715" y="3313454"/>
            <a:ext cx="6481372" cy="1136464"/>
          </a:xfrm>
          <a:prstGeom prst="rect">
            <a:avLst/>
          </a:prstGeom>
        </p:spPr>
      </p:pic>
      <p:pic>
        <p:nvPicPr>
          <p:cNvPr id="11" name="תמונה 10">
            <a:extLst>
              <a:ext uri="{FF2B5EF4-FFF2-40B4-BE49-F238E27FC236}">
                <a16:creationId xmlns:a16="http://schemas.microsoft.com/office/drawing/2014/main" id="{B2C0DBDB-D69C-0C17-2B24-8D490A6405EC}"/>
              </a:ext>
            </a:extLst>
          </p:cNvPr>
          <p:cNvPicPr>
            <a:picLocks noChangeAspect="1"/>
          </p:cNvPicPr>
          <p:nvPr/>
        </p:nvPicPr>
        <p:blipFill>
          <a:blip r:embed="rId4"/>
          <a:stretch>
            <a:fillRect/>
          </a:stretch>
        </p:blipFill>
        <p:spPr>
          <a:xfrm>
            <a:off x="2855743" y="4756880"/>
            <a:ext cx="9122428" cy="2050295"/>
          </a:xfrm>
          <a:prstGeom prst="rect">
            <a:avLst/>
          </a:prstGeom>
        </p:spPr>
      </p:pic>
    </p:spTree>
    <p:extLst>
      <p:ext uri="{BB962C8B-B14F-4D97-AF65-F5344CB8AC3E}">
        <p14:creationId xmlns:p14="http://schemas.microsoft.com/office/powerpoint/2010/main" val="136500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5">
            <a:extLst>
              <a:ext uri="{FF2B5EF4-FFF2-40B4-BE49-F238E27FC236}">
                <a16:creationId xmlns:a16="http://schemas.microsoft.com/office/drawing/2014/main" id="{01F1CEA4-5DA0-41E1-A743-4F227AE62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4"/>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Shape 33">
            <a:extLst>
              <a:ext uri="{FF2B5EF4-FFF2-40B4-BE49-F238E27FC236}">
                <a16:creationId xmlns:a16="http://schemas.microsoft.com/office/drawing/2014/main" id="{07D1A722-B699-4DA0-B7AC-F06CC81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6" name="Group 35">
            <a:extLst>
              <a:ext uri="{FF2B5EF4-FFF2-40B4-BE49-F238E27FC236}">
                <a16:creationId xmlns:a16="http://schemas.microsoft.com/office/drawing/2014/main" id="{A3C0D298-47AC-4912-8022-B969E5732C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37" name="Freeform 5">
              <a:extLst>
                <a:ext uri="{FF2B5EF4-FFF2-40B4-BE49-F238E27FC236}">
                  <a16:creationId xmlns:a16="http://schemas.microsoft.com/office/drawing/2014/main" id="{F8ED9F95-2ADE-4C89-BD97-AF7DB8DB36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1DD52534-E915-42C0-890A-5B19A15B5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0" name="Freeform: Shape 39">
            <a:extLst>
              <a:ext uri="{FF2B5EF4-FFF2-40B4-BE49-F238E27FC236}">
                <a16:creationId xmlns:a16="http://schemas.microsoft.com/office/drawing/2014/main" id="{91E9AE86-E5FF-46E4-BE50-58DD19A22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D49C0CDD-448C-0BAA-94E5-E932038E5F07}"/>
              </a:ext>
            </a:extLst>
          </p:cNvPr>
          <p:cNvSpPr>
            <a:spLocks noGrp="1"/>
          </p:cNvSpPr>
          <p:nvPr>
            <p:ph type="title"/>
          </p:nvPr>
        </p:nvSpPr>
        <p:spPr>
          <a:xfrm>
            <a:off x="8198026" y="1744057"/>
            <a:ext cx="2926989" cy="1774651"/>
          </a:xfrm>
        </p:spPr>
        <p:txBody>
          <a:bodyPr vert="horz" lIns="91440" tIns="45720" rIns="91440" bIns="45720" rtlCol="0" anchor="ctr">
            <a:normAutofit/>
          </a:bodyPr>
          <a:lstStyle/>
          <a:p>
            <a:pPr algn="ctr" rtl="0"/>
            <a:r>
              <a:rPr lang="en-US" sz="5400" b="1" kern="1200" dirty="0">
                <a:latin typeface="+mj-lt"/>
                <a:ea typeface="+mj-ea"/>
                <a:cs typeface="+mj-cs"/>
              </a:rPr>
              <a:t>seaborn</a:t>
            </a:r>
          </a:p>
        </p:txBody>
      </p:sp>
      <p:pic>
        <p:nvPicPr>
          <p:cNvPr id="7" name="Graphic 6" descr="Chart">
            <a:extLst>
              <a:ext uri="{FF2B5EF4-FFF2-40B4-BE49-F238E27FC236}">
                <a16:creationId xmlns:a16="http://schemas.microsoft.com/office/drawing/2014/main" id="{39080BB6-BF0A-29FA-23B7-975E912B9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2915" y="2631382"/>
            <a:ext cx="2493913" cy="2493913"/>
          </a:xfrm>
          <a:prstGeom prst="rect">
            <a:avLst/>
          </a:prstGeom>
        </p:spPr>
      </p:pic>
      <p:sp>
        <p:nvSpPr>
          <p:cNvPr id="4" name="כותרת 1">
            <a:extLst>
              <a:ext uri="{FF2B5EF4-FFF2-40B4-BE49-F238E27FC236}">
                <a16:creationId xmlns:a16="http://schemas.microsoft.com/office/drawing/2014/main" id="{81A336C5-4DED-DE9E-2C47-55BD54635181}"/>
              </a:ext>
            </a:extLst>
          </p:cNvPr>
          <p:cNvSpPr txBox="1">
            <a:spLocks/>
          </p:cNvSpPr>
          <p:nvPr/>
        </p:nvSpPr>
        <p:spPr>
          <a:xfrm>
            <a:off x="855786" y="3457194"/>
            <a:ext cx="5649706" cy="2841564"/>
          </a:xfrm>
          <a:prstGeom prst="rect">
            <a:avLst/>
          </a:prstGeom>
        </p:spPr>
        <p:txBody>
          <a:bodyPr vert="horz" lIns="91440" tIns="45720" rIns="91440" bIns="45720" rtlCol="0"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5400" b="1">
                <a:solidFill>
                  <a:schemeClr val="bg1"/>
                </a:solidFill>
              </a:rPr>
              <a:t>visualization of data</a:t>
            </a:r>
            <a:endParaRPr lang="en-US" sz="5400" b="1" dirty="0">
              <a:solidFill>
                <a:schemeClr val="bg1"/>
              </a:solidFill>
            </a:endParaRPr>
          </a:p>
        </p:txBody>
      </p:sp>
      <p:sp>
        <p:nvSpPr>
          <p:cNvPr id="5" name="כותרת 1">
            <a:extLst>
              <a:ext uri="{FF2B5EF4-FFF2-40B4-BE49-F238E27FC236}">
                <a16:creationId xmlns:a16="http://schemas.microsoft.com/office/drawing/2014/main" id="{931058E2-1723-9C8A-4FA8-AD3238CBA635}"/>
              </a:ext>
            </a:extLst>
          </p:cNvPr>
          <p:cNvSpPr txBox="1">
            <a:spLocks/>
          </p:cNvSpPr>
          <p:nvPr/>
        </p:nvSpPr>
        <p:spPr>
          <a:xfrm>
            <a:off x="10126196" y="3138173"/>
            <a:ext cx="2140907" cy="1220649"/>
          </a:xfrm>
          <a:prstGeom prst="rect">
            <a:avLst/>
          </a:prstGeom>
        </p:spPr>
        <p:txBody>
          <a:bodyPr vert="horz" lIns="91440" tIns="45720" rIns="91440" bIns="45720" rtlCol="0"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5400" b="1" dirty="0"/>
              <a:t>pie</a:t>
            </a:r>
          </a:p>
        </p:txBody>
      </p:sp>
      <p:sp>
        <p:nvSpPr>
          <p:cNvPr id="6" name="כותרת 1">
            <a:extLst>
              <a:ext uri="{FF2B5EF4-FFF2-40B4-BE49-F238E27FC236}">
                <a16:creationId xmlns:a16="http://schemas.microsoft.com/office/drawing/2014/main" id="{9E4B1AEF-BB71-ECD7-F398-D2C44FE7F6C3}"/>
              </a:ext>
            </a:extLst>
          </p:cNvPr>
          <p:cNvSpPr txBox="1">
            <a:spLocks/>
          </p:cNvSpPr>
          <p:nvPr/>
        </p:nvSpPr>
        <p:spPr>
          <a:xfrm>
            <a:off x="8338179" y="4656163"/>
            <a:ext cx="2493913" cy="1220649"/>
          </a:xfrm>
          <a:prstGeom prst="rect">
            <a:avLst/>
          </a:prstGeom>
        </p:spPr>
        <p:txBody>
          <a:bodyPr vert="horz" lIns="91440" tIns="45720" rIns="91440" bIns="45720" rtlCol="0" anchor="ctr">
            <a:normAutofit fontScale="92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n-US" sz="5400" b="1" dirty="0"/>
              <a:t>heatmap</a:t>
            </a:r>
          </a:p>
        </p:txBody>
      </p:sp>
    </p:spTree>
    <p:extLst>
      <p:ext uri="{BB962C8B-B14F-4D97-AF65-F5344CB8AC3E}">
        <p14:creationId xmlns:p14="http://schemas.microsoft.com/office/powerpoint/2010/main" val="234156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מציין מיקום תוכן 4">
            <a:extLst>
              <a:ext uri="{FF2B5EF4-FFF2-40B4-BE49-F238E27FC236}">
                <a16:creationId xmlns:a16="http://schemas.microsoft.com/office/drawing/2014/main" id="{215AC4DB-8C08-6F53-5B8C-07F1ED9CDAAB}"/>
              </a:ext>
            </a:extLst>
          </p:cNvPr>
          <p:cNvPicPr>
            <a:picLocks noGrp="1" noChangeAspect="1"/>
          </p:cNvPicPr>
          <p:nvPr>
            <p:ph idx="1"/>
          </p:nvPr>
        </p:nvPicPr>
        <p:blipFill>
          <a:blip r:embed="rId2"/>
          <a:stretch>
            <a:fillRect/>
          </a:stretch>
        </p:blipFill>
        <p:spPr>
          <a:xfrm>
            <a:off x="630936" y="671945"/>
            <a:ext cx="5458968" cy="5514110"/>
          </a:xfrm>
          <a:prstGeom prst="rect">
            <a:avLst/>
          </a:prstGeom>
        </p:spPr>
      </p:pic>
      <p:sp>
        <p:nvSpPr>
          <p:cNvPr id="4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8">
            <a:extLst>
              <a:ext uri="{FF2B5EF4-FFF2-40B4-BE49-F238E27FC236}">
                <a16:creationId xmlns:a16="http://schemas.microsoft.com/office/drawing/2014/main" id="{942F60C7-8B91-D71A-5EC0-37826E815695}"/>
              </a:ext>
            </a:extLst>
          </p:cNvPr>
          <p:cNvSpPr txBox="1">
            <a:spLocks/>
          </p:cNvSpPr>
          <p:nvPr/>
        </p:nvSpPr>
        <p:spPr>
          <a:xfrm>
            <a:off x="6739128" y="2664886"/>
            <a:ext cx="4818888" cy="3550789"/>
          </a:xfrm>
          <a:prstGeom prst="rect">
            <a:avLst/>
          </a:prstGeom>
        </p:spPr>
        <p:txBody>
          <a:bodyPr vert="horz" lIns="91440" tIns="45720" rIns="91440" bIns="45720" rtlCol="0" anchor="t">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rtl="0"/>
            <a:r>
              <a:rPr lang="en-US" sz="2200"/>
              <a:t>Scatter plot is a function in python data visualization library seaborn. Ut used to create scatter plot between two numerical variables.</a:t>
            </a:r>
          </a:p>
        </p:txBody>
      </p:sp>
      <p:sp>
        <p:nvSpPr>
          <p:cNvPr id="6" name="Content Placeholder 8">
            <a:extLst>
              <a:ext uri="{FF2B5EF4-FFF2-40B4-BE49-F238E27FC236}">
                <a16:creationId xmlns:a16="http://schemas.microsoft.com/office/drawing/2014/main" id="{01959ED1-91C4-E1B7-6070-23CD7D241755}"/>
              </a:ext>
            </a:extLst>
          </p:cNvPr>
          <p:cNvSpPr txBox="1">
            <a:spLocks/>
          </p:cNvSpPr>
          <p:nvPr/>
        </p:nvSpPr>
        <p:spPr>
          <a:xfrm>
            <a:off x="209780" y="1600130"/>
            <a:ext cx="5458838" cy="4192520"/>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Font typeface="Arial" panose="020B0604020202020204" pitchFamily="34" charset="0"/>
              <a:buNone/>
            </a:pPr>
            <a:endParaRPr lang="en-US" sz="2600" dirty="0"/>
          </a:p>
        </p:txBody>
      </p:sp>
    </p:spTree>
    <p:extLst>
      <p:ext uri="{BB962C8B-B14F-4D97-AF65-F5344CB8AC3E}">
        <p14:creationId xmlns:p14="http://schemas.microsoft.com/office/powerpoint/2010/main" val="204822328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6999</TotalTime>
  <Words>632</Words>
  <Application>Microsoft Office PowerPoint</Application>
  <PresentationFormat>מסך רחב</PresentationFormat>
  <Paragraphs>68</Paragraphs>
  <Slides>14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Arial</vt:lpstr>
      <vt:lpstr>Calibri</vt:lpstr>
      <vt:lpstr>Calibri Light</vt:lpstr>
      <vt:lpstr>Söhne</vt:lpstr>
      <vt:lpstr>Wingdings</vt:lpstr>
      <vt:lpstr>ערכת נושא Office</vt:lpstr>
      <vt:lpstr>Is it possible to predict  car rating based on its technical characteristics and user reviews?</vt:lpstr>
      <vt:lpstr>The motivation behind my project</vt:lpstr>
      <vt:lpstr>Steps</vt:lpstr>
      <vt:lpstr>מצגת של PowerPoint‏</vt:lpstr>
      <vt:lpstr>Import data    </vt:lpstr>
      <vt:lpstr>Cleaning data prosses </vt:lpstr>
      <vt:lpstr>Classification  </vt:lpstr>
      <vt:lpstr>seaborn</vt:lpstr>
      <vt:lpstr>מצגת של PowerPoint‏</vt:lpstr>
      <vt:lpstr>מצגת של PowerPoint‏</vt:lpstr>
      <vt:lpstr>Machine learning </vt:lpstr>
      <vt:lpstr>DecisionTreeRegressor </vt:lpstr>
      <vt:lpstr>Personal opinion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שאלת מחקר : האם ניתן לזהות דירוג הרכב לפי מאפייניו</dc:title>
  <dc:creator>ליאור ויסמן - Lior Vaisman</dc:creator>
  <cp:lastModifiedBy>ליאור ויסמן - Lior Vaisman</cp:lastModifiedBy>
  <cp:revision>15</cp:revision>
  <dcterms:created xsi:type="dcterms:W3CDTF">2023-01-05T17:06:15Z</dcterms:created>
  <dcterms:modified xsi:type="dcterms:W3CDTF">2023-03-03T13:45:40Z</dcterms:modified>
</cp:coreProperties>
</file>