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5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9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08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4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2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5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7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8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5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Final Project</a:t>
            </a:r>
            <a:endParaRPr lang="he-IL" sz="1900"/>
          </a:p>
          <a:p>
            <a:pPr>
              <a:lnSpc>
                <a:spcPct val="90000"/>
              </a:lnSpc>
            </a:pPr>
            <a:endParaRPr lang="he-IL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Lior Yaacov</a:t>
            </a:r>
          </a:p>
          <a:p>
            <a:pPr>
              <a:lnSpc>
                <a:spcPct val="90000"/>
              </a:lnSpc>
            </a:pPr>
            <a:r>
              <a:rPr lang="en-US" sz="1900"/>
              <a:t>February 2021</a:t>
            </a:r>
            <a:endParaRPr lang="he-IL" sz="19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D261116-5042-4B09-AA7E-B9AB1FCE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0DA205-C528-4FEC-9C12-C30495BF569B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E3F75A-889F-46FE-A993-57F062BEB0E9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is Advanced Algebra course Final Project</a:t>
            </a:r>
          </a:p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Finite </a:t>
            </a:r>
            <a:r>
              <a:rPr lang="en-US" sz="1900" b="1" dirty="0" err="1">
                <a:solidFill>
                  <a:srgbClr val="0F496F"/>
                </a:solidFill>
              </a:rPr>
              <a:t>Fileds</a:t>
            </a:r>
            <a:endParaRPr lang="en-US" sz="1900" b="1" dirty="0">
              <a:solidFill>
                <a:srgbClr val="0F496F"/>
              </a:solidFill>
            </a:endParaRP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Lecturers: </a:t>
            </a:r>
            <a:r>
              <a:rPr lang="en-US" sz="2200" dirty="0">
                <a:solidFill>
                  <a:srgbClr val="0F496F"/>
                </a:solidFill>
              </a:rPr>
              <a:t>Dr. Rony Bitan &amp; Mr. Tomer Bauer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Bar-</a:t>
            </a:r>
            <a:r>
              <a:rPr lang="en-US" sz="2200" b="1" dirty="0" err="1">
                <a:solidFill>
                  <a:srgbClr val="0F496F"/>
                </a:solidFill>
              </a:rPr>
              <a:t>Ilan</a:t>
            </a:r>
            <a:r>
              <a:rPr lang="en-US" sz="2200" b="1" dirty="0">
                <a:solidFill>
                  <a:srgbClr val="0F496F"/>
                </a:solidFill>
              </a:rPr>
              <a:t> University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0F496F"/>
                </a:solidFill>
              </a:rPr>
              <a:t>Github</a:t>
            </a:r>
            <a:r>
              <a:rPr lang="en-US" sz="1800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Class f</a:t>
            </a:r>
            <a:r>
              <a:rPr lang="en-US" baseline="-25000"/>
              <a:t>p</a:t>
            </a:r>
            <a:r>
              <a:rPr lang="en-US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8384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exp_by_square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5453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Hasses_bound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2A9E4E-3699-4E98-BB1C-5B6F4F9D74B4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1119</Words>
  <Application>Microsoft Office PowerPoint</Application>
  <PresentationFormat>מסך רחב</PresentationFormat>
  <Paragraphs>198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פרוסה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 Yaacov</cp:lastModifiedBy>
  <cp:revision>62</cp:revision>
  <dcterms:created xsi:type="dcterms:W3CDTF">2021-02-28T03:23:54Z</dcterms:created>
  <dcterms:modified xsi:type="dcterms:W3CDTF">2021-03-18T02:58:10Z</dcterms:modified>
</cp:coreProperties>
</file>