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1" r:id="rId3"/>
    <p:sldId id="263" r:id="rId4"/>
    <p:sldId id="262" r:id="rId5"/>
    <p:sldId id="264" r:id="rId6"/>
    <p:sldId id="266" r:id="rId7"/>
    <p:sldId id="265" r:id="rId8"/>
    <p:sldId id="267" r:id="rId9"/>
    <p:sldId id="259" r:id="rId10"/>
    <p:sldId id="268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0A304A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96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4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77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4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8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35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5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4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3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54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7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1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3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2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41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  <a:endParaRPr lang="he-IL" dirty="0"/>
          </a:p>
          <a:p>
            <a:endParaRPr lang="he-IL" dirty="0"/>
          </a:p>
          <a:p>
            <a:endParaRPr lang="en-US" sz="1600" dirty="0"/>
          </a:p>
          <a:p>
            <a:r>
              <a:rPr lang="en-US" sz="1400" dirty="0"/>
              <a:t>Lior Yaacov</a:t>
            </a:r>
          </a:p>
          <a:p>
            <a:r>
              <a:rPr lang="en-US" sz="1400" dirty="0"/>
              <a:t>February 2021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4D2879-87BC-418A-9BAB-29A7E9D5DC30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This is an Advanced Algebra course final project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Finite Fields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Modular inverses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Elements orders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Group elements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Points multiplication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Hasse’s Bounds Theorem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Lecturers: Dr Rony Bitan &amp; Mr. Tomer Bauer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GitHub:</a:t>
            </a:r>
          </a:p>
          <a:p>
            <a:pPr marL="0" indent="0" algn="l" rtl="0">
              <a:buNone/>
            </a:pPr>
            <a:r>
              <a:rPr lang="en-US" sz="1400" b="1" dirty="0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400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23" y="1280195"/>
            <a:ext cx="4022551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f</a:t>
            </a:r>
            <a:r>
              <a:rPr lang="en-US" baseline="-25000" dirty="0"/>
              <a:t>p</a:t>
            </a:r>
            <a:r>
              <a:rPr lang="en-US" dirty="0"/>
              <a:t> – Classmethods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f</a:t>
            </a:r>
            <a:r>
              <a:rPr lang="en-US" baseline="-25000" dirty="0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5493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exp_by_square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8139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Hasses_bound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a,b,m,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A59436A-587D-4502-B724-E4BF52FF4A6F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5372</TotalTime>
  <Words>1109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3</vt:lpstr>
      <vt:lpstr>Slice</vt:lpstr>
      <vt:lpstr>Advanced Algebra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</cp:lastModifiedBy>
  <cp:revision>60</cp:revision>
  <dcterms:created xsi:type="dcterms:W3CDTF">2021-02-28T03:23:54Z</dcterms:created>
  <dcterms:modified xsi:type="dcterms:W3CDTF">2021-03-04T11:46:59Z</dcterms:modified>
</cp:coreProperties>
</file>