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96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4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77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8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35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5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3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3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2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41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endParaRPr lang="he-IL" dirty="0"/>
          </a:p>
          <a:p>
            <a:endParaRPr lang="he-IL" dirty="0"/>
          </a:p>
          <a:p>
            <a:endParaRPr lang="en-US" sz="1600" dirty="0"/>
          </a:p>
          <a:p>
            <a:r>
              <a:rPr lang="en-US" sz="1400" dirty="0"/>
              <a:t>Lior Yaacov</a:t>
            </a:r>
          </a:p>
          <a:p>
            <a:r>
              <a:rPr lang="en-US" sz="1400" dirty="0"/>
              <a:t>February 2021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4D2879-87BC-418A-9BAB-29A7E9D5DC30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is Advanced Algebra course Final Project</a:t>
            </a:r>
          </a:p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Finite </a:t>
            </a:r>
            <a:r>
              <a:rPr lang="en-US" sz="1900" b="1" dirty="0" err="1">
                <a:solidFill>
                  <a:srgbClr val="0F496F"/>
                </a:solidFill>
              </a:rPr>
              <a:t>Fileds</a:t>
            </a:r>
            <a:endParaRPr lang="en-US" sz="1900" b="1" dirty="0">
              <a:solidFill>
                <a:srgbClr val="0F496F"/>
              </a:solidFill>
            </a:endParaRP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Lecturers: Dr. Rony Bitan &amp; Mr. Tomer Bauer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Bar-</a:t>
            </a:r>
            <a:r>
              <a:rPr lang="en-US" b="1" dirty="0" err="1">
                <a:solidFill>
                  <a:srgbClr val="0F496F"/>
                </a:solidFill>
              </a:rPr>
              <a:t>Ilan</a:t>
            </a:r>
            <a:r>
              <a:rPr lang="en-US" b="1" dirty="0">
                <a:solidFill>
                  <a:srgbClr val="0F496F"/>
                </a:solidFill>
              </a:rPr>
              <a:t> University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0F496F"/>
                </a:solidFill>
              </a:rPr>
              <a:t>Github</a:t>
            </a:r>
            <a:r>
              <a:rPr lang="en-US" sz="1800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5493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exp_by_square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8139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Hasses_bound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A59436A-587D-4502-B724-E4BF52FF4A6F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5367</TotalTime>
  <Words>1119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Slice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</cp:lastModifiedBy>
  <cp:revision>60</cp:revision>
  <dcterms:created xsi:type="dcterms:W3CDTF">2021-02-28T03:23:54Z</dcterms:created>
  <dcterms:modified xsi:type="dcterms:W3CDTF">2021-03-04T11:59:14Z</dcterms:modified>
</cp:coreProperties>
</file>