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56" r:id="rId2"/>
    <p:sldId id="261" r:id="rId3"/>
    <p:sldId id="268" r:id="rId4"/>
    <p:sldId id="269" r:id="rId5"/>
    <p:sldId id="270" r:id="rId6"/>
    <p:sldId id="265" r:id="rId7"/>
    <p:sldId id="271" r:id="rId8"/>
    <p:sldId id="272" r:id="rId9"/>
    <p:sldId id="266" r:id="rId10"/>
    <p:sldId id="273" r:id="rId11"/>
    <p:sldId id="267" r:id="rId12"/>
    <p:sldId id="274" r:id="rId13"/>
    <p:sldId id="263" r:id="rId14"/>
    <p:sldId id="278" r:id="rId15"/>
    <p:sldId id="275" r:id="rId16"/>
    <p:sldId id="281" r:id="rId17"/>
    <p:sldId id="276" r:id="rId18"/>
    <p:sldId id="277" r:id="rId19"/>
    <p:sldId id="282" r:id="rId20"/>
    <p:sldId id="264" r:id="rId21"/>
    <p:sldId id="279" r:id="rId22"/>
    <p:sldId id="280" r:id="rId23"/>
    <p:sldId id="283" r:id="rId24"/>
    <p:sldId id="26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2" autoAdjust="0"/>
  </p:normalViewPr>
  <p:slideViewPr>
    <p:cSldViewPr>
      <p:cViewPr varScale="1">
        <p:scale>
          <a:sx n="104" d="100"/>
          <a:sy n="104" d="100"/>
        </p:scale>
        <p:origin x="-816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6E1C-403C-4D8C-9EF2-2718B0869D4D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AFF1-627C-4745-9A8F-EEBF9E089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7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7654"/>
            <a:ext cx="8424936" cy="2886968"/>
          </a:xfrm>
        </p:spPr>
        <p:txBody>
          <a:bodyPr/>
          <a:lstStyle>
            <a:lvl2pPr marL="576263" indent="-27432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590925"/>
            <a:ext cx="8496944" cy="30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view/Menu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Menus </a:t>
            </a:r>
            <a:r>
              <a:rPr lang="en-US" dirty="0" smtClean="0"/>
              <a:t>&amp; Dialogs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4</a:t>
            </a:r>
          </a:p>
          <a:p>
            <a:r>
              <a:rPr lang="en-US" dirty="0" smtClean="0"/>
              <a:t>Tom Karni, Itsik Avidan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Register the wanted view with </a:t>
            </a:r>
            <a:r>
              <a:rPr lang="en-US" sz="2000" dirty="0" err="1" smtClean="0"/>
              <a:t>registerForContextMenu</a:t>
            </a:r>
            <a:r>
              <a:rPr lang="en-US" sz="2000" dirty="0" smtClean="0"/>
              <a:t>(View)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Implement </a:t>
            </a:r>
            <a:r>
              <a:rPr lang="en-US" sz="2000" dirty="0" err="1" smtClean="0"/>
              <a:t>onCreateContextMenu</a:t>
            </a:r>
            <a:r>
              <a:rPr lang="en-US" sz="2000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Implement </a:t>
            </a:r>
            <a:r>
              <a:rPr lang="en-US" sz="2000" dirty="0" err="1" smtClean="0"/>
              <a:t>onContextItemSelected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Menu - create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50958"/>
            <a:ext cx="3384376" cy="10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8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6120680" cy="2886968"/>
          </a:xfrm>
        </p:spPr>
        <p:txBody>
          <a:bodyPr>
            <a:normAutofit/>
          </a:bodyPr>
          <a:lstStyle/>
          <a:p>
            <a:r>
              <a:rPr lang="en-US" dirty="0" smtClean="0"/>
              <a:t>Displays a list of items in a vertical list </a:t>
            </a:r>
          </a:p>
          <a:p>
            <a:r>
              <a:rPr lang="en-US" dirty="0" smtClean="0"/>
              <a:t>Good for providing an overflow of actions that relate to specific content or as a “second level” for the option menu </a:t>
            </a:r>
          </a:p>
          <a:p>
            <a:r>
              <a:rPr lang="en-US" b="1" dirty="0" smtClean="0"/>
              <a:t>Should not </a:t>
            </a:r>
            <a:r>
              <a:rPr lang="en-US" dirty="0"/>
              <a:t>directly affect the corresponding content—that's what contextual actions are for.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Menu</a:t>
            </a:r>
            <a:endParaRPr lang="en-US" dirty="0"/>
          </a:p>
        </p:txBody>
      </p:sp>
      <p:pic>
        <p:nvPicPr>
          <p:cNvPr id="7170" name="Picture 2" descr="http://developer.android.com/images/radio_butt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9622"/>
            <a:ext cx="1905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creation can be called as a operation in an other menu or in the Activity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the menu using the </a:t>
            </a:r>
            <a:r>
              <a:rPr lang="en-US" sz="2000" dirty="0" err="1" smtClean="0"/>
              <a:t>PopupMenu</a:t>
            </a:r>
            <a:r>
              <a:rPr lang="en-US" sz="2000" dirty="0" smtClean="0"/>
              <a:t>() constructor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Implement </a:t>
            </a:r>
            <a:r>
              <a:rPr lang="en-US" sz="2000" dirty="0" err="1" smtClean="0"/>
              <a:t>onMenuItemClick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Menu - create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2859782"/>
            <a:ext cx="4335777" cy="130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window that appears in the foreground of the current Activity </a:t>
            </a:r>
          </a:p>
          <a:p>
            <a:r>
              <a:rPr lang="en-US" dirty="0" smtClean="0"/>
              <a:t>Used for notifications that should interrupt the user and to preform short tasks </a:t>
            </a:r>
          </a:p>
          <a:p>
            <a:r>
              <a:rPr lang="en-US" dirty="0" smtClean="0"/>
              <a:t>Should use one of the </a:t>
            </a:r>
            <a:r>
              <a:rPr lang="en-US" dirty="0" err="1" smtClean="0"/>
              <a:t>Dialog.class</a:t>
            </a:r>
            <a:r>
              <a:rPr lang="en-US" dirty="0" smtClean="0"/>
              <a:t> subclass – </a:t>
            </a:r>
            <a:r>
              <a:rPr lang="en-US" dirty="0" err="1" smtClean="0"/>
              <a:t>AlertDialog</a:t>
            </a:r>
            <a:r>
              <a:rPr lang="en-US" dirty="0" smtClean="0"/>
              <a:t>, </a:t>
            </a:r>
            <a:r>
              <a:rPr lang="en-US" dirty="0" err="1" smtClean="0"/>
              <a:t>ProgressDialog</a:t>
            </a:r>
            <a:r>
              <a:rPr lang="en-US" dirty="0" smtClean="0"/>
              <a:t>, </a:t>
            </a:r>
            <a:r>
              <a:rPr lang="en-US" dirty="0" err="1" smtClean="0"/>
              <a:t>DatePickerDialog</a:t>
            </a:r>
            <a:r>
              <a:rPr lang="en-US" dirty="0" smtClean="0"/>
              <a:t>, </a:t>
            </a:r>
            <a:r>
              <a:rPr lang="en-US" dirty="0" err="1" smtClean="0"/>
              <a:t>TimePickerDialog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5040560" cy="288696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Symbol" pitchFamily="18" charset="2"/>
              <a:buAutoNum type="arabicPeriod"/>
            </a:pPr>
            <a:r>
              <a:rPr lang="en-US" dirty="0" smtClean="0"/>
              <a:t>Implement </a:t>
            </a:r>
            <a:r>
              <a:rPr lang="en-US" dirty="0" err="1" smtClean="0"/>
              <a:t>onCreateDialog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Optional - Implement </a:t>
            </a:r>
            <a:r>
              <a:rPr lang="en-US" dirty="0" err="1" smtClean="0"/>
              <a:t>onPrepareDialog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Dialog)</a:t>
            </a: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/>
              <a:t>Call </a:t>
            </a:r>
            <a:r>
              <a:rPr lang="en-US" dirty="0" err="1"/>
              <a:t>showDialog</a:t>
            </a:r>
            <a:r>
              <a:rPr lang="en-US" dirty="0"/>
              <a:t>(</a:t>
            </a:r>
            <a:r>
              <a:rPr lang="en-US" dirty="0" err="1"/>
              <a:t>dialogId</a:t>
            </a:r>
            <a:r>
              <a:rPr lang="en-US" dirty="0" smtClean="0"/>
              <a:t>)</a:t>
            </a:r>
          </a:p>
          <a:p>
            <a:pPr marL="457200" indent="-457200">
              <a:buFont typeface="Symbol" pitchFamily="18" charset="2"/>
              <a:buAutoNum type="arabicPeriod"/>
            </a:pPr>
            <a:endParaRPr lang="en-US" dirty="0"/>
          </a:p>
          <a:p>
            <a:r>
              <a:rPr lang="en-US" dirty="0" smtClean="0"/>
              <a:t>Dialog can be closed using  dismiss()</a:t>
            </a: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– create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87534"/>
            <a:ext cx="3240360" cy="39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32257"/>
            <a:ext cx="2985751" cy="200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79822"/>
            <a:ext cx="2985751" cy="33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1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Text message</a:t>
            </a:r>
          </a:p>
          <a:p>
            <a:pPr lvl="1"/>
            <a:r>
              <a:rPr lang="en-US" dirty="0" smtClean="0"/>
              <a:t>1 – 3 buttons </a:t>
            </a:r>
          </a:p>
          <a:p>
            <a:pPr lvl="1"/>
            <a:r>
              <a:rPr lang="en-US" dirty="0" smtClean="0"/>
              <a:t>List of selectable items </a:t>
            </a:r>
          </a:p>
          <a:p>
            <a:r>
              <a:rPr lang="en-US" dirty="0" smtClean="0"/>
              <a:t>Extends </a:t>
            </a:r>
            <a:r>
              <a:rPr lang="en-US" dirty="0" err="1" smtClean="0"/>
              <a:t>Dialog.class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Dialog</a:t>
            </a:r>
            <a:endParaRPr 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03798"/>
            <a:ext cx="2095015" cy="157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003798"/>
            <a:ext cx="2082817" cy="157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451" y="1995686"/>
            <a:ext cx="2181796" cy="76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Dialog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98802"/>
            <a:ext cx="3960440" cy="178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98802"/>
            <a:ext cx="4298057" cy="113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59" y="3867894"/>
            <a:ext cx="2181796" cy="76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3219822"/>
            <a:ext cx="1942432" cy="146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8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6120680" cy="28869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Extension of the </a:t>
            </a:r>
            <a:r>
              <a:rPr lang="en-US" dirty="0" err="1" smtClean="0"/>
              <a:t>AlertDialog</a:t>
            </a:r>
            <a:r>
              <a:rPr lang="en-US" dirty="0" smtClean="0"/>
              <a:t>, display a progress animation</a:t>
            </a:r>
          </a:p>
          <a:p>
            <a:r>
              <a:rPr lang="en-US" dirty="0" smtClean="0"/>
              <a:t>The default style is the spinning wheel, for a task with undefined progress </a:t>
            </a:r>
          </a:p>
          <a:p>
            <a:r>
              <a:rPr lang="en-US" dirty="0" smtClean="0"/>
              <a:t>Can be show with animated progress bar </a:t>
            </a:r>
          </a:p>
          <a:p>
            <a:pPr lvl="1"/>
            <a:r>
              <a:rPr lang="en-US" dirty="0" smtClean="0"/>
              <a:t>Can increment the amount of progress displayed by calling </a:t>
            </a:r>
            <a:r>
              <a:rPr lang="en-US" dirty="0" err="1" smtClean="0"/>
              <a:t>setProgress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or </a:t>
            </a:r>
            <a:r>
              <a:rPr lang="en-US" dirty="0" err="1" smtClean="0"/>
              <a:t>incrementProgressBy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Dialog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507854"/>
            <a:ext cx="22288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4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create customize design for the dialog </a:t>
            </a:r>
          </a:p>
          <a:p>
            <a:endParaRPr lang="en-US" dirty="0" smtClean="0"/>
          </a:p>
          <a:p>
            <a:r>
              <a:rPr lang="en-US" dirty="0" smtClean="0"/>
              <a:t>Creating a view using *.XML file or code </a:t>
            </a:r>
          </a:p>
          <a:p>
            <a:r>
              <a:rPr lang="en-US" dirty="0" smtClean="0"/>
              <a:t>Set the layout as the dialog’s content view </a:t>
            </a:r>
          </a:p>
          <a:p>
            <a:r>
              <a:rPr lang="en-US" dirty="0" smtClean="0"/>
              <a:t>Show the dialog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Dialog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9614"/>
            <a:ext cx="4959343" cy="210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75806"/>
            <a:ext cx="3312368" cy="155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UI component in many types of applications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 -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Notify </a:t>
            </a:r>
            <a:r>
              <a:rPr lang="en-US" dirty="0"/>
              <a:t>the user about an event that occurs in your </a:t>
            </a:r>
            <a:r>
              <a:rPr lang="en-US" dirty="0" smtClean="0"/>
              <a:t>application</a:t>
            </a:r>
          </a:p>
          <a:p>
            <a:r>
              <a:rPr lang="en-US" dirty="0"/>
              <a:t>If the application is running in the background and needs the user's </a:t>
            </a:r>
            <a:r>
              <a:rPr lang="en-US" dirty="0" smtClean="0"/>
              <a:t>attention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Pops up on the surface of the window </a:t>
            </a:r>
          </a:p>
          <a:p>
            <a:r>
              <a:rPr lang="en-US" dirty="0" smtClean="0"/>
              <a:t>The current Activity remains visible and  intractable </a:t>
            </a:r>
          </a:p>
          <a:p>
            <a:r>
              <a:rPr lang="en-US" dirty="0" smtClean="0"/>
              <a:t>Automatically fades in and out </a:t>
            </a:r>
          </a:p>
          <a:p>
            <a:r>
              <a:rPr lang="en-US" dirty="0" smtClean="0"/>
              <a:t>Can be modified </a:t>
            </a:r>
          </a:p>
          <a:p>
            <a:pPr lvl="1"/>
            <a:r>
              <a:rPr lang="en-US" dirty="0" smtClean="0"/>
              <a:t>Length </a:t>
            </a:r>
          </a:p>
          <a:p>
            <a:pPr lvl="1"/>
            <a:r>
              <a:rPr lang="en-US" dirty="0" smtClean="0"/>
              <a:t>Position </a:t>
            </a:r>
          </a:p>
          <a:p>
            <a:pPr lvl="1"/>
            <a:r>
              <a:rPr lang="en-US" dirty="0" smtClean="0"/>
              <a:t>Custom layout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 Notification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47814"/>
            <a:ext cx="4544938" cy="135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an icon to the system’s status bar and a notification message</a:t>
            </a:r>
          </a:p>
          <a:p>
            <a:r>
              <a:rPr lang="en-US" dirty="0" smtClean="0"/>
              <a:t>When the user selects the notification, an Intent fires and lunch an Activity </a:t>
            </a:r>
          </a:p>
          <a:p>
            <a:r>
              <a:rPr lang="en-US" dirty="0" smtClean="0"/>
              <a:t>Can be configures to alert sound, vibration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used when a background Service need to create an alert</a:t>
            </a:r>
          </a:p>
          <a:p>
            <a:r>
              <a:rPr lang="en-US" dirty="0" smtClean="0"/>
              <a:t>A background Service </a:t>
            </a:r>
            <a:r>
              <a:rPr lang="en-US" b="1" dirty="0" smtClean="0"/>
              <a:t>should never </a:t>
            </a:r>
            <a:r>
              <a:rPr lang="en-US" dirty="0" smtClean="0"/>
              <a:t>launch an Activity on its own </a:t>
            </a:r>
          </a:p>
          <a:p>
            <a:r>
              <a:rPr lang="en-US" dirty="0" smtClean="0"/>
              <a:t>The user should decide what his current context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notification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8640960" cy="3312368"/>
          </a:xfrm>
        </p:spPr>
        <p:txBody>
          <a:bodyPr>
            <a:normAutofit/>
          </a:bodyPr>
          <a:lstStyle/>
          <a:p>
            <a:r>
              <a:rPr lang="en-US" dirty="0" smtClean="0"/>
              <a:t>Android developers </a:t>
            </a:r>
            <a:br>
              <a:rPr lang="en-US" dirty="0" smtClean="0"/>
            </a:br>
            <a:r>
              <a:rPr lang="en-US" sz="1800" dirty="0">
                <a:solidFill>
                  <a:schemeClr val="tx1"/>
                </a:solidFill>
              </a:rPr>
              <a:t>[http://www.android.com/develop]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[http://developer.android.com/guide/components/index.html]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smtClean="0"/>
              <a:t>W.Frank Ableson, Robi Sen, Chris King.  “Android </a:t>
            </a:r>
            <a:r>
              <a:rPr lang="en-US" dirty="0"/>
              <a:t>in Action, 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edition”, 2011.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indent="0" defTabSz="271463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Android 3.0 - Honeycomb ( API 11 ) , all Android devices had a menu button </a:t>
            </a:r>
          </a:p>
          <a:p>
            <a:r>
              <a:rPr lang="en-US" dirty="0" smtClean="0"/>
              <a:t>Honeycomb removed the reliance on physical buttons, and introduced the ActionBar    </a:t>
            </a:r>
          </a:p>
          <a:p>
            <a:r>
              <a:rPr lang="en-US" dirty="0" smtClean="0"/>
              <a:t>The </a:t>
            </a:r>
            <a:r>
              <a:rPr lang="en-US" dirty="0"/>
              <a:t>semantics to define a set of actions and options is still based on the </a:t>
            </a:r>
            <a:r>
              <a:rPr lang="en-US" dirty="0">
                <a:hlinkClick r:id="rId2" action="ppaction://hlinkfile"/>
              </a:rPr>
              <a:t>Menu</a:t>
            </a:r>
            <a:r>
              <a:rPr lang="en-US" dirty="0"/>
              <a:t> APIs.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@Deprecated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XML format to define menu items </a:t>
            </a:r>
          </a:p>
          <a:p>
            <a:r>
              <a:rPr lang="en-US" dirty="0" smtClean="0"/>
              <a:t>*.XML file should be created under &lt;project&gt;/res/menu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Allows better handling </a:t>
            </a:r>
          </a:p>
          <a:p>
            <a:r>
              <a:rPr lang="en-US" dirty="0" smtClean="0"/>
              <a:t>Should contain the following :</a:t>
            </a:r>
          </a:p>
          <a:p>
            <a:pPr lvl="1"/>
            <a:r>
              <a:rPr lang="en-US" dirty="0" smtClean="0"/>
              <a:t>&lt;menu&gt; - menu container, must be the root </a:t>
            </a:r>
          </a:p>
          <a:p>
            <a:pPr lvl="1"/>
            <a:r>
              <a:rPr lang="en-US" dirty="0" smtClean="0"/>
              <a:t>&lt;item&gt; - single menu item, may contain nested &lt;menu&gt;</a:t>
            </a:r>
          </a:p>
          <a:p>
            <a:pPr lvl="1"/>
            <a:r>
              <a:rPr lang="en-US" dirty="0" smtClean="0"/>
              <a:t>&lt;group&gt; -  allows to categorize &lt;item&gt; so they share properties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XML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XML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13948"/>
            <a:ext cx="6228086" cy="214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9542"/>
            <a:ext cx="9686785" cy="42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3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6336704" cy="28869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option menu is the primary collection of menu items</a:t>
            </a:r>
          </a:p>
          <a:p>
            <a:r>
              <a:rPr lang="en-US" dirty="0" smtClean="0"/>
              <a:t>Should contain actions with a global impact on the App (Settings, Search, New …)</a:t>
            </a:r>
          </a:p>
          <a:p>
            <a:r>
              <a:rPr lang="en-US" dirty="0" smtClean="0"/>
              <a:t>@</a:t>
            </a:r>
            <a:r>
              <a:rPr lang="en-US" dirty="0"/>
              <a:t>D</a:t>
            </a:r>
            <a:r>
              <a:rPr lang="en-US" dirty="0" smtClean="0"/>
              <a:t>eprecated :</a:t>
            </a:r>
          </a:p>
          <a:p>
            <a:pPr lvl="1"/>
            <a:r>
              <a:rPr lang="en-US" dirty="0" smtClean="0"/>
              <a:t>=&lt; Android 2.3  - menu button on device panel </a:t>
            </a:r>
          </a:p>
          <a:p>
            <a:pPr lvl="1"/>
            <a:r>
              <a:rPr lang="en-US" dirty="0" smtClean="0"/>
              <a:t>&gt;= Android 3.0 – items from the menu are presented in the Action bar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Menu</a:t>
            </a:r>
            <a:endParaRPr lang="en-US" dirty="0"/>
          </a:p>
        </p:txBody>
      </p:sp>
      <p:pic>
        <p:nvPicPr>
          <p:cNvPr id="2050" name="Picture 2" descr="http://developer.android.com/images/options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91630"/>
            <a:ext cx="1905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9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5472608" cy="2886968"/>
          </a:xfrm>
        </p:spPr>
        <p:txBody>
          <a:bodyPr>
            <a:normAutofit/>
          </a:bodyPr>
          <a:lstStyle/>
          <a:p>
            <a:r>
              <a:rPr lang="en-US" dirty="0"/>
              <a:t>Up to 6 items </a:t>
            </a:r>
          </a:p>
          <a:p>
            <a:r>
              <a:rPr lang="en-US" dirty="0" smtClean="0"/>
              <a:t>To handle the menu event, override the </a:t>
            </a:r>
            <a:r>
              <a:rPr lang="en-US" dirty="0" err="1" smtClean="0"/>
              <a:t>onCreateOptionMenu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Can </a:t>
            </a:r>
            <a:r>
              <a:rPr lang="en-US" dirty="0"/>
              <a:t>add items from within the Activity using add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After creation – </a:t>
            </a:r>
            <a:r>
              <a:rPr lang="en-US" dirty="0" err="1" smtClean="0"/>
              <a:t>onPrepareOptionsMenu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menu - create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23678"/>
            <a:ext cx="3456434" cy="112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Events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35646"/>
            <a:ext cx="4769050" cy="292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5184576" cy="28869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Flouting menu that appears upon </a:t>
            </a:r>
            <a:r>
              <a:rPr lang="en-US" dirty="0" err="1" smtClean="0"/>
              <a:t>longClick</a:t>
            </a:r>
            <a:r>
              <a:rPr lang="en-US" dirty="0" smtClean="0"/>
              <a:t> on an element</a:t>
            </a:r>
          </a:p>
          <a:p>
            <a:r>
              <a:rPr lang="en-US" dirty="0" smtClean="0"/>
              <a:t>Provides actions relevant to the  selected element </a:t>
            </a:r>
          </a:p>
          <a:p>
            <a:r>
              <a:rPr lang="en-US" dirty="0" smtClean="0"/>
              <a:t>Most often used for </a:t>
            </a:r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GridView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@deprecated – from API 11, use contextual action mode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Menu</a:t>
            </a:r>
            <a:endParaRPr lang="en-US" dirty="0"/>
          </a:p>
        </p:txBody>
      </p:sp>
      <p:pic>
        <p:nvPicPr>
          <p:cNvPr id="5122" name="Picture 2" descr="http://developer.android.com/images/ui/menu-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51670"/>
            <a:ext cx="3024336" cy="25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3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3549</TotalTime>
  <Words>650</Words>
  <Application>Microsoft Office PowerPoint</Application>
  <PresentationFormat>On-screen Show (16:9)</PresentationFormat>
  <Paragraphs>110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Menus &amp; Dialogs </vt:lpstr>
      <vt:lpstr>Menus - Intro</vt:lpstr>
      <vt:lpstr>@Deprecated</vt:lpstr>
      <vt:lpstr>Menu XML </vt:lpstr>
      <vt:lpstr>Menu XML</vt:lpstr>
      <vt:lpstr>Option Menu</vt:lpstr>
      <vt:lpstr>Option menu - create </vt:lpstr>
      <vt:lpstr>Click Events</vt:lpstr>
      <vt:lpstr>Context Menu</vt:lpstr>
      <vt:lpstr>Context Menu - create</vt:lpstr>
      <vt:lpstr>Pop-Up Menu</vt:lpstr>
      <vt:lpstr>Pop-Up Menu - create</vt:lpstr>
      <vt:lpstr>Dialogs</vt:lpstr>
      <vt:lpstr>Dialog – create </vt:lpstr>
      <vt:lpstr>Alert Dialog</vt:lpstr>
      <vt:lpstr>Alert Dialog</vt:lpstr>
      <vt:lpstr>Progress Dialog</vt:lpstr>
      <vt:lpstr>Custom Dialog</vt:lpstr>
      <vt:lpstr>Custom Dialog</vt:lpstr>
      <vt:lpstr>Notifications</vt:lpstr>
      <vt:lpstr>Toast Notification</vt:lpstr>
      <vt:lpstr>Status Notification</vt:lpstr>
      <vt:lpstr>Status notification 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Itsik Avidan</dc:creator>
  <cp:lastModifiedBy>Itsik Avidan</cp:lastModifiedBy>
  <cp:revision>100</cp:revision>
  <dcterms:created xsi:type="dcterms:W3CDTF">2012-08-06T18:15:49Z</dcterms:created>
  <dcterms:modified xsi:type="dcterms:W3CDTF">2012-11-14T09:13:59Z</dcterms:modified>
</cp:coreProperties>
</file>