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4" r:id="rId7"/>
    <p:sldId id="265" r:id="rId8"/>
    <p:sldId id="262" r:id="rId9"/>
    <p:sldId id="266" r:id="rId10"/>
    <p:sldId id="268" r:id="rId11"/>
    <p:sldId id="269" r:id="rId12"/>
    <p:sldId id="270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82" autoAdjust="0"/>
  </p:normalViewPr>
  <p:slideViewPr>
    <p:cSldViewPr>
      <p:cViewPr varScale="1">
        <p:scale>
          <a:sx n="105" d="100"/>
          <a:sy n="105" d="100"/>
        </p:scale>
        <p:origin x="-79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6E1C-403C-4D8C-9EF2-2718B0869D4D}" type="datetimeFigureOut">
              <a:rPr lang="en-US" smtClean="0"/>
              <a:t>7/15/2013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8AFF1-627C-4745-9A8F-EEBF9E089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275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7/15/2013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7/15/2013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7/15/2013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7654"/>
            <a:ext cx="8424936" cy="2886968"/>
          </a:xfrm>
        </p:spPr>
        <p:txBody>
          <a:bodyPr/>
          <a:lstStyle>
            <a:lvl2pPr marL="576263" indent="-274320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7/15/2013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3152694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055631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043916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7/15/2013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7/15/2013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7/15/2013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7/15/2013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7/15/2013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7/15/2013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7/15/2013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7/15/2013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590925"/>
            <a:ext cx="8496944" cy="3003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developer.android.com/reference/android/view/ActionProvid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ActionBar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Lecture </a:t>
            </a:r>
            <a:r>
              <a:rPr lang="en-US"/>
              <a:t>5</a:t>
            </a:r>
            <a:r>
              <a:rPr lang="en-US" smtClean="0"/>
              <a:t>.2</a:t>
            </a:r>
            <a:endParaRPr lang="en-US" dirty="0" smtClean="0"/>
          </a:p>
          <a:p>
            <a:r>
              <a:rPr lang="en-US" dirty="0" smtClean="0"/>
              <a:t>Tom Karni, Itsik Avidan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up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14" y="1613172"/>
            <a:ext cx="4684018" cy="1462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337" y="2703730"/>
            <a:ext cx="4123159" cy="2316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871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2205062"/>
            <a:ext cx="8676456" cy="2886968"/>
          </a:xfrm>
        </p:spPr>
        <p:txBody>
          <a:bodyPr>
            <a:normAutofit/>
          </a:bodyPr>
          <a:lstStyle/>
          <a:p>
            <a:r>
              <a:rPr lang="en-US" sz="1600" dirty="0"/>
              <a:t>a widget that appears in the action bar as a substitute for an action item's </a:t>
            </a:r>
            <a:r>
              <a:rPr lang="en-US" sz="1600" dirty="0" smtClean="0"/>
              <a:t>button.</a:t>
            </a:r>
          </a:p>
          <a:p>
            <a:r>
              <a:rPr lang="en-US" sz="1600" dirty="0" err="1"/>
              <a:t>SearchView</a:t>
            </a:r>
            <a:r>
              <a:rPr lang="en-US" sz="1600" dirty="0"/>
              <a:t> </a:t>
            </a:r>
            <a:r>
              <a:rPr lang="en-US" sz="1600" dirty="0" err="1"/>
              <a:t>searchView</a:t>
            </a:r>
            <a:r>
              <a:rPr lang="en-US" sz="1600" dirty="0"/>
              <a:t> = (</a:t>
            </a:r>
            <a:r>
              <a:rPr lang="en-US" sz="1600" dirty="0" err="1" smtClean="0"/>
              <a:t>SearchView</a:t>
            </a:r>
            <a:r>
              <a:rPr lang="en-US" sz="1600" dirty="0" smtClean="0"/>
              <a:t>) </a:t>
            </a:r>
            <a:r>
              <a:rPr lang="en-US" sz="1600" dirty="0" err="1" smtClean="0"/>
              <a:t>menu.findItem</a:t>
            </a:r>
            <a:r>
              <a:rPr lang="en-US" sz="1600" dirty="0" smtClean="0"/>
              <a:t>(</a:t>
            </a:r>
            <a:r>
              <a:rPr lang="en-US" sz="1600" dirty="0" err="1" smtClean="0"/>
              <a:t>R.id.menu_search</a:t>
            </a:r>
            <a:r>
              <a:rPr lang="en-US" sz="1600" dirty="0"/>
              <a:t>).</a:t>
            </a:r>
            <a:r>
              <a:rPr lang="en-US" sz="1600" dirty="0" err="1"/>
              <a:t>getActionView</a:t>
            </a:r>
            <a:r>
              <a:rPr lang="en-US" sz="1600" dirty="0"/>
              <a:t>();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View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1590"/>
            <a:ext cx="3240360" cy="109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003798"/>
            <a:ext cx="6049863" cy="1858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3381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2427734"/>
            <a:ext cx="8424936" cy="2886968"/>
          </a:xfrm>
        </p:spPr>
        <p:txBody>
          <a:bodyPr/>
          <a:lstStyle/>
          <a:p>
            <a:r>
              <a:rPr lang="en-US" dirty="0"/>
              <a:t>an action provider (defined by the </a:t>
            </a:r>
            <a:r>
              <a:rPr lang="en-US" dirty="0" err="1">
                <a:hlinkClick r:id="rId2" action="ppaction://hlinkfile"/>
              </a:rPr>
              <a:t>ActionProvider</a:t>
            </a:r>
            <a:r>
              <a:rPr lang="en-US" dirty="0"/>
              <a:t> class) replaces an action item with a customized </a:t>
            </a:r>
            <a:r>
              <a:rPr lang="en-US" dirty="0" smtClean="0"/>
              <a:t>layout</a:t>
            </a:r>
            <a:endParaRPr lang="en-US" dirty="0"/>
          </a:p>
          <a:p>
            <a:r>
              <a:rPr lang="en-US" dirty="0" smtClean="0"/>
              <a:t>Create your own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Provider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61282"/>
            <a:ext cx="5895771" cy="1530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9542"/>
            <a:ext cx="2239318" cy="172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04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</a:t>
            </a:r>
            <a:r>
              <a:rPr lang="en-US" dirty="0"/>
              <a:t>actions </a:t>
            </a:r>
            <a:endParaRPr lang="en-US" dirty="0" smtClean="0"/>
          </a:p>
          <a:p>
            <a:r>
              <a:rPr lang="en-US" dirty="0" smtClean="0"/>
              <a:t>Navigation modes</a:t>
            </a:r>
          </a:p>
          <a:p>
            <a:r>
              <a:rPr lang="en-US" dirty="0" smtClean="0"/>
              <a:t>Consistent </a:t>
            </a:r>
            <a:r>
              <a:rPr lang="en-US" dirty="0"/>
              <a:t>interface across applications </a:t>
            </a:r>
            <a:endParaRPr lang="en-US" dirty="0" smtClean="0"/>
          </a:p>
          <a:p>
            <a:r>
              <a:rPr lang="en-US" dirty="0" smtClean="0"/>
              <a:t>Menu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8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as part of the OS form Android </a:t>
            </a:r>
            <a:r>
              <a:rPr lang="en-US" dirty="0"/>
              <a:t>3.0 (API level 11</a:t>
            </a:r>
            <a:r>
              <a:rPr lang="en-US" dirty="0" smtClean="0"/>
              <a:t>)</a:t>
            </a:r>
          </a:p>
          <a:p>
            <a:r>
              <a:rPr lang="en-US" dirty="0" smtClean="0"/>
              <a:t>Older versions can use :</a:t>
            </a:r>
            <a:br>
              <a:rPr lang="en-US" dirty="0" smtClean="0"/>
            </a:br>
            <a:r>
              <a:rPr lang="en-US" dirty="0" err="1" smtClean="0"/>
              <a:t>ActionBarSherlock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Action Bar compatibility package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Backwards compatibility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3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2138" y="2715766"/>
            <a:ext cx="8424936" cy="288696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App icon/logo</a:t>
            </a:r>
          </a:p>
          <a:p>
            <a:pPr marL="0" indent="0">
              <a:buNone/>
            </a:pPr>
            <a:r>
              <a:rPr lang="en-US" dirty="0" smtClean="0"/>
              <a:t>2. View control (tabs, drop-down, non=interactive content)</a:t>
            </a:r>
          </a:p>
          <a:p>
            <a:pPr marL="0" indent="0">
              <a:buNone/>
            </a:pPr>
            <a:r>
              <a:rPr lang="en-US" dirty="0" smtClean="0"/>
              <a:t>3. Action buttons </a:t>
            </a:r>
          </a:p>
          <a:p>
            <a:pPr marL="0" indent="0">
              <a:buNone/>
            </a:pPr>
            <a:r>
              <a:rPr lang="en-US" dirty="0" smtClean="0"/>
              <a:t>4. Action over flow (less important actions)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75606"/>
            <a:ext cx="7698060" cy="1348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119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Rotation and Different Screen Sizes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757" y="1419622"/>
            <a:ext cx="5595539" cy="3592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554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Temporary </a:t>
            </a:r>
            <a:r>
              <a:rPr lang="en-US" dirty="0"/>
              <a:t>action bar that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overlays </a:t>
            </a:r>
            <a:r>
              <a:rPr lang="en-US" dirty="0"/>
              <a:t>the app's action bar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Contextual Action </a:t>
            </a:r>
            <a:r>
              <a:rPr lang="en-US" dirty="0" smtClean="0"/>
              <a:t>Bars (CAB)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214136"/>
            <a:ext cx="2304256" cy="3877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910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Tabs (fixed, scrollable)</a:t>
            </a:r>
          </a:p>
          <a:p>
            <a:r>
              <a:rPr lang="en-US" dirty="0" smtClean="0"/>
              <a:t>Spinner (drop-down)</a:t>
            </a:r>
          </a:p>
          <a:p>
            <a:r>
              <a:rPr lang="en-US" dirty="0"/>
              <a:t>Drawers (slide-out menu </a:t>
            </a:r>
            <a:r>
              <a:rPr lang="en-US" dirty="0" smtClean="0"/>
              <a:t>to </a:t>
            </a:r>
            <a:r>
              <a:rPr lang="en-US" dirty="0"/>
              <a:t>switch between </a:t>
            </a:r>
            <a:r>
              <a:rPr lang="en-US" dirty="0" smtClean="0"/>
              <a:t>views)</a:t>
            </a:r>
          </a:p>
          <a:p>
            <a:r>
              <a:rPr lang="en-US" dirty="0" smtClean="0"/>
              <a:t>Action buttons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Controls</a:t>
            </a:r>
          </a:p>
        </p:txBody>
      </p:sp>
    </p:spTree>
    <p:extLst>
      <p:ext uri="{BB962C8B-B14F-4D97-AF65-F5344CB8AC3E}">
        <p14:creationId xmlns:p14="http://schemas.microsoft.com/office/powerpoint/2010/main" val="4066209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Theme.Holo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actionBar.show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to remove: 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Theme.Holo.NoActionBar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dirty="0" err="1" smtClean="0"/>
              <a:t>ActionBar</a:t>
            </a:r>
            <a:r>
              <a:rPr lang="en-US" dirty="0" smtClean="0"/>
              <a:t> </a:t>
            </a:r>
            <a:r>
              <a:rPr lang="en-US" dirty="0" err="1"/>
              <a:t>actionBar</a:t>
            </a:r>
            <a:r>
              <a:rPr lang="en-US" dirty="0"/>
              <a:t> = </a:t>
            </a:r>
            <a:r>
              <a:rPr lang="en-US" dirty="0" err="1" smtClean="0"/>
              <a:t>getActionBar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/>
              <a:t>actionBar.hide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!!!</a:t>
            </a:r>
            <a:r>
              <a:rPr lang="en-US" dirty="0"/>
              <a:t> if you remove the action bar using a theme, then the window will not allow the action bar at all, so you cannot add it later—calling </a:t>
            </a:r>
            <a:r>
              <a:rPr lang="en-US" dirty="0" err="1" smtClean="0"/>
              <a:t>getActionBar</a:t>
            </a:r>
            <a:r>
              <a:rPr lang="en-US" dirty="0" smtClean="0"/>
              <a:t>() will </a:t>
            </a:r>
            <a:r>
              <a:rPr lang="en-US" dirty="0"/>
              <a:t>return null.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/ remove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262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onCreateOptionsMenu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inflate from xml menu file or add new items here.</a:t>
            </a:r>
          </a:p>
          <a:p>
            <a:r>
              <a:rPr lang="en-US" dirty="0" err="1" smtClean="0"/>
              <a:t>android:showAsAction</a:t>
            </a:r>
            <a:endParaRPr lang="en-US" dirty="0" smtClean="0"/>
          </a:p>
          <a:p>
            <a:r>
              <a:rPr lang="en-US" dirty="0" smtClean="0"/>
              <a:t>When clicking</a:t>
            </a:r>
            <a:r>
              <a:rPr lang="en-US" dirty="0"/>
              <a:t>: </a:t>
            </a:r>
            <a:r>
              <a:rPr lang="en-US" dirty="0" err="1"/>
              <a:t>onOptionsItemSelected</a:t>
            </a:r>
            <a:r>
              <a:rPr lang="en-US" dirty="0" smtClean="0"/>
              <a:t>() (activity’s </a:t>
            </a:r>
            <a:r>
              <a:rPr lang="en-US" dirty="0" err="1" smtClean="0"/>
              <a:t>brfore</a:t>
            </a:r>
            <a:r>
              <a:rPr lang="en-US" dirty="0" smtClean="0"/>
              <a:t> fragment’s)</a:t>
            </a:r>
          </a:p>
          <a:p>
            <a:r>
              <a:rPr lang="en-US" dirty="0" smtClean="0"/>
              <a:t>Always </a:t>
            </a:r>
            <a:r>
              <a:rPr lang="en-US" dirty="0"/>
              <a:t>define </a:t>
            </a:r>
            <a:r>
              <a:rPr lang="en-US" dirty="0" err="1"/>
              <a:t>android:title</a:t>
            </a:r>
            <a:r>
              <a:rPr lang="en-US" dirty="0"/>
              <a:t> for each menu item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</a:t>
            </a:r>
            <a:r>
              <a:rPr lang="en-US" dirty="0"/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3786376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3561</TotalTime>
  <Words>176</Words>
  <Application>Microsoft Office PowerPoint</Application>
  <PresentationFormat>On-screen Show (16:9)</PresentationFormat>
  <Paragraphs>42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Waveform</vt:lpstr>
      <vt:lpstr>ActionBar</vt:lpstr>
      <vt:lpstr>Usage</vt:lpstr>
      <vt:lpstr>Backwards compatibility</vt:lpstr>
      <vt:lpstr>Main features</vt:lpstr>
      <vt:lpstr>Rotation and Different Screen Sizes</vt:lpstr>
      <vt:lpstr>Contextual Action Bars (CAB)</vt:lpstr>
      <vt:lpstr>View Controls</vt:lpstr>
      <vt:lpstr>Add / remove</vt:lpstr>
      <vt:lpstr>Action Items</vt:lpstr>
      <vt:lpstr>Navigating up</vt:lpstr>
      <vt:lpstr>Action View</vt:lpstr>
      <vt:lpstr>Action Provider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Itsik Avidan</dc:creator>
  <cp:lastModifiedBy>Itsik Avidan</cp:lastModifiedBy>
  <cp:revision>131</cp:revision>
  <dcterms:created xsi:type="dcterms:W3CDTF">2012-08-06T18:15:49Z</dcterms:created>
  <dcterms:modified xsi:type="dcterms:W3CDTF">2013-07-15T16:47:09Z</dcterms:modified>
</cp:coreProperties>
</file>