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61" r:id="rId3"/>
    <p:sldId id="266" r:id="rId4"/>
    <p:sldId id="268" r:id="rId5"/>
    <p:sldId id="262" r:id="rId6"/>
    <p:sldId id="265" r:id="rId7"/>
    <p:sldId id="267" r:id="rId8"/>
    <p:sldId id="263" r:id="rId9"/>
    <p:sldId id="269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2" autoAdjust="0"/>
  </p:normalViewPr>
  <p:slideViewPr>
    <p:cSldViewPr>
      <p:cViewPr varScale="1">
        <p:scale>
          <a:sx n="100" d="100"/>
          <a:sy n="100" d="100"/>
        </p:scale>
        <p:origin x="-869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6E1C-403C-4D8C-9EF2-2718B0869D4D}" type="datetimeFigureOut">
              <a:rPr lang="en-US" smtClean="0"/>
              <a:t>8/30/2012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AFF1-627C-4745-9A8F-EEBF9E089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7654"/>
            <a:ext cx="8424936" cy="2886968"/>
          </a:xfrm>
        </p:spPr>
        <p:txBody>
          <a:bodyPr/>
          <a:lstStyle>
            <a:lvl2pPr marL="576263" indent="-27432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90925"/>
            <a:ext cx="8496944" cy="30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6</a:t>
            </a:r>
          </a:p>
          <a:p>
            <a:r>
              <a:rPr lang="en-US" dirty="0" smtClean="0"/>
              <a:t>Tom Karni, Itsik Avidan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8640960" cy="33123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Android developers </a:t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[http://developer.android.com]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smtClean="0"/>
              <a:t>SQLite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solidFill>
                  <a:schemeClr val="tx1"/>
                </a:solidFill>
              </a:rPr>
              <a:t>[http://</a:t>
            </a:r>
            <a:r>
              <a:rPr lang="en-US" sz="1600" dirty="0" smtClean="0">
                <a:solidFill>
                  <a:schemeClr val="tx1"/>
                </a:solidFill>
              </a:rPr>
              <a:t>www.sqlite,org/]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dirty="0" smtClean="0"/>
          </a:p>
          <a:p>
            <a:r>
              <a:rPr lang="en-US" dirty="0" err="1" smtClean="0"/>
              <a:t>W.Frank</a:t>
            </a:r>
            <a:r>
              <a:rPr lang="en-US" dirty="0" smtClean="0"/>
              <a:t> Ableson, Robi Sen, Chris King.  “Android </a:t>
            </a:r>
            <a:r>
              <a:rPr lang="en-US" dirty="0"/>
              <a:t>in Action, 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edition”, 2011.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indent="0" defTabSz="271463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Cellular </a:t>
            </a:r>
          </a:p>
          <a:p>
            <a:r>
              <a:rPr lang="en-US" dirty="0" smtClean="0"/>
              <a:t>Data :</a:t>
            </a:r>
          </a:p>
          <a:p>
            <a:pPr lvl="1"/>
            <a:r>
              <a:rPr lang="en-US" dirty="0" smtClean="0"/>
              <a:t>3G  </a:t>
            </a:r>
          </a:p>
          <a:p>
            <a:pPr lvl="1"/>
            <a:r>
              <a:rPr lang="en-US" dirty="0" smtClean="0"/>
              <a:t>Wi-Fi </a:t>
            </a:r>
          </a:p>
          <a:p>
            <a:r>
              <a:rPr lang="en-US" dirty="0" smtClean="0"/>
              <a:t>Bluetooth</a:t>
            </a:r>
          </a:p>
          <a:p>
            <a:r>
              <a:rPr lang="en-US" dirty="0" smtClean="0"/>
              <a:t>N.F.C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3074" name="Picture 2" descr="http://cdn.androidcommunity.com/wp-content/uploads/2010/12/androidon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003798"/>
            <a:ext cx="2446323" cy="156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77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allow network resources the </a:t>
            </a:r>
            <a:r>
              <a:rPr lang="en-US" dirty="0" err="1" smtClean="0"/>
              <a:t>AndroidManifest</a:t>
            </a:r>
            <a:r>
              <a:rPr lang="en-US" dirty="0" smtClean="0"/>
              <a:t>  must declare the &lt;uses-permission&gt; Tag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31790"/>
            <a:ext cx="739702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4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Combination of an IP address and a Port number</a:t>
            </a:r>
          </a:p>
          <a:p>
            <a:r>
              <a:rPr lang="en-US" dirty="0" smtClean="0"/>
              <a:t>Client :</a:t>
            </a:r>
          </a:p>
          <a:p>
            <a:pPr lvl="1"/>
            <a:r>
              <a:rPr lang="en-US" dirty="0" smtClean="0"/>
              <a:t>Initiate a TCP / UDP connection to the Server by creating a Socket</a:t>
            </a:r>
          </a:p>
          <a:p>
            <a:pPr lvl="1"/>
            <a:r>
              <a:rPr lang="en-US" dirty="0" smtClean="0"/>
              <a:t>Specify the Server’s IP &amp; Port number</a:t>
            </a:r>
          </a:p>
          <a:p>
            <a:r>
              <a:rPr lang="en-US" dirty="0" smtClean="0"/>
              <a:t>Server:</a:t>
            </a:r>
          </a:p>
          <a:p>
            <a:pPr lvl="1"/>
            <a:r>
              <a:rPr lang="en-US" dirty="0" smtClean="0"/>
              <a:t>Welcome Socket </a:t>
            </a:r>
          </a:p>
          <a:p>
            <a:pPr lvl="1"/>
            <a:r>
              <a:rPr lang="en-US" dirty="0" smtClean="0"/>
              <a:t>Connection Socket – dedicated to the particular 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– Reminder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6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contains the </a:t>
            </a:r>
            <a:r>
              <a:rPr lang="en-US" dirty="0" smtClean="0">
                <a:solidFill>
                  <a:srgbClr val="0070C0"/>
                </a:solidFill>
              </a:rPr>
              <a:t>Java.net.*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Allows to access network resources </a:t>
            </a:r>
          </a:p>
          <a:p>
            <a:pPr lvl="1"/>
            <a:r>
              <a:rPr lang="en-US" dirty="0" smtClean="0"/>
              <a:t>TCP – </a:t>
            </a:r>
            <a:r>
              <a:rPr lang="en-US" dirty="0" err="1" smtClean="0">
                <a:solidFill>
                  <a:srgbClr val="0070C0"/>
                </a:solidFill>
              </a:rPr>
              <a:t>Socket.class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UDP – </a:t>
            </a:r>
            <a:r>
              <a:rPr lang="en-US" dirty="0" err="1" smtClean="0">
                <a:solidFill>
                  <a:srgbClr val="0070C0"/>
                </a:solidFill>
              </a:rPr>
              <a:t>DatagramSocket.class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/>
              <a:t>Development such as any other Java client code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socket programming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2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 programming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17" y="1995686"/>
            <a:ext cx="467214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7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Transfer Protocol – application protocol for distributed, collaborative information systems </a:t>
            </a:r>
          </a:p>
          <a:p>
            <a:r>
              <a:rPr lang="en-US" dirty="0" smtClean="0"/>
              <a:t>Common request methods :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– Reminder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4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contains the Apache’s </a:t>
            </a:r>
            <a:r>
              <a:rPr lang="en-US" dirty="0" err="1" smtClean="0">
                <a:solidFill>
                  <a:srgbClr val="0070C0"/>
                </a:solidFill>
              </a:rPr>
              <a:t>HttpClient</a:t>
            </a:r>
            <a:r>
              <a:rPr lang="en-US" dirty="0" smtClean="0"/>
              <a:t> library</a:t>
            </a:r>
          </a:p>
          <a:p>
            <a:r>
              <a:rPr lang="en-US" dirty="0"/>
              <a:t>Interface for an HTTP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Required </a:t>
            </a:r>
            <a:r>
              <a:rPr lang="en-US" dirty="0"/>
              <a:t>to execute HTTP requests while handling cookies, authentication, connection management, and other </a:t>
            </a:r>
            <a:r>
              <a:rPr lang="en-US" dirty="0" smtClean="0"/>
              <a:t>features</a:t>
            </a:r>
          </a:p>
          <a:p>
            <a:r>
              <a:rPr lang="en-US" dirty="0"/>
              <a:t>Thread safety of HTTP clients depends on the implementation and configuration of the specific client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operation should run asynchronously to prevent block of the UI thread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Handler.class</a:t>
            </a:r>
            <a:r>
              <a:rPr lang="en-US" dirty="0" smtClean="0"/>
              <a:t> can update the UI </a:t>
            </a:r>
          </a:p>
          <a:p>
            <a:r>
              <a:rPr lang="en-US" dirty="0" smtClean="0"/>
              <a:t>Provides methods for receiving instances of messages and allows to transfer data between the threads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8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3351</TotalTime>
  <Words>210</Words>
  <Application>Microsoft Office PowerPoint</Application>
  <PresentationFormat>On-screen Show (16:9)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Networking</vt:lpstr>
      <vt:lpstr>Intro</vt:lpstr>
      <vt:lpstr>Permissions </vt:lpstr>
      <vt:lpstr>Socket – Reminder </vt:lpstr>
      <vt:lpstr>Java socket programming </vt:lpstr>
      <vt:lpstr>Java socket programming </vt:lpstr>
      <vt:lpstr>Http – Reminder </vt:lpstr>
      <vt:lpstr>HttpClient </vt:lpstr>
      <vt:lpstr>Handlers 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Itsik Avidan</dc:creator>
  <cp:lastModifiedBy>Itsik Avidan</cp:lastModifiedBy>
  <cp:revision>133</cp:revision>
  <dcterms:created xsi:type="dcterms:W3CDTF">2012-08-06T18:15:49Z</dcterms:created>
  <dcterms:modified xsi:type="dcterms:W3CDTF">2012-08-30T21:29:25Z</dcterms:modified>
</cp:coreProperties>
</file>