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8"/>
  </p:notesMasterIdLst>
  <p:sldIdLst>
    <p:sldId id="256" r:id="rId2"/>
    <p:sldId id="261" r:id="rId3"/>
    <p:sldId id="262" r:id="rId4"/>
    <p:sldId id="265" r:id="rId5"/>
    <p:sldId id="266" r:id="rId6"/>
    <p:sldId id="263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60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82" autoAdjust="0"/>
  </p:normalViewPr>
  <p:slideViewPr>
    <p:cSldViewPr>
      <p:cViewPr varScale="1">
        <p:scale>
          <a:sx n="83" d="100"/>
          <a:sy n="83" d="100"/>
        </p:scale>
        <p:origin x="-84" y="-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6E1C-403C-4D8C-9EF2-2718B0869D4D}" type="datetimeFigureOut">
              <a:rPr lang="en-US" smtClean="0"/>
              <a:t>09.09.2012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8AFF1-627C-4745-9A8F-EEBF9E089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75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8AFF1-627C-4745-9A8F-EEBF9E089ED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4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09.09.2012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09.09.2012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09.09.2012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7654"/>
            <a:ext cx="8424936" cy="2886968"/>
          </a:xfrm>
        </p:spPr>
        <p:txBody>
          <a:bodyPr/>
          <a:lstStyle>
            <a:lvl2pPr marL="576263" indent="-274320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09.09.2012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09.09.2012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09.09.2012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09.09.2012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09.09.2012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09.09.2012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09.09.2012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09.09.2012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09.09.2012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590925"/>
            <a:ext cx="8496944" cy="300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Animation &amp; Graphics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8</a:t>
            </a:r>
          </a:p>
          <a:p>
            <a:r>
              <a:rPr lang="en-US" dirty="0" smtClean="0"/>
              <a:t>Tom Karni, Itsik Avidan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applications that does not require a significant amount of processing  or high frame-rate</a:t>
            </a:r>
          </a:p>
          <a:p>
            <a:r>
              <a:rPr lang="en-US" dirty="0" smtClean="0"/>
              <a:t>Extend the </a:t>
            </a:r>
            <a:r>
              <a:rPr lang="en-US" dirty="0" err="1" smtClean="0">
                <a:solidFill>
                  <a:srgbClr val="0070C0"/>
                </a:solidFill>
              </a:rPr>
              <a:t>View.class</a:t>
            </a:r>
            <a:r>
              <a:rPr lang="en-US" dirty="0" smtClean="0"/>
              <a:t>  and implement the </a:t>
            </a:r>
            <a:r>
              <a:rPr lang="en-US" dirty="0" err="1" smtClean="0">
                <a:solidFill>
                  <a:srgbClr val="0070C0"/>
                </a:solidFill>
              </a:rPr>
              <a:t>onDraw</a:t>
            </a:r>
            <a:r>
              <a:rPr lang="en-US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method, this is where you will perform your calls to draw through the Canvas</a:t>
            </a:r>
          </a:p>
          <a:p>
            <a:r>
              <a:rPr lang="en-US" dirty="0" smtClean="0"/>
              <a:t>Android FW will call </a:t>
            </a:r>
            <a:r>
              <a:rPr lang="en-US" dirty="0" err="1" smtClean="0">
                <a:solidFill>
                  <a:srgbClr val="0070C0"/>
                </a:solidFill>
              </a:rPr>
              <a:t>onDraw</a:t>
            </a:r>
            <a:r>
              <a:rPr lang="en-US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as necessary</a:t>
            </a:r>
          </a:p>
          <a:p>
            <a:r>
              <a:rPr lang="en-US" dirty="0"/>
              <a:t>Each time that your application is prepared to be drawn, you must request your View be invalidated by </a:t>
            </a:r>
            <a:r>
              <a:rPr lang="en-US" dirty="0" smtClean="0"/>
              <a:t>calling </a:t>
            </a:r>
            <a:r>
              <a:rPr lang="en-US" dirty="0" smtClean="0">
                <a:solidFill>
                  <a:srgbClr val="0070C0"/>
                </a:solidFill>
              </a:rPr>
              <a:t>invalidate() </a:t>
            </a:r>
            <a:r>
              <a:rPr lang="en-US" dirty="0"/>
              <a:t>and redraw it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– on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6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SurfaceView – subclass of View that offers a surface within the view</a:t>
            </a:r>
          </a:p>
          <a:p>
            <a:r>
              <a:rPr lang="en-US" dirty="0" smtClean="0"/>
              <a:t>Enables the application to create the view in a worker thread and change the UI at its own pace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– on SurfaceView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0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Extend the </a:t>
            </a:r>
            <a:r>
              <a:rPr lang="en-US" dirty="0" err="1">
                <a:solidFill>
                  <a:srgbClr val="0070C0"/>
                </a:solidFill>
              </a:rPr>
              <a:t>SurfaveView.class</a:t>
            </a:r>
            <a:r>
              <a:rPr lang="en-US" dirty="0"/>
              <a:t> and implement the </a:t>
            </a:r>
            <a:r>
              <a:rPr lang="en-US" dirty="0" err="1">
                <a:solidFill>
                  <a:srgbClr val="0070C0"/>
                </a:solidFill>
              </a:rPr>
              <a:t>SurfaceHolder.Callback</a:t>
            </a:r>
            <a:r>
              <a:rPr lang="en-US" dirty="0"/>
              <a:t> interface which responsible for a notifying all of the Surface events </a:t>
            </a:r>
          </a:p>
          <a:p>
            <a:r>
              <a:rPr lang="en-US" dirty="0" smtClean="0"/>
              <a:t>In the SurfaceView class define the worker thread that will perform all the drawing procedures to your Canvas</a:t>
            </a:r>
          </a:p>
          <a:p>
            <a:r>
              <a:rPr lang="en-US" dirty="0" smtClean="0"/>
              <a:t>After the SurfaceView is initialized, get the surface holder by calling </a:t>
            </a:r>
            <a:r>
              <a:rPr lang="en-US" dirty="0" err="1" smtClean="0">
                <a:solidFill>
                  <a:srgbClr val="0070C0"/>
                </a:solidFill>
              </a:rPr>
              <a:t>getHolder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</a:p>
          <a:p>
            <a:r>
              <a:rPr lang="en-US" dirty="0" smtClean="0"/>
              <a:t>Add callbacks to the holder by calling </a:t>
            </a:r>
            <a:r>
              <a:rPr lang="en-US" dirty="0" err="1" smtClean="0">
                <a:solidFill>
                  <a:srgbClr val="0070C0"/>
                </a:solidFill>
              </a:rPr>
              <a:t>addCallback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  <a:r>
              <a:rPr lang="en-US" dirty="0" smtClean="0"/>
              <a:t>  and override the </a:t>
            </a:r>
            <a:r>
              <a:rPr lang="en-US" dirty="0" err="1" smtClean="0">
                <a:solidFill>
                  <a:srgbClr val="0070C0"/>
                </a:solidFill>
              </a:rPr>
              <a:t>SurfaceHolder.Callback</a:t>
            </a:r>
            <a:r>
              <a:rPr lang="en-US" dirty="0" smtClean="0"/>
              <a:t> methods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– on SurfaceView</a:t>
            </a:r>
          </a:p>
        </p:txBody>
      </p:sp>
    </p:spTree>
    <p:extLst>
      <p:ext uri="{BB962C8B-B14F-4D97-AF65-F5344CB8AC3E}">
        <p14:creationId xmlns:p14="http://schemas.microsoft.com/office/powerpoint/2010/main" val="70709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draw to the SurfaceView in the worker thread retrieve the Canvas with </a:t>
            </a:r>
            <a:r>
              <a:rPr lang="en-US" dirty="0" err="1" smtClean="0">
                <a:solidFill>
                  <a:srgbClr val="0070C0"/>
                </a:solidFill>
              </a:rPr>
              <a:t>lockCanvas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</a:p>
          <a:p>
            <a:r>
              <a:rPr lang="en-US" dirty="0" smtClean="0"/>
              <a:t>Draw to the canvas </a:t>
            </a:r>
          </a:p>
          <a:p>
            <a:r>
              <a:rPr lang="en-US" dirty="0" smtClean="0"/>
              <a:t>Call </a:t>
            </a:r>
            <a:r>
              <a:rPr lang="en-US" dirty="0" err="1" smtClean="0">
                <a:solidFill>
                  <a:srgbClr val="0070C0"/>
                </a:solidFill>
              </a:rPr>
              <a:t>unlockCanvasAndPost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  <a:r>
              <a:rPr lang="en-US" dirty="0" smtClean="0"/>
              <a:t> to draw the Canvas on the View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– on SurfaceView</a:t>
            </a:r>
          </a:p>
        </p:txBody>
      </p:sp>
    </p:spTree>
    <p:extLst>
      <p:ext uri="{BB962C8B-B14F-4D97-AF65-F5344CB8AC3E}">
        <p14:creationId xmlns:p14="http://schemas.microsoft.com/office/powerpoint/2010/main" val="328699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ways to define and instantiate a </a:t>
            </a:r>
            <a:r>
              <a:rPr lang="en-US" dirty="0" smtClean="0"/>
              <a:t>Drawable</a:t>
            </a:r>
          </a:p>
          <a:p>
            <a:pPr lvl="1"/>
            <a:r>
              <a:rPr lang="en-US" dirty="0" smtClean="0"/>
              <a:t>Saved image under project resources </a:t>
            </a:r>
          </a:p>
          <a:p>
            <a:pPr lvl="1"/>
            <a:r>
              <a:rPr lang="en-US" dirty="0" smtClean="0"/>
              <a:t>Using *.xml file 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>
                <a:solidFill>
                  <a:srgbClr val="0070C0"/>
                </a:solidFill>
              </a:rPr>
              <a:t>Drawable.class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2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want to dynamically draw some two-dimensional </a:t>
            </a:r>
            <a:r>
              <a:rPr lang="en-US" dirty="0" smtClean="0"/>
              <a:t>graphics</a:t>
            </a:r>
          </a:p>
          <a:p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programmatically draw primitive shapes and style them in any way imaginable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ShapeDrawable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3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707654"/>
            <a:ext cx="8640960" cy="3312368"/>
          </a:xfrm>
        </p:spPr>
        <p:txBody>
          <a:bodyPr>
            <a:normAutofit/>
          </a:bodyPr>
          <a:lstStyle/>
          <a:p>
            <a:r>
              <a:rPr lang="en-US" dirty="0" smtClean="0"/>
              <a:t>Android developers </a:t>
            </a:r>
            <a:br>
              <a:rPr lang="en-US" dirty="0" smtClean="0"/>
            </a:br>
            <a:r>
              <a:rPr lang="en-US" sz="1800" dirty="0">
                <a:solidFill>
                  <a:schemeClr val="tx1"/>
                </a:solidFill>
              </a:rPr>
              <a:t>[http://developer.android.com]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 defTabSz="271463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1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Android provides verity </a:t>
            </a:r>
            <a:r>
              <a:rPr lang="en-US" dirty="0"/>
              <a:t>of </a:t>
            </a:r>
            <a:r>
              <a:rPr lang="en-US" dirty="0" smtClean="0"/>
              <a:t>APIs for animation </a:t>
            </a:r>
            <a:r>
              <a:rPr lang="en-US" dirty="0"/>
              <a:t>and </a:t>
            </a:r>
            <a:r>
              <a:rPr lang="en-US" dirty="0" smtClean="0"/>
              <a:t>graphics</a:t>
            </a:r>
          </a:p>
          <a:p>
            <a:r>
              <a:rPr lang="en-US" dirty="0" smtClean="0"/>
              <a:t>Animations :</a:t>
            </a:r>
          </a:p>
          <a:p>
            <a:pPr lvl="1"/>
            <a:r>
              <a:rPr lang="en-US" dirty="0" smtClean="0"/>
              <a:t>Drawable animation</a:t>
            </a:r>
          </a:p>
          <a:p>
            <a:pPr lvl="1"/>
            <a:r>
              <a:rPr lang="en-US" dirty="0" smtClean="0"/>
              <a:t>View animation </a:t>
            </a:r>
          </a:p>
          <a:p>
            <a:pPr lvl="1"/>
            <a:r>
              <a:rPr lang="en-US" dirty="0" smtClean="0"/>
              <a:t>Property animation </a:t>
            </a:r>
          </a:p>
          <a:p>
            <a:r>
              <a:rPr lang="en-US" dirty="0" smtClean="0"/>
              <a:t>Graphics :</a:t>
            </a:r>
          </a:p>
          <a:p>
            <a:pPr lvl="1"/>
            <a:r>
              <a:rPr lang="en-US" dirty="0" smtClean="0"/>
              <a:t>2D – Canvas &amp; Drawable</a:t>
            </a:r>
          </a:p>
          <a:p>
            <a:pPr lvl="1"/>
            <a:r>
              <a:rPr lang="en-US" dirty="0" smtClean="0"/>
              <a:t>3D - OpenGL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a series of sequence </a:t>
            </a:r>
            <a:r>
              <a:rPr lang="en-US" dirty="0" err="1" smtClean="0"/>
              <a:t>Drawables</a:t>
            </a:r>
            <a:r>
              <a:rPr lang="en-US" dirty="0" smtClean="0"/>
              <a:t> one after another to create an animated movie</a:t>
            </a:r>
          </a:p>
          <a:p>
            <a:r>
              <a:rPr lang="en-US" dirty="0" smtClean="0"/>
              <a:t>Define the animation with a single *.XML file  </a:t>
            </a:r>
          </a:p>
          <a:p>
            <a:pPr lvl="1"/>
            <a:r>
              <a:rPr lang="en-US" dirty="0" smtClean="0"/>
              <a:t>Place the file under </a:t>
            </a:r>
            <a:r>
              <a:rPr lang="en-US" dirty="0" smtClean="0">
                <a:solidFill>
                  <a:srgbClr val="0070C0"/>
                </a:solidFill>
              </a:rPr>
              <a:t>res/</a:t>
            </a:r>
            <a:r>
              <a:rPr lang="en-US" dirty="0" err="1" smtClean="0">
                <a:solidFill>
                  <a:srgbClr val="0070C0"/>
                </a:solidFill>
              </a:rPr>
              <a:t>drawable</a:t>
            </a:r>
            <a:r>
              <a:rPr lang="en-US" dirty="0" smtClean="0">
                <a:solidFill>
                  <a:srgbClr val="0070C0"/>
                </a:solidFill>
              </a:rPr>
              <a:t>/</a:t>
            </a:r>
            <a:r>
              <a:rPr lang="en-US" dirty="0" smtClean="0"/>
              <a:t> directory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&lt;animation-list&gt; </a:t>
            </a:r>
            <a:r>
              <a:rPr lang="en-US" dirty="0" smtClean="0"/>
              <a:t>tag - the root node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&lt;item&gt;</a:t>
            </a:r>
            <a:r>
              <a:rPr lang="en-US" dirty="0" smtClean="0"/>
              <a:t> tag – define a single frame – source and duration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Drawable Animation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0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Drawable Animation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65" y="2283718"/>
            <a:ext cx="604283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C:\Users\avidan\Desktop\smurf\smur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607754"/>
            <a:ext cx="2716560" cy="135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06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animation binding and rendering is made using the </a:t>
            </a:r>
            <a:r>
              <a:rPr lang="en-US" dirty="0" err="1" smtClean="0">
                <a:solidFill>
                  <a:srgbClr val="0070C0"/>
                </a:solidFill>
              </a:rPr>
              <a:t>AnimationDrawable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The defined *.XML file can be added as the image background to a view and than called to play 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start()</a:t>
            </a:r>
            <a:r>
              <a:rPr lang="en-US" dirty="0" smtClean="0"/>
              <a:t> method </a:t>
            </a:r>
            <a:r>
              <a:rPr lang="en-US" dirty="0" smtClean="0"/>
              <a:t>can’t </a:t>
            </a:r>
            <a:r>
              <a:rPr lang="en-US" dirty="0" smtClean="0"/>
              <a:t>be called during the Activity’s </a:t>
            </a:r>
            <a:r>
              <a:rPr lang="en-US" dirty="0" err="1" smtClean="0">
                <a:solidFill>
                  <a:srgbClr val="0070C0"/>
                </a:solidFill>
              </a:rPr>
              <a:t>onCreate</a:t>
            </a:r>
            <a:r>
              <a:rPr lang="en-US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since the view binding isn’t necessarily completed, use </a:t>
            </a:r>
            <a:r>
              <a:rPr lang="en-US" dirty="0" err="1" smtClean="0">
                <a:solidFill>
                  <a:srgbClr val="0070C0"/>
                </a:solidFill>
              </a:rPr>
              <a:t>onWindowFocusChanges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  <a:r>
              <a:rPr lang="en-US" dirty="0" smtClean="0"/>
              <a:t> instead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Drawable Animation</a:t>
            </a:r>
          </a:p>
        </p:txBody>
      </p:sp>
    </p:spTree>
    <p:extLst>
      <p:ext uri="{BB962C8B-B14F-4D97-AF65-F5344CB8AC3E}">
        <p14:creationId xmlns:p14="http://schemas.microsoft.com/office/powerpoint/2010/main" val="19347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View (</a:t>
            </a:r>
            <a:r>
              <a:rPr lang="en-US" dirty="0" err="1" smtClean="0"/>
              <a:t>Tweened</a:t>
            </a:r>
            <a:r>
              <a:rPr lang="en-US" dirty="0" smtClean="0"/>
              <a:t>) animation calculates the animation with information such as :</a:t>
            </a:r>
          </a:p>
          <a:p>
            <a:pPr lvl="1"/>
            <a:r>
              <a:rPr lang="en-US" dirty="0" smtClean="0"/>
              <a:t>Start point</a:t>
            </a:r>
          </a:p>
          <a:p>
            <a:pPr lvl="1"/>
            <a:r>
              <a:rPr lang="en-US" dirty="0" smtClean="0"/>
              <a:t>End point</a:t>
            </a:r>
          </a:p>
          <a:p>
            <a:pPr lvl="1"/>
            <a:r>
              <a:rPr lang="en-US" dirty="0" smtClean="0"/>
              <a:t>Rotation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Performs a series of simple transformations on the View contents </a:t>
            </a:r>
          </a:p>
          <a:p>
            <a:r>
              <a:rPr lang="en-US" dirty="0" smtClean="0"/>
              <a:t>Can be defined by a *.XML file or by code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Animation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5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*.xml file  location is under the </a:t>
            </a:r>
            <a:r>
              <a:rPr lang="en-US" dirty="0" smtClean="0">
                <a:solidFill>
                  <a:srgbClr val="0070C0"/>
                </a:solidFill>
              </a:rPr>
              <a:t>res/</a:t>
            </a:r>
            <a:r>
              <a:rPr lang="en-US" dirty="0" err="1" smtClean="0">
                <a:solidFill>
                  <a:srgbClr val="0070C0"/>
                </a:solidFill>
              </a:rPr>
              <a:t>anim</a:t>
            </a:r>
            <a:r>
              <a:rPr lang="en-US" dirty="0" smtClean="0">
                <a:solidFill>
                  <a:srgbClr val="0070C0"/>
                </a:solidFill>
              </a:rPr>
              <a:t>/</a:t>
            </a:r>
            <a:r>
              <a:rPr lang="en-US" dirty="0" smtClean="0"/>
              <a:t> directory</a:t>
            </a:r>
          </a:p>
          <a:p>
            <a:r>
              <a:rPr lang="en-US" dirty="0" smtClean="0"/>
              <a:t>Must contain a single root element and child elements </a:t>
            </a:r>
          </a:p>
          <a:p>
            <a:pPr lvl="1"/>
            <a:r>
              <a:rPr lang="en-US" dirty="0" smtClean="0"/>
              <a:t>&lt;alpha&gt;</a:t>
            </a:r>
          </a:p>
          <a:p>
            <a:pPr lvl="1"/>
            <a:r>
              <a:rPr lang="en-US" dirty="0" smtClean="0"/>
              <a:t>&lt;scale&gt;</a:t>
            </a:r>
          </a:p>
          <a:p>
            <a:pPr lvl="1"/>
            <a:r>
              <a:rPr lang="en-US" dirty="0" smtClean="0"/>
              <a:t>&lt;translate&gt;</a:t>
            </a:r>
          </a:p>
          <a:p>
            <a:pPr lvl="1"/>
            <a:r>
              <a:rPr lang="en-US" dirty="0" smtClean="0"/>
              <a:t>&lt;rotate&gt;</a:t>
            </a:r>
          </a:p>
          <a:p>
            <a:pPr lvl="1"/>
            <a:r>
              <a:rPr lang="en-US" dirty="0" smtClean="0"/>
              <a:t>&lt;set&gt;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Animation </a:t>
            </a:r>
          </a:p>
        </p:txBody>
      </p:sp>
    </p:spTree>
    <p:extLst>
      <p:ext uri="{BB962C8B-B14F-4D97-AF65-F5344CB8AC3E}">
        <p14:creationId xmlns:p14="http://schemas.microsoft.com/office/powerpoint/2010/main" val="325440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select how animation will be applied over time by assigning an Interpolator </a:t>
            </a:r>
          </a:p>
          <a:p>
            <a:r>
              <a:rPr lang="en-US" dirty="0" smtClean="0"/>
              <a:t>The animation is defined using the </a:t>
            </a:r>
            <a:r>
              <a:rPr lang="en-US" dirty="0" smtClean="0">
                <a:solidFill>
                  <a:srgbClr val="0070C0"/>
                </a:solidFill>
              </a:rPr>
              <a:t>Animation</a:t>
            </a:r>
            <a:r>
              <a:rPr lang="en-US" dirty="0" smtClean="0"/>
              <a:t> API </a:t>
            </a:r>
          </a:p>
          <a:p>
            <a:r>
              <a:rPr lang="en-US" dirty="0" smtClean="0"/>
              <a:t>The animation will be start by calling the </a:t>
            </a:r>
            <a:r>
              <a:rPr lang="en-US" dirty="0" err="1" smtClean="0">
                <a:solidFill>
                  <a:srgbClr val="0070C0"/>
                </a:solidFill>
              </a:rPr>
              <a:t>View.startAnimation</a:t>
            </a:r>
            <a:r>
              <a:rPr lang="en-US" dirty="0" smtClean="0">
                <a:solidFill>
                  <a:srgbClr val="0070C0"/>
                </a:solidFill>
              </a:rPr>
              <a:t>(Animation)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Animation </a:t>
            </a:r>
          </a:p>
        </p:txBody>
      </p:sp>
    </p:spTree>
    <p:extLst>
      <p:ext uri="{BB962C8B-B14F-4D97-AF65-F5344CB8AC3E}">
        <p14:creationId xmlns:p14="http://schemas.microsoft.com/office/powerpoint/2010/main" val="354840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application needs specialized drawings and/or control the animation</a:t>
            </a:r>
          </a:p>
          <a:p>
            <a:r>
              <a:rPr lang="en-US" dirty="0" smtClean="0"/>
              <a:t>The Canvas represents the actual surface upon your graphics will be drawn</a:t>
            </a:r>
          </a:p>
          <a:p>
            <a:r>
              <a:rPr lang="en-US" dirty="0" smtClean="0"/>
              <a:t>Can be drawn in 2 methods </a:t>
            </a:r>
          </a:p>
          <a:p>
            <a:pPr lvl="1"/>
            <a:r>
              <a:rPr lang="en-US" dirty="0" smtClean="0"/>
              <a:t>On a View</a:t>
            </a:r>
          </a:p>
          <a:p>
            <a:pPr lvl="1"/>
            <a:r>
              <a:rPr lang="en-US" dirty="0" smtClean="0"/>
              <a:t>On a SurfaceView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1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5100</TotalTime>
  <Words>558</Words>
  <Application>Microsoft Office PowerPoint</Application>
  <PresentationFormat>On-screen Show (16:9)</PresentationFormat>
  <Paragraphs>79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Waveform</vt:lpstr>
      <vt:lpstr>Animation &amp; Graphics </vt:lpstr>
      <vt:lpstr>Intro </vt:lpstr>
      <vt:lpstr>Drawable Animation</vt:lpstr>
      <vt:lpstr>Drawable Animation</vt:lpstr>
      <vt:lpstr>Drawable Animation</vt:lpstr>
      <vt:lpstr>View Animation </vt:lpstr>
      <vt:lpstr>View Animation </vt:lpstr>
      <vt:lpstr>View Animation </vt:lpstr>
      <vt:lpstr>Canvas</vt:lpstr>
      <vt:lpstr>Canvas – on View</vt:lpstr>
      <vt:lpstr>Canvas – on SurfaceView</vt:lpstr>
      <vt:lpstr>Canvas – on SurfaceView</vt:lpstr>
      <vt:lpstr>Canvas – on SurfaceView</vt:lpstr>
      <vt:lpstr>Drawables</vt:lpstr>
      <vt:lpstr>ShapeDrawable</vt:lpstr>
      <vt:lpstr>References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Itsik Avidan</dc:creator>
  <cp:lastModifiedBy>Tom</cp:lastModifiedBy>
  <cp:revision>176</cp:revision>
  <dcterms:created xsi:type="dcterms:W3CDTF">2012-08-06T18:15:49Z</dcterms:created>
  <dcterms:modified xsi:type="dcterms:W3CDTF">2012-09-09T19:06:54Z</dcterms:modified>
</cp:coreProperties>
</file>