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Dosis" pitchFamily="2" charset="0"/>
      <p:regular r:id="rId22"/>
      <p:bold r:id="rId23"/>
    </p:embeddedFont>
    <p:embeddedFont>
      <p:font typeface="Inter" panose="020B0604020202020204" charset="0"/>
      <p:regular r:id="rId24"/>
      <p:bold r:id="rId25"/>
    </p:embeddedFont>
    <p:embeddedFont>
      <p:font typeface="Inter Medium" panose="020B0604020202020204" charset="0"/>
      <p:regular r:id="rId26"/>
      <p:bold r:id="rId27"/>
    </p:embeddedFont>
    <p:embeddedFont>
      <p:font typeface="Inter SemiBold" panose="020B0604020202020204" charset="0"/>
      <p:regular r:id="rId28"/>
      <p:bold r:id="rId29"/>
    </p:embeddedFont>
    <p:embeddedFont>
      <p:font typeface="Maven Pro SemiBol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66FF"/>
    <a:srgbClr val="A33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58" autoAdjust="0"/>
  </p:normalViewPr>
  <p:slideViewPr>
    <p:cSldViewPr snapToGrid="0">
      <p:cViewPr>
        <p:scale>
          <a:sx n="66" d="100"/>
          <a:sy n="66" d="100"/>
        </p:scale>
        <p:origin x="142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3B522-9B59-4D2D-82F3-88A637D670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466C13E-9860-467B-B240-3D4CADA64FEF}" type="asst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A338EB"/>
          </a:solidFill>
        </a:ln>
      </dgm:spPr>
      <dgm:t>
        <a:bodyPr/>
        <a:lstStyle/>
        <a:p>
          <a:endParaRPr lang="id-ID" dirty="0"/>
        </a:p>
      </dgm:t>
    </dgm:pt>
    <dgm:pt modelId="{872C2143-F28E-44DD-86C7-2819D3D8FFE3}" type="parTrans" cxnId="{4A759CCB-A4CB-4773-8FD8-D90C7696BF11}">
      <dgm:prSet/>
      <dgm:spPr/>
      <dgm:t>
        <a:bodyPr/>
        <a:lstStyle/>
        <a:p>
          <a:endParaRPr lang="id-ID"/>
        </a:p>
      </dgm:t>
    </dgm:pt>
    <dgm:pt modelId="{0973177A-94C3-4118-9062-86B83BD89C26}" type="sibTrans" cxnId="{4A759CCB-A4CB-4773-8FD8-D90C7696BF11}">
      <dgm:prSet/>
      <dgm:spPr/>
      <dgm:t>
        <a:bodyPr/>
        <a:lstStyle/>
        <a:p>
          <a:endParaRPr lang="id-ID"/>
        </a:p>
      </dgm:t>
    </dgm:pt>
    <dgm:pt modelId="{004226E9-D4A4-4F63-95FA-AC84242CE442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400" b="0" i="0" u="none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dirty="0">
            <a:solidFill>
              <a:schemeClr val="accent2"/>
            </a:solidFill>
          </a:endParaRPr>
        </a:p>
      </dgm:t>
    </dgm:pt>
    <dgm:pt modelId="{14A0B9A2-22A8-4F9D-B7A9-C2F3BD804FE9}" type="parTrans" cxnId="{A88A1687-ED07-4D21-8885-CB272D0FC38E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55C17FBB-79A5-41E8-88F5-EBB4F511DAC0}" type="sibTrans" cxnId="{A88A1687-ED07-4D21-8885-CB272D0FC38E}">
      <dgm:prSet/>
      <dgm:spPr/>
      <dgm:t>
        <a:bodyPr/>
        <a:lstStyle/>
        <a:p>
          <a:endParaRPr lang="id-ID"/>
        </a:p>
      </dgm:t>
    </dgm:pt>
    <dgm:pt modelId="{A1C4BC64-85E6-49BB-9A72-AB4E536DF22C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800" b="1" i="0" u="none" dirty="0">
              <a:solidFill>
                <a:schemeClr val="tx1"/>
              </a:solidFill>
            </a:rPr>
            <a:t>classification </a:t>
          </a:r>
          <a:r>
            <a:rPr lang="id-ID" sz="1800" b="0" i="0" u="none" dirty="0">
              <a:solidFill>
                <a:schemeClr val="tx1"/>
              </a:solidFill>
            </a:rPr>
            <a:t>harga </a:t>
          </a:r>
          <a:r>
            <a:rPr lang="id-ID" sz="1800" b="0" i="1" u="none" dirty="0">
              <a:solidFill>
                <a:schemeClr val="tx1"/>
              </a:solidFill>
            </a:rPr>
            <a:t>mobile phone</a:t>
          </a:r>
          <a:endParaRPr lang="id-ID" sz="1800" dirty="0">
            <a:solidFill>
              <a:schemeClr val="tx1"/>
            </a:solidFill>
          </a:endParaRPr>
        </a:p>
      </dgm:t>
    </dgm:pt>
    <dgm:pt modelId="{547EB3B8-8CEC-4448-A9FB-6148CEC39C6B}" type="parTrans" cxnId="{938BE9E7-739A-4C1C-988D-CD318A732FB0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4C4D5D49-280E-4D2E-A6A3-6975689797A0}" type="sibTrans" cxnId="{938BE9E7-739A-4C1C-988D-CD318A732FB0}">
      <dgm:prSet/>
      <dgm:spPr/>
      <dgm:t>
        <a:bodyPr/>
        <a:lstStyle/>
        <a:p>
          <a:endParaRPr lang="id-ID"/>
        </a:p>
      </dgm:t>
    </dgm:pt>
    <dgm:pt modelId="{38089A34-DD98-465C-AFDA-EFF2CE522518}" type="pres">
      <dgm:prSet presAssocID="{23F3B522-9B59-4D2D-82F3-88A637D670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6A42AF-820C-46D0-B3A8-E0A404F63B74}" type="pres">
      <dgm:prSet presAssocID="{1466C13E-9860-467B-B240-3D4CADA64FEF}" presName="hierRoot1" presStyleCnt="0">
        <dgm:presLayoutVars>
          <dgm:hierBranch val="init"/>
        </dgm:presLayoutVars>
      </dgm:prSet>
      <dgm:spPr/>
    </dgm:pt>
    <dgm:pt modelId="{DC9D4183-ED82-4DA7-AB23-74BD9817C9D8}" type="pres">
      <dgm:prSet presAssocID="{1466C13E-9860-467B-B240-3D4CADA64FEF}" presName="rootComposite1" presStyleCnt="0"/>
      <dgm:spPr/>
    </dgm:pt>
    <dgm:pt modelId="{0E03ABDA-04C8-413E-98E1-31D4247EA67F}" type="pres">
      <dgm:prSet presAssocID="{1466C13E-9860-467B-B240-3D4CADA64FEF}" presName="rootText1" presStyleLbl="node0" presStyleIdx="0" presStyleCnt="1">
        <dgm:presLayoutVars>
          <dgm:chPref val="3"/>
        </dgm:presLayoutVars>
      </dgm:prSet>
      <dgm:spPr/>
    </dgm:pt>
    <dgm:pt modelId="{47BFDC27-AD9A-4C6B-8DD1-2DF9A29689DE}" type="pres">
      <dgm:prSet presAssocID="{1466C13E-9860-467B-B240-3D4CADA64FEF}" presName="rootConnector1" presStyleLbl="asst0" presStyleIdx="0" presStyleCnt="0"/>
      <dgm:spPr/>
    </dgm:pt>
    <dgm:pt modelId="{BC6115AD-5592-409D-B450-71EF2EB2EC1D}" type="pres">
      <dgm:prSet presAssocID="{1466C13E-9860-467B-B240-3D4CADA64FEF}" presName="hierChild2" presStyleCnt="0"/>
      <dgm:spPr/>
    </dgm:pt>
    <dgm:pt modelId="{D37F540F-D010-40B4-AD84-20C9C5B86B3B}" type="pres">
      <dgm:prSet presAssocID="{14A0B9A2-22A8-4F9D-B7A9-C2F3BD804FE9}" presName="Name37" presStyleLbl="parChTrans1D2" presStyleIdx="0" presStyleCnt="2"/>
      <dgm:spPr/>
    </dgm:pt>
    <dgm:pt modelId="{D84D3976-60EF-4544-915C-02AFC64E1847}" type="pres">
      <dgm:prSet presAssocID="{004226E9-D4A4-4F63-95FA-AC84242CE442}" presName="hierRoot2" presStyleCnt="0">
        <dgm:presLayoutVars>
          <dgm:hierBranch val="init"/>
        </dgm:presLayoutVars>
      </dgm:prSet>
      <dgm:spPr/>
    </dgm:pt>
    <dgm:pt modelId="{A944DFDF-5A55-4DBA-B722-BBB7DD0B5748}" type="pres">
      <dgm:prSet presAssocID="{004226E9-D4A4-4F63-95FA-AC84242CE442}" presName="rootComposite" presStyleCnt="0"/>
      <dgm:spPr/>
    </dgm:pt>
    <dgm:pt modelId="{EC92FFEA-FCCC-4E4B-B879-0F4508E0BEFF}" type="pres">
      <dgm:prSet presAssocID="{004226E9-D4A4-4F63-95FA-AC84242CE442}" presName="rootText" presStyleLbl="node2" presStyleIdx="0" presStyleCnt="2">
        <dgm:presLayoutVars>
          <dgm:chPref val="3"/>
        </dgm:presLayoutVars>
      </dgm:prSet>
      <dgm:spPr/>
    </dgm:pt>
    <dgm:pt modelId="{F3D97C8F-E7E0-4201-AD7D-00375442FCF8}" type="pres">
      <dgm:prSet presAssocID="{004226E9-D4A4-4F63-95FA-AC84242CE442}" presName="rootConnector" presStyleLbl="node2" presStyleIdx="0" presStyleCnt="2"/>
      <dgm:spPr/>
    </dgm:pt>
    <dgm:pt modelId="{80361ACD-43DD-4EEF-9159-95EE62D43931}" type="pres">
      <dgm:prSet presAssocID="{004226E9-D4A4-4F63-95FA-AC84242CE442}" presName="hierChild4" presStyleCnt="0"/>
      <dgm:spPr/>
    </dgm:pt>
    <dgm:pt modelId="{490C151B-424B-4EEB-A6E4-FB86785D5A53}" type="pres">
      <dgm:prSet presAssocID="{004226E9-D4A4-4F63-95FA-AC84242CE442}" presName="hierChild5" presStyleCnt="0"/>
      <dgm:spPr/>
    </dgm:pt>
    <dgm:pt modelId="{85B378BD-244D-4221-9FDF-7494B7AC7C46}" type="pres">
      <dgm:prSet presAssocID="{547EB3B8-8CEC-4448-A9FB-6148CEC39C6B}" presName="Name37" presStyleLbl="parChTrans1D2" presStyleIdx="1" presStyleCnt="2"/>
      <dgm:spPr/>
    </dgm:pt>
    <dgm:pt modelId="{731E5A76-5631-4DD7-AE12-A0DD8F479F3B}" type="pres">
      <dgm:prSet presAssocID="{A1C4BC64-85E6-49BB-9A72-AB4E536DF22C}" presName="hierRoot2" presStyleCnt="0">
        <dgm:presLayoutVars>
          <dgm:hierBranch val="init"/>
        </dgm:presLayoutVars>
      </dgm:prSet>
      <dgm:spPr/>
    </dgm:pt>
    <dgm:pt modelId="{C176B5DD-2C23-4449-965C-B37FFED29183}" type="pres">
      <dgm:prSet presAssocID="{A1C4BC64-85E6-49BB-9A72-AB4E536DF22C}" presName="rootComposite" presStyleCnt="0"/>
      <dgm:spPr/>
    </dgm:pt>
    <dgm:pt modelId="{37301D86-5E94-4882-8863-0D196C94A79D}" type="pres">
      <dgm:prSet presAssocID="{A1C4BC64-85E6-49BB-9A72-AB4E536DF22C}" presName="rootText" presStyleLbl="node2" presStyleIdx="1" presStyleCnt="2" custLinFactNeighborX="2193" custLinFactNeighborY="223">
        <dgm:presLayoutVars>
          <dgm:chPref val="3"/>
        </dgm:presLayoutVars>
      </dgm:prSet>
      <dgm:spPr/>
    </dgm:pt>
    <dgm:pt modelId="{7F7005D9-8974-4AC7-9ADF-80A176C760F3}" type="pres">
      <dgm:prSet presAssocID="{A1C4BC64-85E6-49BB-9A72-AB4E536DF22C}" presName="rootConnector" presStyleLbl="node2" presStyleIdx="1" presStyleCnt="2"/>
      <dgm:spPr/>
    </dgm:pt>
    <dgm:pt modelId="{CEC12194-3109-4774-B628-93A889A4BAF5}" type="pres">
      <dgm:prSet presAssocID="{A1C4BC64-85E6-49BB-9A72-AB4E536DF22C}" presName="hierChild4" presStyleCnt="0"/>
      <dgm:spPr/>
    </dgm:pt>
    <dgm:pt modelId="{9A627633-BF62-4F04-831A-39EAA6954F85}" type="pres">
      <dgm:prSet presAssocID="{A1C4BC64-85E6-49BB-9A72-AB4E536DF22C}" presName="hierChild5" presStyleCnt="0"/>
      <dgm:spPr/>
    </dgm:pt>
    <dgm:pt modelId="{0636F413-CA54-4E67-A299-00D47AF1F10C}" type="pres">
      <dgm:prSet presAssocID="{1466C13E-9860-467B-B240-3D4CADA64FEF}" presName="hierChild3" presStyleCnt="0"/>
      <dgm:spPr/>
    </dgm:pt>
  </dgm:ptLst>
  <dgm:cxnLst>
    <dgm:cxn modelId="{3395FE03-ABA9-4B5F-B897-A3BD909F4B99}" type="presOf" srcId="{1466C13E-9860-467B-B240-3D4CADA64FEF}" destId="{0E03ABDA-04C8-413E-98E1-31D4247EA67F}" srcOrd="0" destOrd="0" presId="urn:microsoft.com/office/officeart/2005/8/layout/orgChart1"/>
    <dgm:cxn modelId="{0604880A-81FA-4A9D-8DDC-B5485E448DF7}" type="presOf" srcId="{547EB3B8-8CEC-4448-A9FB-6148CEC39C6B}" destId="{85B378BD-244D-4221-9FDF-7494B7AC7C46}" srcOrd="0" destOrd="0" presId="urn:microsoft.com/office/officeart/2005/8/layout/orgChart1"/>
    <dgm:cxn modelId="{96B9F01E-849E-4B74-B4F4-32B79C45149F}" type="presOf" srcId="{23F3B522-9B59-4D2D-82F3-88A637D67074}" destId="{38089A34-DD98-465C-AFDA-EFF2CE522518}" srcOrd="0" destOrd="0" presId="urn:microsoft.com/office/officeart/2005/8/layout/orgChart1"/>
    <dgm:cxn modelId="{982A2067-B338-4D8B-ACBB-9B63CEE9932A}" type="presOf" srcId="{A1C4BC64-85E6-49BB-9A72-AB4E536DF22C}" destId="{7F7005D9-8974-4AC7-9ADF-80A176C760F3}" srcOrd="1" destOrd="0" presId="urn:microsoft.com/office/officeart/2005/8/layout/orgChart1"/>
    <dgm:cxn modelId="{A88A1687-ED07-4D21-8885-CB272D0FC38E}" srcId="{1466C13E-9860-467B-B240-3D4CADA64FEF}" destId="{004226E9-D4A4-4F63-95FA-AC84242CE442}" srcOrd="0" destOrd="0" parTransId="{14A0B9A2-22A8-4F9D-B7A9-C2F3BD804FE9}" sibTransId="{55C17FBB-79A5-41E8-88F5-EBB4F511DAC0}"/>
    <dgm:cxn modelId="{0C609C87-0C1E-4411-8B44-2EE279AF3A6C}" type="presOf" srcId="{004226E9-D4A4-4F63-95FA-AC84242CE442}" destId="{F3D97C8F-E7E0-4201-AD7D-00375442FCF8}" srcOrd="1" destOrd="0" presId="urn:microsoft.com/office/officeart/2005/8/layout/orgChart1"/>
    <dgm:cxn modelId="{8249898D-A2E4-4B1D-95A6-16D86CEE2185}" type="presOf" srcId="{14A0B9A2-22A8-4F9D-B7A9-C2F3BD804FE9}" destId="{D37F540F-D010-40B4-AD84-20C9C5B86B3B}" srcOrd="0" destOrd="0" presId="urn:microsoft.com/office/officeart/2005/8/layout/orgChart1"/>
    <dgm:cxn modelId="{48387FA7-95ED-4628-A01B-C345CB9FFECF}" type="presOf" srcId="{A1C4BC64-85E6-49BB-9A72-AB4E536DF22C}" destId="{37301D86-5E94-4882-8863-0D196C94A79D}" srcOrd="0" destOrd="0" presId="urn:microsoft.com/office/officeart/2005/8/layout/orgChart1"/>
    <dgm:cxn modelId="{4A759CCB-A4CB-4773-8FD8-D90C7696BF11}" srcId="{23F3B522-9B59-4D2D-82F3-88A637D67074}" destId="{1466C13E-9860-467B-B240-3D4CADA64FEF}" srcOrd="0" destOrd="0" parTransId="{872C2143-F28E-44DD-86C7-2819D3D8FFE3}" sibTransId="{0973177A-94C3-4118-9062-86B83BD89C26}"/>
    <dgm:cxn modelId="{E27379E5-84DB-43EF-A3FA-EC4818F61E7E}" type="presOf" srcId="{004226E9-D4A4-4F63-95FA-AC84242CE442}" destId="{EC92FFEA-FCCC-4E4B-B879-0F4508E0BEFF}" srcOrd="0" destOrd="0" presId="urn:microsoft.com/office/officeart/2005/8/layout/orgChart1"/>
    <dgm:cxn modelId="{938BE9E7-739A-4C1C-988D-CD318A732FB0}" srcId="{1466C13E-9860-467B-B240-3D4CADA64FEF}" destId="{A1C4BC64-85E6-49BB-9A72-AB4E536DF22C}" srcOrd="1" destOrd="0" parTransId="{547EB3B8-8CEC-4448-A9FB-6148CEC39C6B}" sibTransId="{4C4D5D49-280E-4D2E-A6A3-6975689797A0}"/>
    <dgm:cxn modelId="{CB91B9FB-AF9B-4329-80F2-AB5517EE4114}" type="presOf" srcId="{1466C13E-9860-467B-B240-3D4CADA64FEF}" destId="{47BFDC27-AD9A-4C6B-8DD1-2DF9A29689DE}" srcOrd="1" destOrd="0" presId="urn:microsoft.com/office/officeart/2005/8/layout/orgChart1"/>
    <dgm:cxn modelId="{E914BECC-4593-4AF3-9650-096296178D48}" type="presParOf" srcId="{38089A34-DD98-465C-AFDA-EFF2CE522518}" destId="{346A42AF-820C-46D0-B3A8-E0A404F63B74}" srcOrd="0" destOrd="0" presId="urn:microsoft.com/office/officeart/2005/8/layout/orgChart1"/>
    <dgm:cxn modelId="{D5278C69-EB06-4D27-B203-FE84B1794902}" type="presParOf" srcId="{346A42AF-820C-46D0-B3A8-E0A404F63B74}" destId="{DC9D4183-ED82-4DA7-AB23-74BD9817C9D8}" srcOrd="0" destOrd="0" presId="urn:microsoft.com/office/officeart/2005/8/layout/orgChart1"/>
    <dgm:cxn modelId="{51B4419B-215C-4EDF-A54D-A2FCA9D68269}" type="presParOf" srcId="{DC9D4183-ED82-4DA7-AB23-74BD9817C9D8}" destId="{0E03ABDA-04C8-413E-98E1-31D4247EA67F}" srcOrd="0" destOrd="0" presId="urn:microsoft.com/office/officeart/2005/8/layout/orgChart1"/>
    <dgm:cxn modelId="{3FF20CFC-1113-4A00-A335-7BE7B237CE2D}" type="presParOf" srcId="{DC9D4183-ED82-4DA7-AB23-74BD9817C9D8}" destId="{47BFDC27-AD9A-4C6B-8DD1-2DF9A29689DE}" srcOrd="1" destOrd="0" presId="urn:microsoft.com/office/officeart/2005/8/layout/orgChart1"/>
    <dgm:cxn modelId="{B0D7E42A-7F00-4886-829C-0784A3F204D8}" type="presParOf" srcId="{346A42AF-820C-46D0-B3A8-E0A404F63B74}" destId="{BC6115AD-5592-409D-B450-71EF2EB2EC1D}" srcOrd="1" destOrd="0" presId="urn:microsoft.com/office/officeart/2005/8/layout/orgChart1"/>
    <dgm:cxn modelId="{AEFA4B6B-94F7-4622-AFA5-6C323F57B3B4}" type="presParOf" srcId="{BC6115AD-5592-409D-B450-71EF2EB2EC1D}" destId="{D37F540F-D010-40B4-AD84-20C9C5B86B3B}" srcOrd="0" destOrd="0" presId="urn:microsoft.com/office/officeart/2005/8/layout/orgChart1"/>
    <dgm:cxn modelId="{E807097C-98E1-4693-9B3C-71821CCD0626}" type="presParOf" srcId="{BC6115AD-5592-409D-B450-71EF2EB2EC1D}" destId="{D84D3976-60EF-4544-915C-02AFC64E1847}" srcOrd="1" destOrd="0" presId="urn:microsoft.com/office/officeart/2005/8/layout/orgChart1"/>
    <dgm:cxn modelId="{5F0543FD-546B-4B45-9260-F02E64CFB031}" type="presParOf" srcId="{D84D3976-60EF-4544-915C-02AFC64E1847}" destId="{A944DFDF-5A55-4DBA-B722-BBB7DD0B5748}" srcOrd="0" destOrd="0" presId="urn:microsoft.com/office/officeart/2005/8/layout/orgChart1"/>
    <dgm:cxn modelId="{0548C40D-98C9-4F64-B53E-E2D2BDCD8C15}" type="presParOf" srcId="{A944DFDF-5A55-4DBA-B722-BBB7DD0B5748}" destId="{EC92FFEA-FCCC-4E4B-B879-0F4508E0BEFF}" srcOrd="0" destOrd="0" presId="urn:microsoft.com/office/officeart/2005/8/layout/orgChart1"/>
    <dgm:cxn modelId="{591790F2-D0DA-444F-92BB-438A7B1B3AB9}" type="presParOf" srcId="{A944DFDF-5A55-4DBA-B722-BBB7DD0B5748}" destId="{F3D97C8F-E7E0-4201-AD7D-00375442FCF8}" srcOrd="1" destOrd="0" presId="urn:microsoft.com/office/officeart/2005/8/layout/orgChart1"/>
    <dgm:cxn modelId="{D8C07177-AA1A-4D14-8CED-7AFFB1FD380B}" type="presParOf" srcId="{D84D3976-60EF-4544-915C-02AFC64E1847}" destId="{80361ACD-43DD-4EEF-9159-95EE62D43931}" srcOrd="1" destOrd="0" presId="urn:microsoft.com/office/officeart/2005/8/layout/orgChart1"/>
    <dgm:cxn modelId="{B2D838E2-07AB-457E-975B-6CE308B13455}" type="presParOf" srcId="{D84D3976-60EF-4544-915C-02AFC64E1847}" destId="{490C151B-424B-4EEB-A6E4-FB86785D5A53}" srcOrd="2" destOrd="0" presId="urn:microsoft.com/office/officeart/2005/8/layout/orgChart1"/>
    <dgm:cxn modelId="{678F1A0E-DBBC-4912-8623-B4B1CC3246B4}" type="presParOf" srcId="{BC6115AD-5592-409D-B450-71EF2EB2EC1D}" destId="{85B378BD-244D-4221-9FDF-7494B7AC7C46}" srcOrd="2" destOrd="0" presId="urn:microsoft.com/office/officeart/2005/8/layout/orgChart1"/>
    <dgm:cxn modelId="{27C6050A-FFA8-4DFD-A614-7EFB66B5DBF2}" type="presParOf" srcId="{BC6115AD-5592-409D-B450-71EF2EB2EC1D}" destId="{731E5A76-5631-4DD7-AE12-A0DD8F479F3B}" srcOrd="3" destOrd="0" presId="urn:microsoft.com/office/officeart/2005/8/layout/orgChart1"/>
    <dgm:cxn modelId="{0A32C096-F881-4378-9478-D2F0946C7CF8}" type="presParOf" srcId="{731E5A76-5631-4DD7-AE12-A0DD8F479F3B}" destId="{C176B5DD-2C23-4449-965C-B37FFED29183}" srcOrd="0" destOrd="0" presId="urn:microsoft.com/office/officeart/2005/8/layout/orgChart1"/>
    <dgm:cxn modelId="{5F1707AE-DA24-46A7-91A1-B1A090F7D19E}" type="presParOf" srcId="{C176B5DD-2C23-4449-965C-B37FFED29183}" destId="{37301D86-5E94-4882-8863-0D196C94A79D}" srcOrd="0" destOrd="0" presId="urn:microsoft.com/office/officeart/2005/8/layout/orgChart1"/>
    <dgm:cxn modelId="{F4D444EA-AE54-494F-A96B-965B2A9BA11E}" type="presParOf" srcId="{C176B5DD-2C23-4449-965C-B37FFED29183}" destId="{7F7005D9-8974-4AC7-9ADF-80A176C760F3}" srcOrd="1" destOrd="0" presId="urn:microsoft.com/office/officeart/2005/8/layout/orgChart1"/>
    <dgm:cxn modelId="{6CDC811F-A619-45E5-BCC0-51FD883BA2C4}" type="presParOf" srcId="{731E5A76-5631-4DD7-AE12-A0DD8F479F3B}" destId="{CEC12194-3109-4774-B628-93A889A4BAF5}" srcOrd="1" destOrd="0" presId="urn:microsoft.com/office/officeart/2005/8/layout/orgChart1"/>
    <dgm:cxn modelId="{4C282B21-F25A-4D0C-8D00-6B5A03EA2437}" type="presParOf" srcId="{731E5A76-5631-4DD7-AE12-A0DD8F479F3B}" destId="{9A627633-BF62-4F04-831A-39EAA6954F85}" srcOrd="2" destOrd="0" presId="urn:microsoft.com/office/officeart/2005/8/layout/orgChart1"/>
    <dgm:cxn modelId="{DE9678A0-6B17-45EA-BEBD-4D33AE15D3D2}" type="presParOf" srcId="{346A42AF-820C-46D0-B3A8-E0A404F63B74}" destId="{0636F413-CA54-4E67-A299-00D47AF1F1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78BD-244D-4221-9FDF-7494B7AC7C46}">
      <dsp:nvSpPr>
        <dsp:cNvPr id="0" name=""/>
        <dsp:cNvSpPr/>
      </dsp:nvSpPr>
      <dsp:spPr>
        <a:xfrm>
          <a:off x="2253734" y="1042541"/>
          <a:ext cx="1234436" cy="4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25"/>
              </a:lnTo>
              <a:lnTo>
                <a:pt x="1234436" y="216325"/>
              </a:lnTo>
              <a:lnTo>
                <a:pt x="1234436" y="430378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540F-D010-40B4-AD84-20C9C5B86B3B}">
      <dsp:nvSpPr>
        <dsp:cNvPr id="0" name=""/>
        <dsp:cNvSpPr/>
      </dsp:nvSpPr>
      <dsp:spPr>
        <a:xfrm>
          <a:off x="1020384" y="1042541"/>
          <a:ext cx="1233350" cy="428105"/>
        </a:xfrm>
        <a:custGeom>
          <a:avLst/>
          <a:gdLst/>
          <a:ahLst/>
          <a:cxnLst/>
          <a:rect l="0" t="0" r="0" b="0"/>
          <a:pathLst>
            <a:path>
              <a:moveTo>
                <a:pt x="1233350" y="0"/>
              </a:moveTo>
              <a:lnTo>
                <a:pt x="1233350" y="214052"/>
              </a:lnTo>
              <a:lnTo>
                <a:pt x="0" y="214052"/>
              </a:lnTo>
              <a:lnTo>
                <a:pt x="0" y="428105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ABDA-04C8-413E-98E1-31D4247EA67F}">
      <dsp:nvSpPr>
        <dsp:cNvPr id="0" name=""/>
        <dsp:cNvSpPr/>
      </dsp:nvSpPr>
      <dsp:spPr>
        <a:xfrm>
          <a:off x="1234436" y="23243"/>
          <a:ext cx="2038595" cy="1019297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>
        <a:off x="1234436" y="23243"/>
        <a:ext cx="2038595" cy="1019297"/>
      </dsp:txXfrm>
    </dsp:sp>
    <dsp:sp modelId="{EC92FFEA-FCCC-4E4B-B879-0F4508E0BEFF}">
      <dsp:nvSpPr>
        <dsp:cNvPr id="0" name=""/>
        <dsp:cNvSpPr/>
      </dsp:nvSpPr>
      <dsp:spPr>
        <a:xfrm>
          <a:off x="1086" y="1470646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u="none" kern="1200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kern="1200" dirty="0">
            <a:solidFill>
              <a:schemeClr val="accent2"/>
            </a:solidFill>
          </a:endParaRPr>
        </a:p>
      </dsp:txBody>
      <dsp:txXfrm>
        <a:off x="1086" y="1470646"/>
        <a:ext cx="2038595" cy="1019297"/>
      </dsp:txXfrm>
    </dsp:sp>
    <dsp:sp modelId="{37301D86-5E94-4882-8863-0D196C94A79D}">
      <dsp:nvSpPr>
        <dsp:cNvPr id="0" name=""/>
        <dsp:cNvSpPr/>
      </dsp:nvSpPr>
      <dsp:spPr>
        <a:xfrm>
          <a:off x="2468873" y="1472919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i="0" u="none" kern="1200" dirty="0">
              <a:solidFill>
                <a:schemeClr val="tx1"/>
              </a:solidFill>
            </a:rPr>
            <a:t>classification </a:t>
          </a:r>
          <a:r>
            <a:rPr lang="id-ID" sz="1800" b="0" i="0" u="none" kern="1200" dirty="0">
              <a:solidFill>
                <a:schemeClr val="tx1"/>
              </a:solidFill>
            </a:rPr>
            <a:t>harga </a:t>
          </a:r>
          <a:r>
            <a:rPr lang="id-ID" sz="1800" b="0" i="1" u="none" kern="1200" dirty="0">
              <a:solidFill>
                <a:schemeClr val="tx1"/>
              </a:solidFill>
            </a:rPr>
            <a:t>mobile phone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2468873" y="1472919"/>
        <a:ext cx="2038595" cy="101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Masih </a:t>
            </a:r>
            <a:r>
              <a:rPr lang="en-US" dirty="0" err="1"/>
              <a:t>belum</a:t>
            </a:r>
            <a:r>
              <a:rPr lang="en-US" dirty="0"/>
              <a:t> tau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slide ini, paparkan secara singkat topik pada dataset.&gt;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harga smartphone, boleh dijelaskan secara singkat tentang dunia smartphone, dan apa saja faktor-faktor yang dapat memengaruhi harga, dan mengapa perusahaan smartphone merilis smartphone pada segmentasi harga yang berbeda-beda&gt;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churn, boleh dijelaskan apa itu churn, dan mengapa churn itu harus diantisipasi, apa pengaruhnya ke bisnis, dst&gt; 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menggunakan gambar&gt;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Masih </a:t>
            </a:r>
            <a:r>
              <a:rPr lang="en-US" dirty="0" err="1"/>
              <a:t>belum</a:t>
            </a:r>
            <a:r>
              <a:rPr lang="en-US" dirty="0"/>
              <a:t> tau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45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&lt;jelaskan apakah data butuh di’bersihkan’ atau tidak usah&gt;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&lt;beri pemaparan dimensi dari data, brp baris, berapa kolom, berapa yang missing, dst&gt;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&lt;presentasikan problem yang Anda temui, dan bagaimana solusi Anda terhadap problem tersebut&gt;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terdapat missing value pada kolom ___, solusi dari kami adalah ___&gt;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didukung dengan visualisasi&gt;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png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___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Ilham Ilyas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M. Zaim Husnun Niam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&lt;jika dibutuhkan lebih dari satu slide, tidak apa-apa, silakan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duplicate slide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sesuai dengan kebutuhan&gt;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&lt;paparkan kepada audience insights-insights menarik yang Anda temui di data, dan dukunglah poin poin Anda tersebut dengan visualisasi yang relevan&gt;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-8256755" y="657463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5804" y="20295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D7312-888D-7562-5C92-878438074251}"/>
              </a:ext>
            </a:extLst>
          </p:cNvPr>
          <p:cNvGrpSpPr/>
          <p:nvPr/>
        </p:nvGrpSpPr>
        <p:grpSpPr>
          <a:xfrm>
            <a:off x="-449865" y="2030072"/>
            <a:ext cx="7023083" cy="2232296"/>
            <a:chOff x="-449865" y="2030072"/>
            <a:chExt cx="7023083" cy="2232296"/>
          </a:xfrm>
        </p:grpSpPr>
        <p:grpSp>
          <p:nvGrpSpPr>
            <p:cNvPr id="11" name="Google Shape;903;p63">
              <a:extLst>
                <a:ext uri="{FF2B5EF4-FFF2-40B4-BE49-F238E27FC236}">
                  <a16:creationId xmlns:a16="http://schemas.microsoft.com/office/drawing/2014/main" id="{CF9FB688-3F09-A343-E999-9281FD83BCD2}"/>
                </a:ext>
              </a:extLst>
            </p:cNvPr>
            <p:cNvGrpSpPr/>
            <p:nvPr/>
          </p:nvGrpSpPr>
          <p:grpSpPr>
            <a:xfrm>
              <a:off x="1476886" y="2039397"/>
              <a:ext cx="2532766" cy="2222971"/>
              <a:chOff x="3305685" y="1909005"/>
              <a:chExt cx="2532766" cy="2222971"/>
            </a:xfrm>
          </p:grpSpPr>
          <p:sp>
            <p:nvSpPr>
              <p:cNvPr id="12" name="Google Shape;904;p63">
                <a:extLst>
                  <a:ext uri="{FF2B5EF4-FFF2-40B4-BE49-F238E27FC236}">
                    <a16:creationId xmlns:a16="http://schemas.microsoft.com/office/drawing/2014/main" id="{584181D4-BEA1-C9B6-3120-E5761737E884}"/>
                  </a:ext>
                </a:extLst>
              </p:cNvPr>
              <p:cNvSpPr/>
              <p:nvPr/>
            </p:nvSpPr>
            <p:spPr>
              <a:xfrm>
                <a:off x="4117530" y="3313329"/>
                <a:ext cx="1456364" cy="818647"/>
              </a:xfrm>
              <a:custGeom>
                <a:avLst/>
                <a:gdLst/>
                <a:ahLst/>
                <a:cxnLst/>
                <a:rect l="l" t="t" r="r" b="b"/>
                <a:pathLst>
                  <a:path w="142956" h="80358" fill="none" extrusionOk="0">
                    <a:moveTo>
                      <a:pt x="0" y="50612"/>
                    </a:moveTo>
                    <a:cubicBezTo>
                      <a:pt x="53053" y="80357"/>
                      <a:pt x="120314" y="56605"/>
                      <a:pt x="142956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5;p63">
                <a:extLst>
                  <a:ext uri="{FF2B5EF4-FFF2-40B4-BE49-F238E27FC236}">
                    <a16:creationId xmlns:a16="http://schemas.microsoft.com/office/drawing/2014/main" id="{6C06D0A2-2317-93FE-00BD-44D7B2E10B27}"/>
                  </a:ext>
                </a:extLst>
              </p:cNvPr>
              <p:cNvSpPr/>
              <p:nvPr/>
            </p:nvSpPr>
            <p:spPr>
              <a:xfrm>
                <a:off x="3595102" y="2795491"/>
                <a:ext cx="137959" cy="651297"/>
              </a:xfrm>
              <a:custGeom>
                <a:avLst/>
                <a:gdLst/>
                <a:ahLst/>
                <a:cxnLst/>
                <a:rect l="l" t="t" r="r" b="b"/>
                <a:pathLst>
                  <a:path w="13542" h="63931" fill="none" extrusionOk="0">
                    <a:moveTo>
                      <a:pt x="888" y="0"/>
                    </a:moveTo>
                    <a:cubicBezTo>
                      <a:pt x="223" y="4440"/>
                      <a:pt x="1" y="9102"/>
                      <a:pt x="1" y="13763"/>
                    </a:cubicBezTo>
                    <a:cubicBezTo>
                      <a:pt x="1" y="31300"/>
                      <a:pt x="4662" y="48614"/>
                      <a:pt x="13541" y="6393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06;p63">
                <a:extLst>
                  <a:ext uri="{FF2B5EF4-FFF2-40B4-BE49-F238E27FC236}">
                    <a16:creationId xmlns:a16="http://schemas.microsoft.com/office/drawing/2014/main" id="{F6BE31EB-F6A1-F072-0BCD-1769FB4D7DFA}"/>
                  </a:ext>
                </a:extLst>
              </p:cNvPr>
              <p:cNvSpPr/>
              <p:nvPr/>
            </p:nvSpPr>
            <p:spPr>
              <a:xfrm>
                <a:off x="3737574" y="1909005"/>
                <a:ext cx="2098615" cy="1026706"/>
              </a:xfrm>
              <a:custGeom>
                <a:avLst/>
                <a:gdLst/>
                <a:ahLst/>
                <a:cxnLst/>
                <a:rect l="l" t="t" r="r" b="b"/>
                <a:pathLst>
                  <a:path w="205999" h="100781" fill="none" extrusionOk="0">
                    <a:moveTo>
                      <a:pt x="187352" y="100780"/>
                    </a:moveTo>
                    <a:cubicBezTo>
                      <a:pt x="187352" y="77694"/>
                      <a:pt x="179361" y="55496"/>
                      <a:pt x="165154" y="37738"/>
                    </a:cubicBezTo>
                    <a:lnTo>
                      <a:pt x="187352" y="37738"/>
                    </a:lnTo>
                    <a:cubicBezTo>
                      <a:pt x="197563" y="37738"/>
                      <a:pt x="205998" y="29302"/>
                      <a:pt x="205998" y="18869"/>
                    </a:cubicBezTo>
                    <a:cubicBezTo>
                      <a:pt x="205998" y="8436"/>
                      <a:pt x="197563" y="1"/>
                      <a:pt x="187352" y="1"/>
                    </a:cubicBezTo>
                    <a:lnTo>
                      <a:pt x="91012" y="1"/>
                    </a:lnTo>
                    <a:lnTo>
                      <a:pt x="89681" y="1"/>
                    </a:lnTo>
                    <a:lnTo>
                      <a:pt x="86573" y="1"/>
                    </a:lnTo>
                    <a:cubicBezTo>
                      <a:pt x="51056" y="1"/>
                      <a:pt x="17981" y="18869"/>
                      <a:pt x="0" y="4972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08;p63">
                <a:extLst>
                  <a:ext uri="{FF2B5EF4-FFF2-40B4-BE49-F238E27FC236}">
                    <a16:creationId xmlns:a16="http://schemas.microsoft.com/office/drawing/2014/main" id="{6F8DCCBD-950B-8C3E-B13A-2D5021EE393D}"/>
                  </a:ext>
                </a:extLst>
              </p:cNvPr>
              <p:cNvSpPr/>
              <p:nvPr/>
            </p:nvSpPr>
            <p:spPr>
              <a:xfrm>
                <a:off x="3886831" y="1956499"/>
                <a:ext cx="1635022" cy="979212"/>
              </a:xfrm>
              <a:custGeom>
                <a:avLst/>
                <a:gdLst/>
                <a:ahLst/>
                <a:cxnLst/>
                <a:rect l="l" t="t" r="r" b="b"/>
                <a:pathLst>
                  <a:path w="160493" h="96119" fill="none" extrusionOk="0">
                    <a:moveTo>
                      <a:pt x="160492" y="96118"/>
                    </a:moveTo>
                    <a:cubicBezTo>
                      <a:pt x="160492" y="57494"/>
                      <a:pt x="135630" y="23530"/>
                      <a:pt x="99003" y="11765"/>
                    </a:cubicBezTo>
                    <a:cubicBezTo>
                      <a:pt x="62377" y="0"/>
                      <a:pt x="22420" y="13097"/>
                      <a:pt x="0" y="4439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9;p63">
                <a:extLst>
                  <a:ext uri="{FF2B5EF4-FFF2-40B4-BE49-F238E27FC236}">
                    <a16:creationId xmlns:a16="http://schemas.microsoft.com/office/drawing/2014/main" id="{A4BA4386-6652-09F3-9E2D-BF936F437F6C}"/>
                  </a:ext>
                </a:extLst>
              </p:cNvPr>
              <p:cNvSpPr/>
              <p:nvPr/>
            </p:nvSpPr>
            <p:spPr>
              <a:xfrm>
                <a:off x="3305685" y="2071830"/>
                <a:ext cx="2112363" cy="175155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70260" fill="none" extrusionOk="0">
                    <a:moveTo>
                      <a:pt x="205333" y="84575"/>
                    </a:moveTo>
                    <a:cubicBezTo>
                      <a:pt x="205333" y="51944"/>
                      <a:pt x="185133" y="22865"/>
                      <a:pt x="154721" y="11322"/>
                    </a:cubicBezTo>
                    <a:cubicBezTo>
                      <a:pt x="124088" y="1"/>
                      <a:pt x="89681" y="8880"/>
                      <a:pt x="68371" y="33520"/>
                    </a:cubicBezTo>
                    <a:lnTo>
                      <a:pt x="18869" y="33520"/>
                    </a:lnTo>
                    <a:cubicBezTo>
                      <a:pt x="8436" y="33520"/>
                      <a:pt x="1" y="41955"/>
                      <a:pt x="1" y="52388"/>
                    </a:cubicBezTo>
                    <a:cubicBezTo>
                      <a:pt x="1" y="62599"/>
                      <a:pt x="8436" y="71034"/>
                      <a:pt x="18869" y="71034"/>
                    </a:cubicBezTo>
                    <a:lnTo>
                      <a:pt x="50612" y="71034"/>
                    </a:lnTo>
                    <a:cubicBezTo>
                      <a:pt x="44175" y="108549"/>
                      <a:pt x="65929" y="145176"/>
                      <a:pt x="101668" y="157607"/>
                    </a:cubicBezTo>
                    <a:cubicBezTo>
                      <a:pt x="137629" y="170260"/>
                      <a:pt x="177363" y="155165"/>
                      <a:pt x="195788" y="121868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10;p63">
                <a:extLst>
                  <a:ext uri="{FF2B5EF4-FFF2-40B4-BE49-F238E27FC236}">
                    <a16:creationId xmlns:a16="http://schemas.microsoft.com/office/drawing/2014/main" id="{E4DDF189-D5B8-2136-771D-4A23636D680F}"/>
                  </a:ext>
                </a:extLst>
              </p:cNvPr>
              <p:cNvSpPr/>
              <p:nvPr/>
            </p:nvSpPr>
            <p:spPr>
              <a:xfrm>
                <a:off x="3746621" y="2230136"/>
                <a:ext cx="2091830" cy="153326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50504" fill="none" extrusionOk="0">
                    <a:moveTo>
                      <a:pt x="85685" y="0"/>
                    </a:moveTo>
                    <a:cubicBezTo>
                      <a:pt x="33297" y="222"/>
                      <a:pt x="0" y="56383"/>
                      <a:pt x="25306" y="102333"/>
                    </a:cubicBezTo>
                    <a:cubicBezTo>
                      <a:pt x="50390" y="148283"/>
                      <a:pt x="115652" y="150503"/>
                      <a:pt x="144066" y="106551"/>
                    </a:cubicBezTo>
                    <a:lnTo>
                      <a:pt x="186464" y="106551"/>
                    </a:lnTo>
                    <a:cubicBezTo>
                      <a:pt x="196897" y="106551"/>
                      <a:pt x="205332" y="98116"/>
                      <a:pt x="205332" y="87683"/>
                    </a:cubicBezTo>
                    <a:cubicBezTo>
                      <a:pt x="205332" y="77250"/>
                      <a:pt x="196897" y="68814"/>
                      <a:pt x="186464" y="68814"/>
                    </a:cubicBezTo>
                    <a:lnTo>
                      <a:pt x="154943" y="68814"/>
                    </a:lnTo>
                    <a:cubicBezTo>
                      <a:pt x="154721" y="30856"/>
                      <a:pt x="123865" y="0"/>
                      <a:pt x="8568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11;p63">
                <a:extLst>
                  <a:ext uri="{FF2B5EF4-FFF2-40B4-BE49-F238E27FC236}">
                    <a16:creationId xmlns:a16="http://schemas.microsoft.com/office/drawing/2014/main" id="{5C7ED954-9A6E-DB67-C62A-E4C5EE375D62}"/>
                  </a:ext>
                </a:extLst>
              </p:cNvPr>
              <p:cNvSpPr/>
              <p:nvPr/>
            </p:nvSpPr>
            <p:spPr>
              <a:xfrm>
                <a:off x="4035475" y="2354312"/>
                <a:ext cx="1169100" cy="1169100"/>
              </a:xfrm>
              <a:prstGeom prst="ellipse">
                <a:avLst/>
              </a:prstGeom>
              <a:solidFill>
                <a:srgbClr val="A338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912;p63">
                <a:extLst>
                  <a:ext uri="{FF2B5EF4-FFF2-40B4-BE49-F238E27FC236}">
                    <a16:creationId xmlns:a16="http://schemas.microsoft.com/office/drawing/2014/main" id="{EE9ADF53-1024-17BA-BC2A-53BE6B4BF4D9}"/>
                  </a:ext>
                </a:extLst>
              </p:cNvPr>
              <p:cNvSpPr/>
              <p:nvPr/>
            </p:nvSpPr>
            <p:spPr>
              <a:xfrm>
                <a:off x="3377949" y="2482475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4;p63">
                <a:extLst>
                  <a:ext uri="{FF2B5EF4-FFF2-40B4-BE49-F238E27FC236}">
                    <a16:creationId xmlns:a16="http://schemas.microsoft.com/office/drawing/2014/main" id="{1FB27D24-037C-77FA-88E8-36B90670C341}"/>
                  </a:ext>
                </a:extLst>
              </p:cNvPr>
              <p:cNvSpPr/>
              <p:nvPr/>
            </p:nvSpPr>
            <p:spPr>
              <a:xfrm>
                <a:off x="5506999" y="1967674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5;p63">
                <a:extLst>
                  <a:ext uri="{FF2B5EF4-FFF2-40B4-BE49-F238E27FC236}">
                    <a16:creationId xmlns:a16="http://schemas.microsoft.com/office/drawing/2014/main" id="{8FC00825-E881-41C9-5F36-19C829C9069F}"/>
                  </a:ext>
                </a:extLst>
              </p:cNvPr>
              <p:cNvSpPr/>
              <p:nvPr/>
            </p:nvSpPr>
            <p:spPr>
              <a:xfrm>
                <a:off x="5506999" y="2998450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916;p63">
              <a:extLst>
                <a:ext uri="{FF2B5EF4-FFF2-40B4-BE49-F238E27FC236}">
                  <a16:creationId xmlns:a16="http://schemas.microsoft.com/office/drawing/2014/main" id="{663D44CC-0CF5-57B2-8604-6B1A2BBE1B2A}"/>
                </a:ext>
              </a:extLst>
            </p:cNvPr>
            <p:cNvGrpSpPr/>
            <p:nvPr/>
          </p:nvGrpSpPr>
          <p:grpSpPr>
            <a:xfrm>
              <a:off x="2605751" y="2883964"/>
              <a:ext cx="370930" cy="370549"/>
              <a:chOff x="2497275" y="2744159"/>
              <a:chExt cx="370930" cy="370549"/>
            </a:xfrm>
          </p:grpSpPr>
          <p:sp>
            <p:nvSpPr>
              <p:cNvPr id="25" name="Google Shape;917;p63">
                <a:extLst>
                  <a:ext uri="{FF2B5EF4-FFF2-40B4-BE49-F238E27FC236}">
                    <a16:creationId xmlns:a16="http://schemas.microsoft.com/office/drawing/2014/main" id="{6562F649-AB2E-BAC6-CD26-3B17ECDE5504}"/>
                  </a:ext>
                </a:extLst>
              </p:cNvPr>
              <p:cNvSpPr/>
              <p:nvPr/>
            </p:nvSpPr>
            <p:spPr>
              <a:xfrm>
                <a:off x="2497275" y="2744159"/>
                <a:ext cx="284366" cy="284747"/>
              </a:xfrm>
              <a:custGeom>
                <a:avLst/>
                <a:gdLst/>
                <a:ahLst/>
                <a:cxnLst/>
                <a:rect l="l" t="t" r="r" b="b"/>
                <a:pathLst>
                  <a:path w="8955" h="8967" extrusionOk="0">
                    <a:moveTo>
                      <a:pt x="4204" y="1"/>
                    </a:moveTo>
                    <a:cubicBezTo>
                      <a:pt x="3942" y="1"/>
                      <a:pt x="3704" y="203"/>
                      <a:pt x="3644" y="465"/>
                    </a:cubicBezTo>
                    <a:lnTo>
                      <a:pt x="3466" y="1334"/>
                    </a:lnTo>
                    <a:cubicBezTo>
                      <a:pt x="3287" y="1394"/>
                      <a:pt x="3108" y="1465"/>
                      <a:pt x="2942" y="1537"/>
                    </a:cubicBezTo>
                    <a:lnTo>
                      <a:pt x="2215" y="1048"/>
                    </a:lnTo>
                    <a:cubicBezTo>
                      <a:pt x="2120" y="983"/>
                      <a:pt x="2009" y="952"/>
                      <a:pt x="1899" y="952"/>
                    </a:cubicBezTo>
                    <a:cubicBezTo>
                      <a:pt x="1749" y="952"/>
                      <a:pt x="1599" y="1010"/>
                      <a:pt x="1489" y="1120"/>
                    </a:cubicBezTo>
                    <a:lnTo>
                      <a:pt x="1108" y="1489"/>
                    </a:lnTo>
                    <a:cubicBezTo>
                      <a:pt x="918" y="1691"/>
                      <a:pt x="894" y="1989"/>
                      <a:pt x="1037" y="2227"/>
                    </a:cubicBezTo>
                    <a:lnTo>
                      <a:pt x="1525" y="2953"/>
                    </a:lnTo>
                    <a:cubicBezTo>
                      <a:pt x="1441" y="3120"/>
                      <a:pt x="1370" y="3287"/>
                      <a:pt x="1322" y="3465"/>
                    </a:cubicBezTo>
                    <a:lnTo>
                      <a:pt x="453" y="3644"/>
                    </a:lnTo>
                    <a:cubicBezTo>
                      <a:pt x="191" y="3703"/>
                      <a:pt x="1" y="3930"/>
                      <a:pt x="1" y="4215"/>
                    </a:cubicBezTo>
                    <a:lnTo>
                      <a:pt x="1" y="4751"/>
                    </a:lnTo>
                    <a:cubicBezTo>
                      <a:pt x="1" y="5025"/>
                      <a:pt x="191" y="5251"/>
                      <a:pt x="453" y="5323"/>
                    </a:cubicBezTo>
                    <a:lnTo>
                      <a:pt x="1322" y="5501"/>
                    </a:lnTo>
                    <a:cubicBezTo>
                      <a:pt x="1382" y="5668"/>
                      <a:pt x="1453" y="5847"/>
                      <a:pt x="1525" y="6013"/>
                    </a:cubicBezTo>
                    <a:lnTo>
                      <a:pt x="1037" y="6740"/>
                    </a:lnTo>
                    <a:cubicBezTo>
                      <a:pt x="894" y="6966"/>
                      <a:pt x="918" y="7287"/>
                      <a:pt x="1108" y="7478"/>
                    </a:cubicBezTo>
                    <a:lnTo>
                      <a:pt x="1489" y="7847"/>
                    </a:lnTo>
                    <a:cubicBezTo>
                      <a:pt x="1599" y="7957"/>
                      <a:pt x="1745" y="8015"/>
                      <a:pt x="1894" y="8015"/>
                    </a:cubicBezTo>
                    <a:cubicBezTo>
                      <a:pt x="2003" y="8015"/>
                      <a:pt x="2115" y="7984"/>
                      <a:pt x="2215" y="7918"/>
                    </a:cubicBezTo>
                    <a:lnTo>
                      <a:pt x="2942" y="7430"/>
                    </a:lnTo>
                    <a:cubicBezTo>
                      <a:pt x="3108" y="7513"/>
                      <a:pt x="3287" y="7597"/>
                      <a:pt x="3466" y="7633"/>
                    </a:cubicBezTo>
                    <a:lnTo>
                      <a:pt x="3644" y="8502"/>
                    </a:lnTo>
                    <a:cubicBezTo>
                      <a:pt x="3704" y="8764"/>
                      <a:pt x="3930" y="8966"/>
                      <a:pt x="4204" y="8966"/>
                    </a:cubicBezTo>
                    <a:lnTo>
                      <a:pt x="4740" y="8966"/>
                    </a:lnTo>
                    <a:cubicBezTo>
                      <a:pt x="5013" y="8966"/>
                      <a:pt x="5251" y="8764"/>
                      <a:pt x="5311" y="8502"/>
                    </a:cubicBezTo>
                    <a:lnTo>
                      <a:pt x="5490" y="7633"/>
                    </a:lnTo>
                    <a:cubicBezTo>
                      <a:pt x="5621" y="7597"/>
                      <a:pt x="5775" y="7537"/>
                      <a:pt x="5906" y="7478"/>
                    </a:cubicBezTo>
                    <a:cubicBezTo>
                      <a:pt x="6002" y="7442"/>
                      <a:pt x="6037" y="7323"/>
                      <a:pt x="6002" y="7240"/>
                    </a:cubicBezTo>
                    <a:cubicBezTo>
                      <a:pt x="5966" y="7169"/>
                      <a:pt x="5898" y="7131"/>
                      <a:pt x="5831" y="7131"/>
                    </a:cubicBezTo>
                    <a:cubicBezTo>
                      <a:pt x="5808" y="7131"/>
                      <a:pt x="5785" y="7135"/>
                      <a:pt x="5763" y="7144"/>
                    </a:cubicBezTo>
                    <a:cubicBezTo>
                      <a:pt x="5609" y="7228"/>
                      <a:pt x="5466" y="7287"/>
                      <a:pt x="5299" y="7323"/>
                    </a:cubicBezTo>
                    <a:cubicBezTo>
                      <a:pt x="5240" y="7347"/>
                      <a:pt x="5180" y="7406"/>
                      <a:pt x="5168" y="7454"/>
                    </a:cubicBezTo>
                    <a:lnTo>
                      <a:pt x="4966" y="8430"/>
                    </a:lnTo>
                    <a:cubicBezTo>
                      <a:pt x="4954" y="8514"/>
                      <a:pt x="4870" y="8597"/>
                      <a:pt x="4763" y="8597"/>
                    </a:cubicBezTo>
                    <a:lnTo>
                      <a:pt x="4228" y="8597"/>
                    </a:lnTo>
                    <a:cubicBezTo>
                      <a:pt x="4120" y="8597"/>
                      <a:pt x="4049" y="8514"/>
                      <a:pt x="4013" y="8430"/>
                    </a:cubicBezTo>
                    <a:lnTo>
                      <a:pt x="3823" y="7454"/>
                    </a:lnTo>
                    <a:cubicBezTo>
                      <a:pt x="3811" y="7383"/>
                      <a:pt x="3763" y="7335"/>
                      <a:pt x="3692" y="7323"/>
                    </a:cubicBezTo>
                    <a:cubicBezTo>
                      <a:pt x="3466" y="7263"/>
                      <a:pt x="3239" y="7180"/>
                      <a:pt x="3049" y="7061"/>
                    </a:cubicBezTo>
                    <a:cubicBezTo>
                      <a:pt x="3019" y="7043"/>
                      <a:pt x="2986" y="7034"/>
                      <a:pt x="2954" y="7034"/>
                    </a:cubicBezTo>
                    <a:cubicBezTo>
                      <a:pt x="2921" y="7034"/>
                      <a:pt x="2888" y="7043"/>
                      <a:pt x="2858" y="7061"/>
                    </a:cubicBezTo>
                    <a:lnTo>
                      <a:pt x="2037" y="7609"/>
                    </a:lnTo>
                    <a:cubicBezTo>
                      <a:pt x="2006" y="7634"/>
                      <a:pt x="1966" y="7647"/>
                      <a:pt x="1926" y="7647"/>
                    </a:cubicBezTo>
                    <a:cubicBezTo>
                      <a:pt x="1874" y="7647"/>
                      <a:pt x="1821" y="7625"/>
                      <a:pt x="1787" y="7585"/>
                    </a:cubicBezTo>
                    <a:lnTo>
                      <a:pt x="1418" y="7204"/>
                    </a:lnTo>
                    <a:cubicBezTo>
                      <a:pt x="1334" y="7132"/>
                      <a:pt x="1334" y="7025"/>
                      <a:pt x="1382" y="6954"/>
                    </a:cubicBezTo>
                    <a:lnTo>
                      <a:pt x="1930" y="6132"/>
                    </a:lnTo>
                    <a:cubicBezTo>
                      <a:pt x="1977" y="6073"/>
                      <a:pt x="1977" y="6001"/>
                      <a:pt x="1930" y="5942"/>
                    </a:cubicBezTo>
                    <a:cubicBezTo>
                      <a:pt x="1811" y="5739"/>
                      <a:pt x="1727" y="5525"/>
                      <a:pt x="1668" y="5299"/>
                    </a:cubicBezTo>
                    <a:cubicBezTo>
                      <a:pt x="1656" y="5239"/>
                      <a:pt x="1596" y="5180"/>
                      <a:pt x="1537" y="5168"/>
                    </a:cubicBezTo>
                    <a:lnTo>
                      <a:pt x="560" y="4977"/>
                    </a:lnTo>
                    <a:cubicBezTo>
                      <a:pt x="477" y="4954"/>
                      <a:pt x="406" y="4870"/>
                      <a:pt x="406" y="4763"/>
                    </a:cubicBezTo>
                    <a:lnTo>
                      <a:pt x="406" y="4227"/>
                    </a:lnTo>
                    <a:cubicBezTo>
                      <a:pt x="406" y="4132"/>
                      <a:pt x="477" y="4049"/>
                      <a:pt x="560" y="4025"/>
                    </a:cubicBezTo>
                    <a:lnTo>
                      <a:pt x="1537" y="3834"/>
                    </a:lnTo>
                    <a:cubicBezTo>
                      <a:pt x="1608" y="3811"/>
                      <a:pt x="1656" y="3775"/>
                      <a:pt x="1668" y="3692"/>
                    </a:cubicBezTo>
                    <a:cubicBezTo>
                      <a:pt x="1727" y="3477"/>
                      <a:pt x="1811" y="3251"/>
                      <a:pt x="1930" y="3061"/>
                    </a:cubicBezTo>
                    <a:cubicBezTo>
                      <a:pt x="1965" y="3001"/>
                      <a:pt x="1965" y="2918"/>
                      <a:pt x="1930" y="2858"/>
                    </a:cubicBezTo>
                    <a:lnTo>
                      <a:pt x="1382" y="2049"/>
                    </a:lnTo>
                    <a:cubicBezTo>
                      <a:pt x="1322" y="1965"/>
                      <a:pt x="1334" y="1846"/>
                      <a:pt x="1418" y="1787"/>
                    </a:cubicBezTo>
                    <a:lnTo>
                      <a:pt x="1787" y="1417"/>
                    </a:lnTo>
                    <a:cubicBezTo>
                      <a:pt x="1826" y="1378"/>
                      <a:pt x="1876" y="1360"/>
                      <a:pt x="1925" y="1360"/>
                    </a:cubicBezTo>
                    <a:cubicBezTo>
                      <a:pt x="1965" y="1360"/>
                      <a:pt x="2005" y="1372"/>
                      <a:pt x="2037" y="1394"/>
                    </a:cubicBezTo>
                    <a:lnTo>
                      <a:pt x="2858" y="1941"/>
                    </a:lnTo>
                    <a:cubicBezTo>
                      <a:pt x="2888" y="1965"/>
                      <a:pt x="2921" y="1977"/>
                      <a:pt x="2954" y="1977"/>
                    </a:cubicBezTo>
                    <a:cubicBezTo>
                      <a:pt x="2986" y="1977"/>
                      <a:pt x="3019" y="1965"/>
                      <a:pt x="3049" y="1941"/>
                    </a:cubicBezTo>
                    <a:cubicBezTo>
                      <a:pt x="3263" y="1822"/>
                      <a:pt x="3466" y="1727"/>
                      <a:pt x="3692" y="1668"/>
                    </a:cubicBezTo>
                    <a:cubicBezTo>
                      <a:pt x="3751" y="1656"/>
                      <a:pt x="3811" y="1596"/>
                      <a:pt x="3823" y="1537"/>
                    </a:cubicBezTo>
                    <a:lnTo>
                      <a:pt x="4013" y="572"/>
                    </a:lnTo>
                    <a:cubicBezTo>
                      <a:pt x="4037" y="477"/>
                      <a:pt x="4120" y="405"/>
                      <a:pt x="4228" y="405"/>
                    </a:cubicBezTo>
                    <a:lnTo>
                      <a:pt x="4763" y="405"/>
                    </a:lnTo>
                    <a:cubicBezTo>
                      <a:pt x="4870" y="405"/>
                      <a:pt x="4942" y="477"/>
                      <a:pt x="4966" y="572"/>
                    </a:cubicBezTo>
                    <a:lnTo>
                      <a:pt x="5168" y="1537"/>
                    </a:lnTo>
                    <a:cubicBezTo>
                      <a:pt x="5180" y="1608"/>
                      <a:pt x="5216" y="1656"/>
                      <a:pt x="5299" y="1668"/>
                    </a:cubicBezTo>
                    <a:cubicBezTo>
                      <a:pt x="5513" y="1727"/>
                      <a:pt x="5740" y="1822"/>
                      <a:pt x="5930" y="1941"/>
                    </a:cubicBezTo>
                    <a:cubicBezTo>
                      <a:pt x="5960" y="1953"/>
                      <a:pt x="5996" y="1959"/>
                      <a:pt x="6031" y="1959"/>
                    </a:cubicBezTo>
                    <a:cubicBezTo>
                      <a:pt x="6067" y="1959"/>
                      <a:pt x="6103" y="1953"/>
                      <a:pt x="6133" y="1941"/>
                    </a:cubicBezTo>
                    <a:lnTo>
                      <a:pt x="6942" y="1394"/>
                    </a:lnTo>
                    <a:cubicBezTo>
                      <a:pt x="6978" y="1368"/>
                      <a:pt x="7021" y="1356"/>
                      <a:pt x="7063" y="1356"/>
                    </a:cubicBezTo>
                    <a:cubicBezTo>
                      <a:pt x="7117" y="1356"/>
                      <a:pt x="7170" y="1377"/>
                      <a:pt x="7204" y="1417"/>
                    </a:cubicBezTo>
                    <a:lnTo>
                      <a:pt x="7573" y="1787"/>
                    </a:lnTo>
                    <a:cubicBezTo>
                      <a:pt x="7645" y="1870"/>
                      <a:pt x="7645" y="1965"/>
                      <a:pt x="7597" y="2049"/>
                    </a:cubicBezTo>
                    <a:lnTo>
                      <a:pt x="7049" y="2858"/>
                    </a:lnTo>
                    <a:cubicBezTo>
                      <a:pt x="7002" y="2918"/>
                      <a:pt x="7002" y="2989"/>
                      <a:pt x="7049" y="3061"/>
                    </a:cubicBezTo>
                    <a:cubicBezTo>
                      <a:pt x="7168" y="3263"/>
                      <a:pt x="7264" y="3477"/>
                      <a:pt x="7323" y="3692"/>
                    </a:cubicBezTo>
                    <a:cubicBezTo>
                      <a:pt x="7335" y="3751"/>
                      <a:pt x="7395" y="3811"/>
                      <a:pt x="7454" y="3834"/>
                    </a:cubicBezTo>
                    <a:lnTo>
                      <a:pt x="8419" y="4025"/>
                    </a:lnTo>
                    <a:cubicBezTo>
                      <a:pt x="8514" y="4037"/>
                      <a:pt x="8585" y="4132"/>
                      <a:pt x="8585" y="4227"/>
                    </a:cubicBezTo>
                    <a:lnTo>
                      <a:pt x="8585" y="4763"/>
                    </a:lnTo>
                    <a:cubicBezTo>
                      <a:pt x="8585" y="4870"/>
                      <a:pt x="8514" y="4942"/>
                      <a:pt x="8419" y="4977"/>
                    </a:cubicBezTo>
                    <a:lnTo>
                      <a:pt x="7454" y="5168"/>
                    </a:lnTo>
                    <a:cubicBezTo>
                      <a:pt x="7383" y="5180"/>
                      <a:pt x="7335" y="5227"/>
                      <a:pt x="7323" y="5299"/>
                    </a:cubicBezTo>
                    <a:cubicBezTo>
                      <a:pt x="7276" y="5466"/>
                      <a:pt x="7216" y="5632"/>
                      <a:pt x="7145" y="5775"/>
                    </a:cubicBezTo>
                    <a:cubicBezTo>
                      <a:pt x="7097" y="5870"/>
                      <a:pt x="7145" y="5966"/>
                      <a:pt x="7228" y="6013"/>
                    </a:cubicBezTo>
                    <a:cubicBezTo>
                      <a:pt x="7254" y="6026"/>
                      <a:pt x="7280" y="6032"/>
                      <a:pt x="7305" y="6032"/>
                    </a:cubicBezTo>
                    <a:cubicBezTo>
                      <a:pt x="7372" y="6032"/>
                      <a:pt x="7431" y="5991"/>
                      <a:pt x="7466" y="5930"/>
                    </a:cubicBezTo>
                    <a:cubicBezTo>
                      <a:pt x="7526" y="5799"/>
                      <a:pt x="7585" y="5644"/>
                      <a:pt x="7633" y="5501"/>
                    </a:cubicBezTo>
                    <a:lnTo>
                      <a:pt x="8490" y="5323"/>
                    </a:lnTo>
                    <a:cubicBezTo>
                      <a:pt x="8764" y="5263"/>
                      <a:pt x="8954" y="5037"/>
                      <a:pt x="8954" y="4751"/>
                    </a:cubicBezTo>
                    <a:lnTo>
                      <a:pt x="8954" y="4215"/>
                    </a:lnTo>
                    <a:cubicBezTo>
                      <a:pt x="8954" y="3942"/>
                      <a:pt x="8764" y="3715"/>
                      <a:pt x="8490" y="3644"/>
                    </a:cubicBezTo>
                    <a:lnTo>
                      <a:pt x="7633" y="3465"/>
                    </a:lnTo>
                    <a:cubicBezTo>
                      <a:pt x="7573" y="3287"/>
                      <a:pt x="7502" y="3120"/>
                      <a:pt x="7418" y="2953"/>
                    </a:cubicBezTo>
                    <a:lnTo>
                      <a:pt x="7918" y="2227"/>
                    </a:lnTo>
                    <a:cubicBezTo>
                      <a:pt x="8061" y="2001"/>
                      <a:pt x="8038" y="1679"/>
                      <a:pt x="7835" y="1489"/>
                    </a:cubicBezTo>
                    <a:lnTo>
                      <a:pt x="7466" y="1120"/>
                    </a:lnTo>
                    <a:cubicBezTo>
                      <a:pt x="7356" y="1010"/>
                      <a:pt x="7211" y="952"/>
                      <a:pt x="7061" y="952"/>
                    </a:cubicBezTo>
                    <a:cubicBezTo>
                      <a:pt x="6952" y="952"/>
                      <a:pt x="6840" y="983"/>
                      <a:pt x="6740" y="1048"/>
                    </a:cubicBezTo>
                    <a:lnTo>
                      <a:pt x="6013" y="1537"/>
                    </a:lnTo>
                    <a:cubicBezTo>
                      <a:pt x="5847" y="1453"/>
                      <a:pt x="5668" y="1370"/>
                      <a:pt x="5490" y="1334"/>
                    </a:cubicBezTo>
                    <a:lnTo>
                      <a:pt x="5311" y="465"/>
                    </a:lnTo>
                    <a:cubicBezTo>
                      <a:pt x="5251" y="203"/>
                      <a:pt x="5025" y="1"/>
                      <a:pt x="4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8;p63">
                <a:extLst>
                  <a:ext uri="{FF2B5EF4-FFF2-40B4-BE49-F238E27FC236}">
                    <a16:creationId xmlns:a16="http://schemas.microsoft.com/office/drawing/2014/main" id="{35598E29-171D-48D9-514E-32F1572465C7}"/>
                  </a:ext>
                </a:extLst>
              </p:cNvPr>
              <p:cNvSpPr/>
              <p:nvPr/>
            </p:nvSpPr>
            <p:spPr>
              <a:xfrm>
                <a:off x="2592191" y="2821673"/>
                <a:ext cx="113461" cy="9834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097" extrusionOk="0">
                    <a:moveTo>
                      <a:pt x="1524" y="0"/>
                    </a:moveTo>
                    <a:cubicBezTo>
                      <a:pt x="989" y="0"/>
                      <a:pt x="465" y="215"/>
                      <a:pt x="72" y="584"/>
                    </a:cubicBezTo>
                    <a:cubicBezTo>
                      <a:pt x="0" y="655"/>
                      <a:pt x="0" y="774"/>
                      <a:pt x="72" y="834"/>
                    </a:cubicBezTo>
                    <a:cubicBezTo>
                      <a:pt x="113" y="876"/>
                      <a:pt x="164" y="896"/>
                      <a:pt x="212" y="896"/>
                    </a:cubicBezTo>
                    <a:cubicBezTo>
                      <a:pt x="259" y="896"/>
                      <a:pt x="304" y="876"/>
                      <a:pt x="334" y="834"/>
                    </a:cubicBezTo>
                    <a:cubicBezTo>
                      <a:pt x="643" y="524"/>
                      <a:pt x="1072" y="358"/>
                      <a:pt x="1500" y="358"/>
                    </a:cubicBezTo>
                    <a:cubicBezTo>
                      <a:pt x="2441" y="358"/>
                      <a:pt x="3203" y="1120"/>
                      <a:pt x="3203" y="2060"/>
                    </a:cubicBezTo>
                    <a:cubicBezTo>
                      <a:pt x="3203" y="2322"/>
                      <a:pt x="3144" y="2596"/>
                      <a:pt x="3024" y="2834"/>
                    </a:cubicBezTo>
                    <a:cubicBezTo>
                      <a:pt x="2965" y="2941"/>
                      <a:pt x="3013" y="3037"/>
                      <a:pt x="3096" y="3084"/>
                    </a:cubicBezTo>
                    <a:cubicBezTo>
                      <a:pt x="3132" y="3096"/>
                      <a:pt x="3155" y="3096"/>
                      <a:pt x="3191" y="3096"/>
                    </a:cubicBezTo>
                    <a:cubicBezTo>
                      <a:pt x="3251" y="3096"/>
                      <a:pt x="3322" y="3072"/>
                      <a:pt x="3346" y="3001"/>
                    </a:cubicBezTo>
                    <a:cubicBezTo>
                      <a:pt x="3501" y="2715"/>
                      <a:pt x="3572" y="2382"/>
                      <a:pt x="3572" y="2060"/>
                    </a:cubicBezTo>
                    <a:cubicBezTo>
                      <a:pt x="3572" y="929"/>
                      <a:pt x="2655" y="0"/>
                      <a:pt x="1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9;p63">
                <a:extLst>
                  <a:ext uri="{FF2B5EF4-FFF2-40B4-BE49-F238E27FC236}">
                    <a16:creationId xmlns:a16="http://schemas.microsoft.com/office/drawing/2014/main" id="{716F0EFC-9619-E44A-06C4-F59E4BB5EEBE}"/>
                  </a:ext>
                </a:extLst>
              </p:cNvPr>
              <p:cNvSpPr/>
              <p:nvPr/>
            </p:nvSpPr>
            <p:spPr>
              <a:xfrm>
                <a:off x="2574408" y="2862129"/>
                <a:ext cx="106665" cy="90756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858" extrusionOk="0">
                    <a:moveTo>
                      <a:pt x="294" y="1"/>
                    </a:moveTo>
                    <a:cubicBezTo>
                      <a:pt x="218" y="1"/>
                      <a:pt x="145" y="48"/>
                      <a:pt x="108" y="131"/>
                    </a:cubicBezTo>
                    <a:cubicBezTo>
                      <a:pt x="36" y="334"/>
                      <a:pt x="1" y="572"/>
                      <a:pt x="1" y="798"/>
                    </a:cubicBezTo>
                    <a:cubicBezTo>
                      <a:pt x="1" y="1929"/>
                      <a:pt x="917" y="2858"/>
                      <a:pt x="2049" y="2858"/>
                    </a:cubicBezTo>
                    <a:cubicBezTo>
                      <a:pt x="2477" y="2858"/>
                      <a:pt x="2894" y="2715"/>
                      <a:pt x="3251" y="2465"/>
                    </a:cubicBezTo>
                    <a:cubicBezTo>
                      <a:pt x="3346" y="2405"/>
                      <a:pt x="3358" y="2286"/>
                      <a:pt x="3299" y="2215"/>
                    </a:cubicBezTo>
                    <a:cubicBezTo>
                      <a:pt x="3263" y="2158"/>
                      <a:pt x="3206" y="2131"/>
                      <a:pt x="3151" y="2131"/>
                    </a:cubicBezTo>
                    <a:cubicBezTo>
                      <a:pt x="3114" y="2131"/>
                      <a:pt x="3077" y="2143"/>
                      <a:pt x="3049" y="2167"/>
                    </a:cubicBezTo>
                    <a:cubicBezTo>
                      <a:pt x="2763" y="2382"/>
                      <a:pt x="2406" y="2501"/>
                      <a:pt x="2049" y="2501"/>
                    </a:cubicBezTo>
                    <a:cubicBezTo>
                      <a:pt x="1108" y="2501"/>
                      <a:pt x="346" y="1739"/>
                      <a:pt x="346" y="798"/>
                    </a:cubicBezTo>
                    <a:cubicBezTo>
                      <a:pt x="346" y="608"/>
                      <a:pt x="382" y="429"/>
                      <a:pt x="441" y="250"/>
                    </a:cubicBezTo>
                    <a:cubicBezTo>
                      <a:pt x="501" y="143"/>
                      <a:pt x="441" y="36"/>
                      <a:pt x="358" y="12"/>
                    </a:cubicBezTo>
                    <a:cubicBezTo>
                      <a:pt x="337" y="4"/>
                      <a:pt x="315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20;p63">
                <a:extLst>
                  <a:ext uri="{FF2B5EF4-FFF2-40B4-BE49-F238E27FC236}">
                    <a16:creationId xmlns:a16="http://schemas.microsoft.com/office/drawing/2014/main" id="{DCADFC56-0499-678D-423B-3E2D4F7639B6}"/>
                  </a:ext>
                </a:extLst>
              </p:cNvPr>
              <p:cNvSpPr/>
              <p:nvPr/>
            </p:nvSpPr>
            <p:spPr>
              <a:xfrm>
                <a:off x="2676881" y="2923385"/>
                <a:ext cx="191324" cy="191324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6025" extrusionOk="0">
                    <a:moveTo>
                      <a:pt x="2810" y="0"/>
                    </a:moveTo>
                    <a:cubicBezTo>
                      <a:pt x="2608" y="0"/>
                      <a:pt x="2429" y="155"/>
                      <a:pt x="2382" y="357"/>
                    </a:cubicBezTo>
                    <a:lnTo>
                      <a:pt x="2274" y="893"/>
                    </a:lnTo>
                    <a:cubicBezTo>
                      <a:pt x="2191" y="929"/>
                      <a:pt x="2084" y="965"/>
                      <a:pt x="1989" y="1012"/>
                    </a:cubicBezTo>
                    <a:lnTo>
                      <a:pt x="1548" y="715"/>
                    </a:lnTo>
                    <a:cubicBezTo>
                      <a:pt x="1475" y="666"/>
                      <a:pt x="1393" y="643"/>
                      <a:pt x="1313" y="643"/>
                    </a:cubicBezTo>
                    <a:cubicBezTo>
                      <a:pt x="1198" y="643"/>
                      <a:pt x="1085" y="690"/>
                      <a:pt x="1000" y="774"/>
                    </a:cubicBezTo>
                    <a:lnTo>
                      <a:pt x="738" y="1024"/>
                    </a:lnTo>
                    <a:cubicBezTo>
                      <a:pt x="596" y="1179"/>
                      <a:pt x="572" y="1417"/>
                      <a:pt x="679" y="1584"/>
                    </a:cubicBezTo>
                    <a:lnTo>
                      <a:pt x="977" y="2024"/>
                    </a:lnTo>
                    <a:cubicBezTo>
                      <a:pt x="917" y="2143"/>
                      <a:pt x="858" y="2274"/>
                      <a:pt x="834" y="2417"/>
                    </a:cubicBezTo>
                    <a:cubicBezTo>
                      <a:pt x="798" y="2512"/>
                      <a:pt x="858" y="2608"/>
                      <a:pt x="965" y="2631"/>
                    </a:cubicBezTo>
                    <a:cubicBezTo>
                      <a:pt x="986" y="2639"/>
                      <a:pt x="1006" y="2642"/>
                      <a:pt x="1025" y="2642"/>
                    </a:cubicBezTo>
                    <a:cubicBezTo>
                      <a:pt x="1103" y="2642"/>
                      <a:pt x="1162" y="2587"/>
                      <a:pt x="1191" y="2501"/>
                    </a:cubicBezTo>
                    <a:cubicBezTo>
                      <a:pt x="1227" y="2358"/>
                      <a:pt x="1298" y="2215"/>
                      <a:pt x="1346" y="2096"/>
                    </a:cubicBezTo>
                    <a:cubicBezTo>
                      <a:pt x="1381" y="2036"/>
                      <a:pt x="1381" y="1965"/>
                      <a:pt x="1346" y="1905"/>
                    </a:cubicBezTo>
                    <a:lnTo>
                      <a:pt x="1000" y="1369"/>
                    </a:lnTo>
                    <a:cubicBezTo>
                      <a:pt x="977" y="1346"/>
                      <a:pt x="977" y="1310"/>
                      <a:pt x="1012" y="1286"/>
                    </a:cubicBezTo>
                    <a:lnTo>
                      <a:pt x="1262" y="1024"/>
                    </a:lnTo>
                    <a:cubicBezTo>
                      <a:pt x="1283" y="1010"/>
                      <a:pt x="1300" y="1004"/>
                      <a:pt x="1318" y="1004"/>
                    </a:cubicBezTo>
                    <a:cubicBezTo>
                      <a:pt x="1330" y="1004"/>
                      <a:pt x="1343" y="1007"/>
                      <a:pt x="1358" y="1012"/>
                    </a:cubicBezTo>
                    <a:lnTo>
                      <a:pt x="1893" y="1369"/>
                    </a:lnTo>
                    <a:cubicBezTo>
                      <a:pt x="1923" y="1393"/>
                      <a:pt x="1956" y="1405"/>
                      <a:pt x="1989" y="1405"/>
                    </a:cubicBezTo>
                    <a:cubicBezTo>
                      <a:pt x="2021" y="1405"/>
                      <a:pt x="2054" y="1393"/>
                      <a:pt x="2084" y="1369"/>
                    </a:cubicBezTo>
                    <a:cubicBezTo>
                      <a:pt x="2215" y="1298"/>
                      <a:pt x="2346" y="1238"/>
                      <a:pt x="2489" y="1203"/>
                    </a:cubicBezTo>
                    <a:cubicBezTo>
                      <a:pt x="2548" y="1191"/>
                      <a:pt x="2608" y="1131"/>
                      <a:pt x="2620" y="1072"/>
                    </a:cubicBezTo>
                    <a:lnTo>
                      <a:pt x="2751" y="429"/>
                    </a:lnTo>
                    <a:cubicBezTo>
                      <a:pt x="2751" y="405"/>
                      <a:pt x="2786" y="369"/>
                      <a:pt x="2822" y="369"/>
                    </a:cubicBezTo>
                    <a:lnTo>
                      <a:pt x="3167" y="369"/>
                    </a:lnTo>
                    <a:cubicBezTo>
                      <a:pt x="3203" y="369"/>
                      <a:pt x="3227" y="405"/>
                      <a:pt x="3239" y="429"/>
                    </a:cubicBezTo>
                    <a:lnTo>
                      <a:pt x="3382" y="1072"/>
                    </a:lnTo>
                    <a:cubicBezTo>
                      <a:pt x="3394" y="1143"/>
                      <a:pt x="3429" y="1191"/>
                      <a:pt x="3513" y="1203"/>
                    </a:cubicBezTo>
                    <a:cubicBezTo>
                      <a:pt x="3656" y="1250"/>
                      <a:pt x="3786" y="1310"/>
                      <a:pt x="3917" y="1369"/>
                    </a:cubicBezTo>
                    <a:cubicBezTo>
                      <a:pt x="3947" y="1387"/>
                      <a:pt x="3980" y="1396"/>
                      <a:pt x="4013" y="1396"/>
                    </a:cubicBezTo>
                    <a:cubicBezTo>
                      <a:pt x="4045" y="1396"/>
                      <a:pt x="4078" y="1387"/>
                      <a:pt x="4108" y="1369"/>
                    </a:cubicBezTo>
                    <a:lnTo>
                      <a:pt x="4644" y="1012"/>
                    </a:lnTo>
                    <a:cubicBezTo>
                      <a:pt x="4654" y="1007"/>
                      <a:pt x="4665" y="1004"/>
                      <a:pt x="4678" y="1004"/>
                    </a:cubicBezTo>
                    <a:cubicBezTo>
                      <a:pt x="4695" y="1004"/>
                      <a:pt x="4713" y="1010"/>
                      <a:pt x="4727" y="1024"/>
                    </a:cubicBezTo>
                    <a:lnTo>
                      <a:pt x="4989" y="1286"/>
                    </a:lnTo>
                    <a:cubicBezTo>
                      <a:pt x="5013" y="1310"/>
                      <a:pt x="5013" y="1346"/>
                      <a:pt x="5001" y="1369"/>
                    </a:cubicBezTo>
                    <a:lnTo>
                      <a:pt x="4644" y="1905"/>
                    </a:lnTo>
                    <a:cubicBezTo>
                      <a:pt x="4596" y="1965"/>
                      <a:pt x="4596" y="2036"/>
                      <a:pt x="4644" y="2096"/>
                    </a:cubicBezTo>
                    <a:cubicBezTo>
                      <a:pt x="4715" y="2239"/>
                      <a:pt x="4775" y="2370"/>
                      <a:pt x="4810" y="2501"/>
                    </a:cubicBezTo>
                    <a:cubicBezTo>
                      <a:pt x="4822" y="2560"/>
                      <a:pt x="4882" y="2620"/>
                      <a:pt x="4941" y="2631"/>
                    </a:cubicBezTo>
                    <a:lnTo>
                      <a:pt x="5584" y="2774"/>
                    </a:lnTo>
                    <a:cubicBezTo>
                      <a:pt x="5608" y="2774"/>
                      <a:pt x="5644" y="2798"/>
                      <a:pt x="5644" y="2846"/>
                    </a:cubicBezTo>
                    <a:lnTo>
                      <a:pt x="5644" y="3191"/>
                    </a:lnTo>
                    <a:cubicBezTo>
                      <a:pt x="5644" y="3215"/>
                      <a:pt x="5608" y="3251"/>
                      <a:pt x="5584" y="3263"/>
                    </a:cubicBezTo>
                    <a:lnTo>
                      <a:pt x="4941" y="3393"/>
                    </a:lnTo>
                    <a:cubicBezTo>
                      <a:pt x="4870" y="3405"/>
                      <a:pt x="4822" y="3453"/>
                      <a:pt x="4810" y="3524"/>
                    </a:cubicBezTo>
                    <a:cubicBezTo>
                      <a:pt x="4763" y="3679"/>
                      <a:pt x="4703" y="3810"/>
                      <a:pt x="4644" y="3929"/>
                    </a:cubicBezTo>
                    <a:cubicBezTo>
                      <a:pt x="4608" y="3989"/>
                      <a:pt x="4608" y="4060"/>
                      <a:pt x="4644" y="4120"/>
                    </a:cubicBezTo>
                    <a:lnTo>
                      <a:pt x="5001" y="4656"/>
                    </a:lnTo>
                    <a:cubicBezTo>
                      <a:pt x="5013" y="4691"/>
                      <a:pt x="5013" y="4715"/>
                      <a:pt x="4989" y="4751"/>
                    </a:cubicBezTo>
                    <a:lnTo>
                      <a:pt x="4727" y="5001"/>
                    </a:lnTo>
                    <a:cubicBezTo>
                      <a:pt x="4714" y="5020"/>
                      <a:pt x="4697" y="5029"/>
                      <a:pt x="4681" y="5029"/>
                    </a:cubicBezTo>
                    <a:cubicBezTo>
                      <a:pt x="4668" y="5029"/>
                      <a:pt x="4654" y="5023"/>
                      <a:pt x="4644" y="5013"/>
                    </a:cubicBezTo>
                    <a:lnTo>
                      <a:pt x="4108" y="4656"/>
                    </a:lnTo>
                    <a:cubicBezTo>
                      <a:pt x="4078" y="4638"/>
                      <a:pt x="4045" y="4629"/>
                      <a:pt x="4013" y="4629"/>
                    </a:cubicBezTo>
                    <a:cubicBezTo>
                      <a:pt x="3980" y="4629"/>
                      <a:pt x="3947" y="4638"/>
                      <a:pt x="3917" y="4656"/>
                    </a:cubicBezTo>
                    <a:cubicBezTo>
                      <a:pt x="3775" y="4739"/>
                      <a:pt x="3644" y="4798"/>
                      <a:pt x="3513" y="4822"/>
                    </a:cubicBezTo>
                    <a:cubicBezTo>
                      <a:pt x="3453" y="4834"/>
                      <a:pt x="3394" y="4894"/>
                      <a:pt x="3382" y="4953"/>
                    </a:cubicBezTo>
                    <a:lnTo>
                      <a:pt x="3239" y="5596"/>
                    </a:lnTo>
                    <a:cubicBezTo>
                      <a:pt x="3239" y="5632"/>
                      <a:pt x="3215" y="5656"/>
                      <a:pt x="3167" y="5656"/>
                    </a:cubicBezTo>
                    <a:lnTo>
                      <a:pt x="2822" y="5656"/>
                    </a:lnTo>
                    <a:cubicBezTo>
                      <a:pt x="2798" y="5656"/>
                      <a:pt x="2763" y="5632"/>
                      <a:pt x="2751" y="5596"/>
                    </a:cubicBezTo>
                    <a:lnTo>
                      <a:pt x="2620" y="4953"/>
                    </a:lnTo>
                    <a:cubicBezTo>
                      <a:pt x="2608" y="4882"/>
                      <a:pt x="2560" y="4834"/>
                      <a:pt x="2489" y="4822"/>
                    </a:cubicBezTo>
                    <a:cubicBezTo>
                      <a:pt x="2334" y="4775"/>
                      <a:pt x="2203" y="4715"/>
                      <a:pt x="2084" y="4656"/>
                    </a:cubicBezTo>
                    <a:cubicBezTo>
                      <a:pt x="2054" y="4644"/>
                      <a:pt x="2021" y="4638"/>
                      <a:pt x="1989" y="4638"/>
                    </a:cubicBezTo>
                    <a:cubicBezTo>
                      <a:pt x="1956" y="4638"/>
                      <a:pt x="1923" y="4644"/>
                      <a:pt x="1893" y="4656"/>
                    </a:cubicBezTo>
                    <a:lnTo>
                      <a:pt x="1358" y="5013"/>
                    </a:lnTo>
                    <a:cubicBezTo>
                      <a:pt x="1342" y="5023"/>
                      <a:pt x="1328" y="5029"/>
                      <a:pt x="1314" y="5029"/>
                    </a:cubicBezTo>
                    <a:cubicBezTo>
                      <a:pt x="1298" y="5029"/>
                      <a:pt x="1282" y="5020"/>
                      <a:pt x="1262" y="5001"/>
                    </a:cubicBezTo>
                    <a:lnTo>
                      <a:pt x="1012" y="4751"/>
                    </a:lnTo>
                    <a:cubicBezTo>
                      <a:pt x="977" y="4715"/>
                      <a:pt x="977" y="4691"/>
                      <a:pt x="1000" y="4656"/>
                    </a:cubicBezTo>
                    <a:lnTo>
                      <a:pt x="1346" y="4120"/>
                    </a:lnTo>
                    <a:cubicBezTo>
                      <a:pt x="1393" y="4060"/>
                      <a:pt x="1393" y="3989"/>
                      <a:pt x="1346" y="3929"/>
                    </a:cubicBezTo>
                    <a:cubicBezTo>
                      <a:pt x="1274" y="3798"/>
                      <a:pt x="1215" y="3667"/>
                      <a:pt x="1191" y="3524"/>
                    </a:cubicBezTo>
                    <a:cubicBezTo>
                      <a:pt x="1167" y="3465"/>
                      <a:pt x="1108" y="3405"/>
                      <a:pt x="1048" y="3393"/>
                    </a:cubicBezTo>
                    <a:lnTo>
                      <a:pt x="417" y="3263"/>
                    </a:lnTo>
                    <a:cubicBezTo>
                      <a:pt x="381" y="3263"/>
                      <a:pt x="357" y="3227"/>
                      <a:pt x="357" y="3191"/>
                    </a:cubicBezTo>
                    <a:lnTo>
                      <a:pt x="357" y="2846"/>
                    </a:lnTo>
                    <a:cubicBezTo>
                      <a:pt x="357" y="2810"/>
                      <a:pt x="381" y="2786"/>
                      <a:pt x="417" y="2774"/>
                    </a:cubicBezTo>
                    <a:lnTo>
                      <a:pt x="453" y="2751"/>
                    </a:lnTo>
                    <a:cubicBezTo>
                      <a:pt x="560" y="2739"/>
                      <a:pt x="619" y="2631"/>
                      <a:pt x="608" y="2548"/>
                    </a:cubicBezTo>
                    <a:cubicBezTo>
                      <a:pt x="597" y="2450"/>
                      <a:pt x="506" y="2392"/>
                      <a:pt x="427" y="2392"/>
                    </a:cubicBezTo>
                    <a:cubicBezTo>
                      <a:pt x="419" y="2392"/>
                      <a:pt x="412" y="2392"/>
                      <a:pt x="405" y="2393"/>
                    </a:cubicBezTo>
                    <a:lnTo>
                      <a:pt x="357" y="2417"/>
                    </a:lnTo>
                    <a:cubicBezTo>
                      <a:pt x="143" y="2453"/>
                      <a:pt x="0" y="2631"/>
                      <a:pt x="0" y="2846"/>
                    </a:cubicBezTo>
                    <a:lnTo>
                      <a:pt x="0" y="3191"/>
                    </a:lnTo>
                    <a:cubicBezTo>
                      <a:pt x="0" y="3393"/>
                      <a:pt x="143" y="3572"/>
                      <a:pt x="357" y="3620"/>
                    </a:cubicBezTo>
                    <a:lnTo>
                      <a:pt x="893" y="3727"/>
                    </a:lnTo>
                    <a:cubicBezTo>
                      <a:pt x="917" y="3810"/>
                      <a:pt x="965" y="3917"/>
                      <a:pt x="1012" y="4001"/>
                    </a:cubicBezTo>
                    <a:lnTo>
                      <a:pt x="715" y="4453"/>
                    </a:lnTo>
                    <a:cubicBezTo>
                      <a:pt x="596" y="4632"/>
                      <a:pt x="619" y="4858"/>
                      <a:pt x="774" y="5001"/>
                    </a:cubicBezTo>
                    <a:lnTo>
                      <a:pt x="1024" y="5251"/>
                    </a:lnTo>
                    <a:cubicBezTo>
                      <a:pt x="1112" y="5339"/>
                      <a:pt x="1227" y="5381"/>
                      <a:pt x="1338" y="5381"/>
                    </a:cubicBezTo>
                    <a:cubicBezTo>
                      <a:pt x="1423" y="5381"/>
                      <a:pt x="1505" y="5357"/>
                      <a:pt x="1572" y="5310"/>
                    </a:cubicBezTo>
                    <a:lnTo>
                      <a:pt x="2024" y="5013"/>
                    </a:lnTo>
                    <a:cubicBezTo>
                      <a:pt x="2108" y="5060"/>
                      <a:pt x="2203" y="5108"/>
                      <a:pt x="2310" y="5132"/>
                    </a:cubicBezTo>
                    <a:lnTo>
                      <a:pt x="2405" y="5668"/>
                    </a:lnTo>
                    <a:cubicBezTo>
                      <a:pt x="2453" y="5882"/>
                      <a:pt x="2632" y="6025"/>
                      <a:pt x="2846" y="6025"/>
                    </a:cubicBezTo>
                    <a:lnTo>
                      <a:pt x="3179" y="6025"/>
                    </a:lnTo>
                    <a:cubicBezTo>
                      <a:pt x="3394" y="6025"/>
                      <a:pt x="3572" y="5882"/>
                      <a:pt x="3620" y="5668"/>
                    </a:cubicBezTo>
                    <a:lnTo>
                      <a:pt x="3715" y="5132"/>
                    </a:lnTo>
                    <a:cubicBezTo>
                      <a:pt x="3810" y="5108"/>
                      <a:pt x="3917" y="5060"/>
                      <a:pt x="4001" y="5013"/>
                    </a:cubicBezTo>
                    <a:lnTo>
                      <a:pt x="4453" y="5310"/>
                    </a:lnTo>
                    <a:cubicBezTo>
                      <a:pt x="4529" y="5361"/>
                      <a:pt x="4611" y="5386"/>
                      <a:pt x="4692" y="5386"/>
                    </a:cubicBezTo>
                    <a:cubicBezTo>
                      <a:pt x="4803" y="5386"/>
                      <a:pt x="4912" y="5340"/>
                      <a:pt x="5001" y="5251"/>
                    </a:cubicBezTo>
                    <a:lnTo>
                      <a:pt x="5251" y="5001"/>
                    </a:lnTo>
                    <a:cubicBezTo>
                      <a:pt x="5406" y="4858"/>
                      <a:pt x="5418" y="4620"/>
                      <a:pt x="5310" y="4453"/>
                    </a:cubicBezTo>
                    <a:lnTo>
                      <a:pt x="5013" y="4001"/>
                    </a:lnTo>
                    <a:cubicBezTo>
                      <a:pt x="5060" y="3917"/>
                      <a:pt x="5108" y="3822"/>
                      <a:pt x="5132" y="3727"/>
                    </a:cubicBezTo>
                    <a:lnTo>
                      <a:pt x="5668" y="3620"/>
                    </a:lnTo>
                    <a:cubicBezTo>
                      <a:pt x="5882" y="3572"/>
                      <a:pt x="6025" y="3393"/>
                      <a:pt x="6025" y="3191"/>
                    </a:cubicBezTo>
                    <a:lnTo>
                      <a:pt x="6025" y="2846"/>
                    </a:lnTo>
                    <a:cubicBezTo>
                      <a:pt x="6001" y="2631"/>
                      <a:pt x="5846" y="2453"/>
                      <a:pt x="5644" y="2417"/>
                    </a:cubicBezTo>
                    <a:lnTo>
                      <a:pt x="5108" y="2310"/>
                    </a:lnTo>
                    <a:cubicBezTo>
                      <a:pt x="5072" y="2215"/>
                      <a:pt x="5025" y="2120"/>
                      <a:pt x="4989" y="2024"/>
                    </a:cubicBezTo>
                    <a:lnTo>
                      <a:pt x="5287" y="1584"/>
                    </a:lnTo>
                    <a:cubicBezTo>
                      <a:pt x="5406" y="1405"/>
                      <a:pt x="5370" y="1179"/>
                      <a:pt x="5227" y="1024"/>
                    </a:cubicBezTo>
                    <a:lnTo>
                      <a:pt x="4965" y="774"/>
                    </a:lnTo>
                    <a:cubicBezTo>
                      <a:pt x="4882" y="691"/>
                      <a:pt x="4766" y="648"/>
                      <a:pt x="4651" y="648"/>
                    </a:cubicBezTo>
                    <a:cubicBezTo>
                      <a:pt x="4569" y="648"/>
                      <a:pt x="4487" y="670"/>
                      <a:pt x="4418" y="715"/>
                    </a:cubicBezTo>
                    <a:lnTo>
                      <a:pt x="3977" y="1012"/>
                    </a:lnTo>
                    <a:cubicBezTo>
                      <a:pt x="3882" y="965"/>
                      <a:pt x="3786" y="929"/>
                      <a:pt x="3691" y="893"/>
                    </a:cubicBezTo>
                    <a:lnTo>
                      <a:pt x="3584" y="357"/>
                    </a:lnTo>
                    <a:cubicBezTo>
                      <a:pt x="3536" y="155"/>
                      <a:pt x="3358" y="0"/>
                      <a:pt x="3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21;p63">
                <a:extLst>
                  <a:ext uri="{FF2B5EF4-FFF2-40B4-BE49-F238E27FC236}">
                    <a16:creationId xmlns:a16="http://schemas.microsoft.com/office/drawing/2014/main" id="{D4223D80-C7A5-14F7-E117-54C0BE28583F}"/>
                  </a:ext>
                </a:extLst>
              </p:cNvPr>
              <p:cNvSpPr/>
              <p:nvPr/>
            </p:nvSpPr>
            <p:spPr>
              <a:xfrm>
                <a:off x="2738867" y="2986895"/>
                <a:ext cx="65066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25" y="0"/>
                    </a:moveTo>
                    <a:cubicBezTo>
                      <a:pt x="453" y="0"/>
                      <a:pt x="1" y="453"/>
                      <a:pt x="1" y="1024"/>
                    </a:cubicBezTo>
                    <a:cubicBezTo>
                      <a:pt x="1" y="1584"/>
                      <a:pt x="453" y="2048"/>
                      <a:pt x="1025" y="2048"/>
                    </a:cubicBezTo>
                    <a:cubicBezTo>
                      <a:pt x="1251" y="2048"/>
                      <a:pt x="1465" y="1977"/>
                      <a:pt x="1644" y="1846"/>
                    </a:cubicBezTo>
                    <a:cubicBezTo>
                      <a:pt x="1727" y="1786"/>
                      <a:pt x="1739" y="1667"/>
                      <a:pt x="1680" y="1584"/>
                    </a:cubicBezTo>
                    <a:cubicBezTo>
                      <a:pt x="1646" y="1543"/>
                      <a:pt x="1593" y="1522"/>
                      <a:pt x="1540" y="1522"/>
                    </a:cubicBezTo>
                    <a:cubicBezTo>
                      <a:pt x="1500" y="1522"/>
                      <a:pt x="1461" y="1534"/>
                      <a:pt x="1430" y="1560"/>
                    </a:cubicBezTo>
                    <a:cubicBezTo>
                      <a:pt x="1311" y="1644"/>
                      <a:pt x="1168" y="1691"/>
                      <a:pt x="1025" y="1691"/>
                    </a:cubicBezTo>
                    <a:cubicBezTo>
                      <a:pt x="668" y="1691"/>
                      <a:pt x="370" y="1393"/>
                      <a:pt x="370" y="1036"/>
                    </a:cubicBezTo>
                    <a:cubicBezTo>
                      <a:pt x="382" y="655"/>
                      <a:pt x="680" y="370"/>
                      <a:pt x="1037" y="370"/>
                    </a:cubicBezTo>
                    <a:cubicBezTo>
                      <a:pt x="1394" y="370"/>
                      <a:pt x="1692" y="667"/>
                      <a:pt x="1692" y="1024"/>
                    </a:cubicBezTo>
                    <a:cubicBezTo>
                      <a:pt x="1692" y="1132"/>
                      <a:pt x="1775" y="1203"/>
                      <a:pt x="1870" y="1203"/>
                    </a:cubicBezTo>
                    <a:cubicBezTo>
                      <a:pt x="1965" y="1203"/>
                      <a:pt x="2049" y="1108"/>
                      <a:pt x="2049" y="1024"/>
                    </a:cubicBezTo>
                    <a:cubicBezTo>
                      <a:pt x="2049" y="453"/>
                      <a:pt x="1584" y="0"/>
                      <a:pt x="1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22;p63">
                <a:extLst>
                  <a:ext uri="{FF2B5EF4-FFF2-40B4-BE49-F238E27FC236}">
                    <a16:creationId xmlns:a16="http://schemas.microsoft.com/office/drawing/2014/main" id="{EAA99662-F723-14B1-7E98-23018097951E}"/>
                  </a:ext>
                </a:extLst>
              </p:cNvPr>
              <p:cNvSpPr/>
              <p:nvPr/>
            </p:nvSpPr>
            <p:spPr>
              <a:xfrm>
                <a:off x="2604670" y="2851904"/>
                <a:ext cx="70718" cy="71131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40" extrusionOk="0">
                    <a:moveTo>
                      <a:pt x="1107" y="382"/>
                    </a:moveTo>
                    <a:cubicBezTo>
                      <a:pt x="1512" y="382"/>
                      <a:pt x="1858" y="715"/>
                      <a:pt x="1858" y="1120"/>
                    </a:cubicBezTo>
                    <a:cubicBezTo>
                      <a:pt x="1858" y="1525"/>
                      <a:pt x="1512" y="1870"/>
                      <a:pt x="1107" y="1870"/>
                    </a:cubicBezTo>
                    <a:cubicBezTo>
                      <a:pt x="691" y="1870"/>
                      <a:pt x="369" y="1525"/>
                      <a:pt x="369" y="1120"/>
                    </a:cubicBezTo>
                    <a:cubicBezTo>
                      <a:pt x="369" y="703"/>
                      <a:pt x="703" y="382"/>
                      <a:pt x="1107" y="382"/>
                    </a:cubicBezTo>
                    <a:close/>
                    <a:moveTo>
                      <a:pt x="1107" y="1"/>
                    </a:moveTo>
                    <a:cubicBezTo>
                      <a:pt x="500" y="1"/>
                      <a:pt x="0" y="513"/>
                      <a:pt x="0" y="1120"/>
                    </a:cubicBezTo>
                    <a:cubicBezTo>
                      <a:pt x="0" y="1727"/>
                      <a:pt x="500" y="2239"/>
                      <a:pt x="1107" y="2239"/>
                    </a:cubicBezTo>
                    <a:cubicBezTo>
                      <a:pt x="1727" y="2239"/>
                      <a:pt x="2227" y="1727"/>
                      <a:pt x="2227" y="1120"/>
                    </a:cubicBezTo>
                    <a:cubicBezTo>
                      <a:pt x="2227" y="513"/>
                      <a:pt x="1727" y="1"/>
                      <a:pt x="1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923;p63">
              <a:extLst>
                <a:ext uri="{FF2B5EF4-FFF2-40B4-BE49-F238E27FC236}">
                  <a16:creationId xmlns:a16="http://schemas.microsoft.com/office/drawing/2014/main" id="{2092FCB2-B640-AC82-71A0-0E6DEC589CC2}"/>
                </a:ext>
              </a:extLst>
            </p:cNvPr>
            <p:cNvSpPr txBox="1">
              <a:spLocks/>
            </p:cNvSpPr>
            <p:nvPr/>
          </p:nvSpPr>
          <p:spPr>
            <a:xfrm>
              <a:off x="-449865" y="2514017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sz="2000" b="1" dirty="0"/>
                <a:t>Random Forest</a:t>
              </a:r>
              <a:endParaRPr lang="id-ID" sz="2000" b="1" dirty="0"/>
            </a:p>
          </p:txBody>
        </p:sp>
        <p:sp>
          <p:nvSpPr>
            <p:cNvPr id="35" name="Google Shape;927;p63">
              <a:extLst>
                <a:ext uri="{FF2B5EF4-FFF2-40B4-BE49-F238E27FC236}">
                  <a16:creationId xmlns:a16="http://schemas.microsoft.com/office/drawing/2014/main" id="{2915244F-9A49-65FE-2481-A628CC901D6D}"/>
                </a:ext>
              </a:extLst>
            </p:cNvPr>
            <p:cNvSpPr txBox="1">
              <a:spLocks/>
            </p:cNvSpPr>
            <p:nvPr/>
          </p:nvSpPr>
          <p:spPr>
            <a:xfrm>
              <a:off x="4126052" y="2030072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Decision Tree</a:t>
              </a:r>
              <a:endParaRPr lang="id-ID" sz="2000" b="1" dirty="0"/>
            </a:p>
          </p:txBody>
        </p:sp>
        <p:sp>
          <p:nvSpPr>
            <p:cNvPr id="37" name="Google Shape;929;p63">
              <a:extLst>
                <a:ext uri="{FF2B5EF4-FFF2-40B4-BE49-F238E27FC236}">
                  <a16:creationId xmlns:a16="http://schemas.microsoft.com/office/drawing/2014/main" id="{D51C39A1-B6AF-21B3-BE8E-A7F5972A4EE7}"/>
                </a:ext>
              </a:extLst>
            </p:cNvPr>
            <p:cNvSpPr txBox="1">
              <a:spLocks/>
            </p:cNvSpPr>
            <p:nvPr/>
          </p:nvSpPr>
          <p:spPr>
            <a:xfrm>
              <a:off x="4137972" y="3059823"/>
              <a:ext cx="2435246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Support Vector Machine</a:t>
              </a:r>
              <a:endParaRPr lang="id-ID" sz="2000" b="1" dirty="0"/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7FE1EDB6-9A37-4458-96B0-C94CBEBC44FE}"/>
              </a:ext>
            </a:extLst>
          </p:cNvPr>
          <p:cNvSpPr/>
          <p:nvPr/>
        </p:nvSpPr>
        <p:spPr>
          <a:xfrm>
            <a:off x="5953573" y="1555627"/>
            <a:ext cx="1107526" cy="2656673"/>
          </a:xfrm>
          <a:prstGeom prst="rightBrace">
            <a:avLst>
              <a:gd name="adj1" fmla="val 8333"/>
              <a:gd name="adj2" fmla="val 13836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8520526-5E6E-7C47-5E0A-CAAEC44EC925}"/>
              </a:ext>
            </a:extLst>
          </p:cNvPr>
          <p:cNvSpPr/>
          <p:nvPr/>
        </p:nvSpPr>
        <p:spPr>
          <a:xfrm>
            <a:off x="5951311" y="1554939"/>
            <a:ext cx="1107526" cy="2656673"/>
          </a:xfrm>
          <a:prstGeom prst="rightBrace">
            <a:avLst>
              <a:gd name="adj1" fmla="val 8333"/>
              <a:gd name="adj2" fmla="val 83009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6C5766-7FF9-03C4-2FD1-2A164C29BD53}"/>
              </a:ext>
            </a:extLst>
          </p:cNvPr>
          <p:cNvSpPr txBox="1"/>
          <p:nvPr/>
        </p:nvSpPr>
        <p:spPr>
          <a:xfrm>
            <a:off x="7344460" y="1444189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Semua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2356B5-59CA-EDF0-10FB-8F762F591168}"/>
              </a:ext>
            </a:extLst>
          </p:cNvPr>
          <p:cNvSpPr txBox="1"/>
          <p:nvPr/>
        </p:nvSpPr>
        <p:spPr>
          <a:xfrm>
            <a:off x="7278458" y="3251531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Setengah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66766" y="18198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526C1-67E5-77A4-5E2F-A2ED11526D2B}"/>
              </a:ext>
            </a:extLst>
          </p:cNvPr>
          <p:cNvCxnSpPr/>
          <p:nvPr/>
        </p:nvCxnSpPr>
        <p:spPr>
          <a:xfrm>
            <a:off x="5219700" y="1104900"/>
            <a:ext cx="0" cy="32131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Google Shape;877;p61">
            <a:extLst>
              <a:ext uri="{FF2B5EF4-FFF2-40B4-BE49-F238E27FC236}">
                <a16:creationId xmlns:a16="http://schemas.microsoft.com/office/drawing/2014/main" id="{F98BD1AB-EE1A-FD73-68B6-423F4BF31430}"/>
              </a:ext>
            </a:extLst>
          </p:cNvPr>
          <p:cNvSpPr txBox="1">
            <a:spLocks/>
          </p:cNvSpPr>
          <p:nvPr/>
        </p:nvSpPr>
        <p:spPr>
          <a:xfrm>
            <a:off x="5664273" y="1127651"/>
            <a:ext cx="2882893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4258"/>
              </a:buClr>
              <a:buSzPts val="3000"/>
              <a:buFont typeface="Dosis"/>
              <a:buNone/>
              <a:tabLst/>
              <a:defRPr/>
            </a:pPr>
            <a:r>
              <a:rPr lang="en-US" sz="3200" dirty="0" err="1">
                <a:solidFill>
                  <a:srgbClr val="3A4258"/>
                </a:solidFill>
              </a:rPr>
              <a:t>Metrik</a:t>
            </a:r>
            <a:r>
              <a:rPr lang="en-US" sz="3200" dirty="0">
                <a:solidFill>
                  <a:srgbClr val="3A4258"/>
                </a:solidFill>
              </a:rPr>
              <a:t> </a:t>
            </a:r>
            <a:r>
              <a:rPr lang="en-US" sz="3200" dirty="0" err="1">
                <a:solidFill>
                  <a:srgbClr val="3A4258"/>
                </a:solidFill>
              </a:rPr>
              <a:t>Evaluasi</a:t>
            </a:r>
            <a:endParaRPr kumimoji="0" lang="id-ID" sz="3200" b="1" i="0" u="none" strike="noStrike" kern="0" cap="none" spc="0" normalizeH="0" baseline="0" noProof="0" dirty="0">
              <a:ln>
                <a:noFill/>
              </a:ln>
              <a:solidFill>
                <a:srgbClr val="3A4258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39CD-53F6-0B41-4196-18CC74F9B4F6}"/>
              </a:ext>
            </a:extLst>
          </p:cNvPr>
          <p:cNvSpPr txBox="1"/>
          <p:nvPr/>
        </p:nvSpPr>
        <p:spPr>
          <a:xfrm>
            <a:off x="5633444" y="2063251"/>
            <a:ext cx="3200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Akurasi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Presisi</a:t>
            </a:r>
            <a:endParaRPr lang="id-ID" sz="2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CDC169-57BD-B137-9811-85772C009F67}"/>
              </a:ext>
            </a:extLst>
          </p:cNvPr>
          <p:cNvGrpSpPr/>
          <p:nvPr/>
        </p:nvGrpSpPr>
        <p:grpSpPr>
          <a:xfrm>
            <a:off x="383256" y="1595776"/>
            <a:ext cx="2043091" cy="2043091"/>
            <a:chOff x="311700" y="1567544"/>
            <a:chExt cx="2135100" cy="2209046"/>
          </a:xfrm>
        </p:grpSpPr>
        <p:sp>
          <p:nvSpPr>
            <p:cNvPr id="57" name="Google Shape;873;p61">
              <a:extLst>
                <a:ext uri="{FF2B5EF4-FFF2-40B4-BE49-F238E27FC236}">
                  <a16:creationId xmlns:a16="http://schemas.microsoft.com/office/drawing/2014/main" id="{5E582360-A383-1657-75D8-3EFF945BA40C}"/>
                </a:ext>
              </a:extLst>
            </p:cNvPr>
            <p:cNvSpPr/>
            <p:nvPr/>
          </p:nvSpPr>
          <p:spPr>
            <a:xfrm>
              <a:off x="758223" y="170052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74;p61">
              <a:extLst>
                <a:ext uri="{FF2B5EF4-FFF2-40B4-BE49-F238E27FC236}">
                  <a16:creationId xmlns:a16="http://schemas.microsoft.com/office/drawing/2014/main" id="{B7015EE4-C85F-B67A-230A-46DFCA8864D6}"/>
                </a:ext>
              </a:extLst>
            </p:cNvPr>
            <p:cNvSpPr/>
            <p:nvPr/>
          </p:nvSpPr>
          <p:spPr>
            <a:xfrm>
              <a:off x="625361" y="1567544"/>
              <a:ext cx="1507800" cy="1507800"/>
            </a:xfrm>
            <a:prstGeom prst="blockArc">
              <a:avLst>
                <a:gd name="adj1" fmla="val 16175988"/>
                <a:gd name="adj2" fmla="val 865402"/>
                <a:gd name="adj3" fmla="val 10359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77;p61">
              <a:extLst>
                <a:ext uri="{FF2B5EF4-FFF2-40B4-BE49-F238E27FC236}">
                  <a16:creationId xmlns:a16="http://schemas.microsoft.com/office/drawing/2014/main" id="{53212DBD-F2F8-05AB-ED04-6E60BED27C8C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325654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-US" dirty="0">
                  <a:solidFill>
                    <a:srgbClr val="3A4258"/>
                  </a:solidFill>
                </a:rPr>
                <a:t>Data Testing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0" name="Google Shape;879;p61">
              <a:extLst>
                <a:ext uri="{FF2B5EF4-FFF2-40B4-BE49-F238E27FC236}">
                  <a16:creationId xmlns:a16="http://schemas.microsoft.com/office/drawing/2014/main" id="{38EAF4EE-E521-D713-70AE-1EF9750BACD2}"/>
                </a:ext>
              </a:extLst>
            </p:cNvPr>
            <p:cNvSpPr txBox="1">
              <a:spLocks/>
            </p:cNvSpPr>
            <p:nvPr/>
          </p:nvSpPr>
          <p:spPr>
            <a:xfrm>
              <a:off x="839562" y="209509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000" dirty="0">
                  <a:solidFill>
                    <a:srgbClr val="3A4258"/>
                  </a:solidFill>
                </a:rPr>
                <a:t>3</a:t>
              </a: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0 %</a:t>
              </a:r>
            </a:p>
          </p:txBody>
        </p:sp>
        <p:cxnSp>
          <p:nvCxnSpPr>
            <p:cNvPr id="61" name="Google Shape;883;p61">
              <a:extLst>
                <a:ext uri="{FF2B5EF4-FFF2-40B4-BE49-F238E27FC236}">
                  <a16:creationId xmlns:a16="http://schemas.microsoft.com/office/drawing/2014/main" id="{288AACFE-A9B2-1BF2-2430-EEF75596D751}"/>
                </a:ext>
              </a:extLst>
            </p:cNvPr>
            <p:cNvCxnSpPr/>
            <p:nvPr/>
          </p:nvCxnSpPr>
          <p:spPr>
            <a:xfrm>
              <a:off x="355499" y="377659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748CC9-D58B-6186-DAD9-E9DF70B89E43}"/>
              </a:ext>
            </a:extLst>
          </p:cNvPr>
          <p:cNvGrpSpPr/>
          <p:nvPr/>
        </p:nvGrpSpPr>
        <p:grpSpPr>
          <a:xfrm>
            <a:off x="2645556" y="1535787"/>
            <a:ext cx="2054812" cy="2125832"/>
            <a:chOff x="2579662" y="1567544"/>
            <a:chExt cx="2135100" cy="2208896"/>
          </a:xfrm>
        </p:grpSpPr>
        <p:sp>
          <p:nvSpPr>
            <p:cNvPr id="63" name="Google Shape;875;p61">
              <a:extLst>
                <a:ext uri="{FF2B5EF4-FFF2-40B4-BE49-F238E27FC236}">
                  <a16:creationId xmlns:a16="http://schemas.microsoft.com/office/drawing/2014/main" id="{C6E06F16-2E04-9468-027D-FBFA25559D1F}"/>
                </a:ext>
              </a:extLst>
            </p:cNvPr>
            <p:cNvSpPr/>
            <p:nvPr/>
          </p:nvSpPr>
          <p:spPr>
            <a:xfrm>
              <a:off x="3026235" y="170037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880;p61">
              <a:extLst>
                <a:ext uri="{FF2B5EF4-FFF2-40B4-BE49-F238E27FC236}">
                  <a16:creationId xmlns:a16="http://schemas.microsoft.com/office/drawing/2014/main" id="{CCD05CC2-E357-9072-B887-871F4959B4DC}"/>
                </a:ext>
              </a:extLst>
            </p:cNvPr>
            <p:cNvSpPr txBox="1">
              <a:spLocks/>
            </p:cNvSpPr>
            <p:nvPr/>
          </p:nvSpPr>
          <p:spPr>
            <a:xfrm>
              <a:off x="2579662" y="325639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Data Training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5" name="Google Shape;882;p61">
              <a:extLst>
                <a:ext uri="{FF2B5EF4-FFF2-40B4-BE49-F238E27FC236}">
                  <a16:creationId xmlns:a16="http://schemas.microsoft.com/office/drawing/2014/main" id="{9531E0F9-B2E0-6FEF-1D85-20620636A58E}"/>
                </a:ext>
              </a:extLst>
            </p:cNvPr>
            <p:cNvSpPr txBox="1">
              <a:spLocks/>
            </p:cNvSpPr>
            <p:nvPr/>
          </p:nvSpPr>
          <p:spPr>
            <a:xfrm>
              <a:off x="3107610" y="209484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400" dirty="0">
                  <a:solidFill>
                    <a:srgbClr val="3A4258"/>
                  </a:solidFill>
                </a:rPr>
                <a:t>7</a:t>
              </a: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0%</a:t>
              </a:r>
            </a:p>
          </p:txBody>
        </p:sp>
        <p:cxnSp>
          <p:nvCxnSpPr>
            <p:cNvPr id="66" name="Google Shape;884;p61">
              <a:extLst>
                <a:ext uri="{FF2B5EF4-FFF2-40B4-BE49-F238E27FC236}">
                  <a16:creationId xmlns:a16="http://schemas.microsoft.com/office/drawing/2014/main" id="{977CA6AD-FB3A-98BA-307F-21CA6C6A3B3D}"/>
                </a:ext>
              </a:extLst>
            </p:cNvPr>
            <p:cNvCxnSpPr/>
            <p:nvPr/>
          </p:nvCxnSpPr>
          <p:spPr>
            <a:xfrm>
              <a:off x="2623361" y="377644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885;p61">
              <a:extLst>
                <a:ext uri="{FF2B5EF4-FFF2-40B4-BE49-F238E27FC236}">
                  <a16:creationId xmlns:a16="http://schemas.microsoft.com/office/drawing/2014/main" id="{8F252396-8282-F000-2D83-AF41A8A88120}"/>
                </a:ext>
              </a:extLst>
            </p:cNvPr>
            <p:cNvSpPr/>
            <p:nvPr/>
          </p:nvSpPr>
          <p:spPr>
            <a:xfrm>
              <a:off x="2893223" y="1567544"/>
              <a:ext cx="1507800" cy="1507800"/>
            </a:xfrm>
            <a:prstGeom prst="blockArc">
              <a:avLst>
                <a:gd name="adj1" fmla="val 16175988"/>
                <a:gd name="adj2" fmla="val 11983116"/>
                <a:gd name="adj3" fmla="val 10632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Semua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24280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322040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8257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366293" y="2561820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366293" y="3938577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82075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91.85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498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91.85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56970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91.85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7BCABC9-9DDD-3BF7-3A03-C99BD281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01" y="3513284"/>
            <a:ext cx="1583191" cy="12873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DEB288-E931-74CF-1045-94733019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01" y="2050847"/>
            <a:ext cx="1583191" cy="12873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DBAFC9F-0EED-D3DD-6658-E0402726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01" y="565331"/>
            <a:ext cx="1583191" cy="12873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Setengah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18506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424399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4978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274886" y="263120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274886" y="3948839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3723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>
                          <a:effectLst/>
                        </a:rPr>
                        <a:t>87.04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95.38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4389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>
                          <a:effectLst/>
                        </a:rPr>
                        <a:t>87.37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99.35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51159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>
                          <a:effectLst/>
                        </a:rPr>
                        <a:t>97.31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98.77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D93D5D5-287E-1F8C-B7DF-8F6285E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24" y="561881"/>
            <a:ext cx="1584000" cy="128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D4D2E5-718E-8E44-0873-3A208298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24" y="2001218"/>
            <a:ext cx="1584000" cy="128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51A160A-9A29-3F7C-1884-13EE412B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77" y="3472847"/>
            <a:ext cx="1584000" cy="128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7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250544" y="1151449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kedua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SVM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persentase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setengah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97,31%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testing dan 98,77%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training.</a:t>
            </a:r>
            <a:endParaRPr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mengklasifikasi harga mobile phone yang tepat, hanya dibutuhkan 10 variabel yaitu </a:t>
            </a:r>
            <a:r>
              <a:rPr lang="en" dirty="0">
                <a:solidFill>
                  <a:srgbClr val="282828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……</a:t>
            </a: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Maka dari itu, dapat menekan biaya perusahaan untuk pengumpulan dan analisis data.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 klasifikasi yang tepat, maka perusahaan dapat membuat strategi penurunan harga dan memberikan fitur yang tidak dimiliki oleh perusahaan lain.</a:t>
            </a:r>
            <a:r>
              <a:rPr lang="en" dirty="0">
                <a:solidFill>
                  <a:srgbClr val="282828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dirty="0">
              <a:solidFill>
                <a:srgbClr val="282828"/>
              </a:solidFill>
              <a:highlight>
                <a:srgbClr val="FFFF00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76197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197" y="247903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908051-5199-89D7-60C7-8BD39E3FB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58729"/>
              </p:ext>
            </p:extLst>
          </p:nvPr>
        </p:nvGraphicFramePr>
        <p:xfrm>
          <a:off x="266129" y="1130124"/>
          <a:ext cx="4507469" cy="251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4199D13B-8F65-0756-C7F1-6180DC5E8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565" y="1319419"/>
            <a:ext cx="1908595" cy="72160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6D1171-BCC2-6B16-1C9F-C5800C5A4829}"/>
              </a:ext>
            </a:extLst>
          </p:cNvPr>
          <p:cNvGrpSpPr/>
          <p:nvPr/>
        </p:nvGrpSpPr>
        <p:grpSpPr>
          <a:xfrm>
            <a:off x="4981435" y="943839"/>
            <a:ext cx="3896436" cy="3808641"/>
            <a:chOff x="5281295" y="943839"/>
            <a:chExt cx="3596575" cy="3808641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85B31CDF-FD0A-EB23-4035-109B4E50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1371164"/>
              <a:ext cx="402438" cy="4024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B7FD3-5592-B34F-F7F1-63CF292FC0D9}"/>
                </a:ext>
              </a:extLst>
            </p:cNvPr>
            <p:cNvSpPr txBox="1"/>
            <p:nvPr/>
          </p:nvSpPr>
          <p:spPr>
            <a:xfrm>
              <a:off x="5733844" y="943839"/>
              <a:ext cx="31440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Membuat klasifikasi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dari berdasarkan variabel terpilih.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117AA3-042E-B601-29DE-250DBD941B66}"/>
                </a:ext>
              </a:extLst>
            </p:cNvPr>
            <p:cNvSpPr txBox="1"/>
            <p:nvPr/>
          </p:nvSpPr>
          <p:spPr>
            <a:xfrm>
              <a:off x="5733844" y="2239939"/>
              <a:ext cx="30204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1000"/>
                </a:spcBef>
                <a:spcAft>
                  <a:spcPts val="0"/>
                </a:spcAft>
              </a:pP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Memberikan informasi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yang menarik dari variabel-variabel yang ada.</a:t>
              </a:r>
              <a:endParaRPr lang="en-US" sz="1800" b="0" i="0" u="none" strike="noStrike" dirty="0">
                <a:solidFill>
                  <a:srgbClr val="A338EB"/>
                </a:solidFill>
                <a:effectLst/>
                <a:latin typeface="Inter" panose="020B060402020202020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E9610-6585-B33B-C804-3212427A267D}"/>
                </a:ext>
              </a:extLst>
            </p:cNvPr>
            <p:cNvSpPr txBox="1"/>
            <p:nvPr/>
          </p:nvSpPr>
          <p:spPr>
            <a:xfrm>
              <a:off x="5733844" y="3552151"/>
              <a:ext cx="3002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Menemukan </a:t>
              </a: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metode yang paling akurat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 untuk klasifikasi 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phone.</a:t>
              </a:r>
              <a:endParaRPr lang="id-ID" sz="1800" dirty="0">
                <a:solidFill>
                  <a:srgbClr val="A338EB"/>
                </a:solidFill>
              </a:endParaRPr>
            </a:p>
          </p:txBody>
        </p:sp>
        <p:pic>
          <p:nvPicPr>
            <p:cNvPr id="34" name="Picture 33" descr="Shape, circle&#10;&#10;Description automatically generated">
              <a:extLst>
                <a:ext uri="{FF2B5EF4-FFF2-40B4-BE49-F238E27FC236}">
                  <a16:creationId xmlns:a16="http://schemas.microsoft.com/office/drawing/2014/main" id="{7DBBE8CA-8236-024B-BDED-8F142E00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3238" y="2557231"/>
              <a:ext cx="402438" cy="402438"/>
            </a:xfrm>
            <a:prstGeom prst="rect">
              <a:avLst/>
            </a:prstGeom>
          </p:spPr>
        </p:pic>
        <p:pic>
          <p:nvPicPr>
            <p:cNvPr id="35" name="Picture 34" descr="Shape, circle&#10;&#10;Description automatically generated">
              <a:extLst>
                <a:ext uri="{FF2B5EF4-FFF2-40B4-BE49-F238E27FC236}">
                  <a16:creationId xmlns:a16="http://schemas.microsoft.com/office/drawing/2014/main" id="{05FFA658-4AD0-640A-736F-DC9FB71A9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3915738"/>
              <a:ext cx="402438" cy="402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D5FCED4-62AC-1F35-7529-901E0F238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141170"/>
            <a:ext cx="1536826" cy="1536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35123-B424-68D1-2668-5E879BB85388}"/>
              </a:ext>
            </a:extLst>
          </p:cNvPr>
          <p:cNvSpPr txBox="1"/>
          <p:nvPr/>
        </p:nvSpPr>
        <p:spPr>
          <a:xfrm>
            <a:off x="1984359" y="1549301"/>
            <a:ext cx="68479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Seseorang yang baru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memulai perusahaan di bidang produksi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ingin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bersaing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dengan perusahaan besar seperti Apple, Samsung, dll.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Namun, dia masih belum mengerti cara untuk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mengestimasi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harga dari produk yang diproduksinya. Pada persaingan pasar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sangat ketat, tidak bisa hanya menebak-menebak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dalam menentukan harga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 Untuk mendapatkan jawaban tersebut, dia mengumpulkan data dari penjualan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dari berbagai perusahaan. Ingin dicari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hubungan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antara fitur-fitur yang ada di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(RAM, Internal Memory, dll) dengan harga jualnya. Pada percobaan kali ini hanya akan mencari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rentang dari harga jual </a:t>
            </a:r>
            <a:r>
              <a:rPr lang="id-ID" sz="1600" b="1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br>
              <a:rPr lang="id-ID" sz="1600" dirty="0">
                <a:solidFill>
                  <a:schemeClr val="accent2"/>
                </a:solidFill>
              </a:rPr>
            </a:br>
            <a:endParaRPr lang="id-ID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6197" y="3297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Variabel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1" name="Google Shape;511;p52">
            <a:extLst>
              <a:ext uri="{FF2B5EF4-FFF2-40B4-BE49-F238E27FC236}">
                <a16:creationId xmlns:a16="http://schemas.microsoft.com/office/drawing/2014/main" id="{B4209C10-2911-B791-9B82-CD5E054D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373341"/>
              </p:ext>
            </p:extLst>
          </p:nvPr>
        </p:nvGraphicFramePr>
        <p:xfrm>
          <a:off x="362855" y="1030513"/>
          <a:ext cx="2423887" cy="3962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Kapasitas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Ketersediaan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Bluetooth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Clock Speed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Dual Sim 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Resoulusi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depan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Koneksi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4G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Internal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Memori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Ketebalan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Berat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Jumlah Inti </a:t>
                      </a:r>
                      <a:r>
                        <a:rPr lang="en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Processor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511;p52">
            <a:extLst>
              <a:ext uri="{FF2B5EF4-FFF2-40B4-BE49-F238E27FC236}">
                <a16:creationId xmlns:a16="http://schemas.microsoft.com/office/drawing/2014/main" id="{C84DF114-B1F7-9453-6349-79829AE34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395498"/>
              </p:ext>
            </p:extLst>
          </p:nvPr>
        </p:nvGraphicFramePr>
        <p:xfrm>
          <a:off x="6537578" y="796019"/>
          <a:ext cx="2199337" cy="3974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Utama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Tinggi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Lebar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RAM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Tinggi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Lebar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Daya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Tahan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 Sentuh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W</a:t>
                      </a:r>
                      <a:r>
                        <a:rPr lang="id-ID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fi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577D2C-C485-6B37-8BE6-8922B30A7FF2}"/>
              </a:ext>
            </a:extLst>
          </p:cNvPr>
          <p:cNvSpPr txBox="1"/>
          <p:nvPr/>
        </p:nvSpPr>
        <p:spPr>
          <a:xfrm>
            <a:off x="3776788" y="2460198"/>
            <a:ext cx="177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Dosis"/>
              </a:rPr>
              <a:t>Harga </a:t>
            </a:r>
            <a:r>
              <a:rPr lang="en-US" sz="2000" b="1" i="1" dirty="0">
                <a:solidFill>
                  <a:schemeClr val="dk1"/>
                </a:solidFill>
                <a:latin typeface="Dosis"/>
              </a:rPr>
              <a:t>Mobile Phone</a:t>
            </a:r>
            <a:endParaRPr lang="id-ID" sz="2000" b="1" i="1" dirty="0">
              <a:solidFill>
                <a:schemeClr val="dk1"/>
              </a:solidFill>
              <a:latin typeface="Dosi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C82CBD-E438-EF98-58DD-0224E4866C24}"/>
              </a:ext>
            </a:extLst>
          </p:cNvPr>
          <p:cNvSpPr/>
          <p:nvPr/>
        </p:nvSpPr>
        <p:spPr>
          <a:xfrm>
            <a:off x="3149597" y="2619161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E51DA8-4052-5FDD-4DF1-14C8FA25E61D}"/>
              </a:ext>
            </a:extLst>
          </p:cNvPr>
          <p:cNvSpPr/>
          <p:nvPr/>
        </p:nvSpPr>
        <p:spPr>
          <a:xfrm rot="10800000">
            <a:off x="5602926" y="2636757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7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34365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C3496-412A-F6D1-F6EF-8369BCD9E452}"/>
              </a:ext>
            </a:extLst>
          </p:cNvPr>
          <p:cNvGrpSpPr/>
          <p:nvPr/>
        </p:nvGrpSpPr>
        <p:grpSpPr>
          <a:xfrm>
            <a:off x="-87682" y="1584697"/>
            <a:ext cx="2718148" cy="2555310"/>
            <a:chOff x="0" y="1063030"/>
            <a:chExt cx="2727530" cy="27062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26EC52-212A-DE9B-2A9B-CA64073AA59B}"/>
                </a:ext>
              </a:extLst>
            </p:cNvPr>
            <p:cNvGrpSpPr/>
            <p:nvPr/>
          </p:nvGrpSpPr>
          <p:grpSpPr>
            <a:xfrm>
              <a:off x="0" y="1063030"/>
              <a:ext cx="2727530" cy="2706284"/>
              <a:chOff x="0" y="1063030"/>
              <a:chExt cx="2727530" cy="2706284"/>
            </a:xfrm>
          </p:grpSpPr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BF346B-AF83-2CEF-9151-5AD6DC6D4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2094316"/>
                <a:ext cx="1674998" cy="1674998"/>
              </a:xfrm>
              <a:prstGeom prst="rect">
                <a:avLst/>
              </a:prstGeom>
            </p:spPr>
          </p:pic>
          <p:pic>
            <p:nvPicPr>
              <p:cNvPr id="6" name="Picture 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9D033F8-BBE0-71C9-76FF-D542B6098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2776" y="1063030"/>
                <a:ext cx="1654754" cy="1654754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9494DA-3742-2603-27D0-AB82C5C75410}"/>
                </a:ext>
              </a:extLst>
            </p:cNvPr>
            <p:cNvSpPr/>
            <p:nvPr/>
          </p:nvSpPr>
          <p:spPr>
            <a:xfrm>
              <a:off x="725433" y="2553283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2.000</a:t>
              </a:r>
              <a:endParaRPr lang="id-ID" sz="11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43EE70-7744-D9DB-1106-8F8C928474CB}"/>
                </a:ext>
              </a:extLst>
            </p:cNvPr>
            <p:cNvSpPr/>
            <p:nvPr/>
          </p:nvSpPr>
          <p:spPr>
            <a:xfrm>
              <a:off x="1515232" y="1773967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21</a:t>
              </a:r>
              <a:endParaRPr lang="id-ID" sz="1100" b="1" dirty="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B1AAF8-A53A-F0FC-AF72-8D3AE52E61E8}"/>
              </a:ext>
            </a:extLst>
          </p:cNvPr>
          <p:cNvSpPr/>
          <p:nvPr/>
        </p:nvSpPr>
        <p:spPr>
          <a:xfrm>
            <a:off x="2878013" y="3015139"/>
            <a:ext cx="1032249" cy="691504"/>
          </a:xfrm>
          <a:prstGeom prst="rightArrow">
            <a:avLst/>
          </a:prstGeom>
          <a:solidFill>
            <a:srgbClr val="A338EB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70493-5FED-F5F9-DD94-FD9469369623}"/>
              </a:ext>
            </a:extLst>
          </p:cNvPr>
          <p:cNvSpPr txBox="1"/>
          <p:nvPr/>
        </p:nvSpPr>
        <p:spPr>
          <a:xfrm>
            <a:off x="4250361" y="2297719"/>
            <a:ext cx="4693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Pada data ini tidak terdapat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missing value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, namun terdapat beberapa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outlier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yang diatas dengan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menghapus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baris tersebut. Karena jumlah dari outlier yang ditemukan kurang dari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1%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dari keseluruhan data.</a:t>
            </a:r>
            <a:endParaRPr lang="id-ID" sz="1800" b="0" dirty="0">
              <a:effectLst/>
            </a:endParaRPr>
          </a:p>
          <a:p>
            <a:br>
              <a:rPr lang="id-ID" sz="1800" dirty="0"/>
            </a:br>
            <a:endParaRPr lang="id-ID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On-screen Show (16:9)</PresentationFormat>
  <Paragraphs>187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Dosis</vt:lpstr>
      <vt:lpstr>Maven Pro SemiBold</vt:lpstr>
      <vt:lpstr>Arial</vt:lpstr>
      <vt:lpstr>Inter SemiBold</vt:lpstr>
      <vt:lpstr>Inter</vt:lpstr>
      <vt:lpstr>Inter Medium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Variabel</vt:lpstr>
      <vt:lpstr>Data Cleansing</vt:lpstr>
      <vt:lpstr>Data Cleansing</vt:lpstr>
      <vt:lpstr>Exploratory Data Analysis</vt:lpstr>
      <vt:lpstr>Modelling</vt:lpstr>
      <vt:lpstr>Modelling</vt:lpstr>
      <vt:lpstr>Modelling</vt:lpstr>
      <vt:lpstr>Hasil Semua Feature</vt:lpstr>
      <vt:lpstr>Hasil Setengah Feature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M Zaim Husnun Niam</cp:lastModifiedBy>
  <cp:revision>1</cp:revision>
  <dcterms:modified xsi:type="dcterms:W3CDTF">2022-07-03T15:05:46Z</dcterms:modified>
</cp:coreProperties>
</file>