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nter SemiBold"/>
      <p:regular r:id="rId23"/>
      <p:bold r:id="rId24"/>
    </p:embeddedFont>
    <p:embeddedFont>
      <p:font typeface="Maven Pro SemiBold"/>
      <p:regular r:id="rId25"/>
      <p:bold r:id="rId26"/>
    </p:embeddedFont>
    <p:embeddedFont>
      <p:font typeface="Inter"/>
      <p:regular r:id="rId27"/>
      <p:bold r:id="rId28"/>
    </p:embeddedFont>
    <p:embeddedFont>
      <p:font typeface="Inter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SemiBold-bold.fntdata"/><Relationship Id="rId23" Type="http://schemas.openxmlformats.org/officeDocument/2006/relationships/font" Target="fonts/Inter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SemiBold-bold.fntdata"/><Relationship Id="rId25" Type="http://schemas.openxmlformats.org/officeDocument/2006/relationships/font" Target="fonts/MavenProSemiBold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nter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</a:t>
            </a: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___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__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&lt;nama peserta didik 1&gt;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&lt;nama peserta didik 2&gt;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-1001" r="15385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b="0" l="9895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&lt;paparkan kepada audience insights-insights menarik yang Anda temui di data, dan dukunglah poin poin Anda tersebut dengan visualisasi yang relevan&gt;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&lt;tulis judul yang sesuai&gt;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paparkan kesimpulan Anda, apa saja insights/trend yang menarik, dan sertakan saran Anda kepada stakeholder&gt;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properti, maka Anda bisa memberikan saran kepada calon pembeli properti, kira-kira properti yang seperti apa yang paling worth it&gt;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churn, maka Anda bisa memberikan saran kepada perusahaan bagaimana untuk menurunkan churn, faktor-faktor apa yang harus diperhatikan, dst&gt;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9895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&lt;link&gt;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 / classification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(hapus yang tidak perlu)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&lt;tulis dengan kata-kata Anda sendiri&gt;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memprediksi harga properti di Bandung berdasarkan luas rumah, dst&gt;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slide ini, paparkan secara singkat topik pada dataset.&gt;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harga smartphone, boleh dijelaskan secara singkat tentang dunia smartphone, dan apa saja faktor-faktor yang dapat memengaruhi harga, dan mengapa perusahaan smartphone merilis smartphone pada segmentasi harga yang berbeda-beda&gt;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churn, boleh dijelaskan apa itu churn, dan mengapa churn itu harus diantisipasi, apa pengaruhnya ke bisnis, dst&gt;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menggunakan gambar&gt;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&lt;jelaskan apakah data butuh di’bersihkan’ atau tidak usah&gt;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&lt;beri pemaparan dimensi dari data, brp baris, berapa kolom, berapa yang missing, dst&gt;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&lt;presentasikan problem yang Anda temui, dan bagaimana solusi Anda terhadap problem tersebut&gt;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terdapat missing value pada kolom ___, solusi dari kami adalah ___&gt;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didukung dengan visualisasi&gt;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&lt;jika dibutuhkan lebih dari satu slide, tidak apa-apa, silakan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duplicate slide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sesuai dengan kebutuhan&gt;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