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46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3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808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36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77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506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852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82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7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55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0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3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3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43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83ED33-DE1F-4648-ABAA-6043E6BA7C38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834140-3525-4835-BD4A-DC248EFA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65DBA-23CF-4338-87BE-E06E9EC25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Ооп</a:t>
            </a:r>
            <a:r>
              <a:rPr lang="ru-RU" dirty="0"/>
              <a:t>. шаблоны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64754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45F35-FD6F-4723-882F-018F46F2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ru-RU" dirty="0"/>
              <a:t>Правила описания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8DA-F1D8-4B1B-8C7D-38D016BEB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410" y="1596177"/>
            <a:ext cx="11162190" cy="4574958"/>
          </a:xfrm>
        </p:spPr>
        <p:txBody>
          <a:bodyPr/>
          <a:lstStyle/>
          <a:p>
            <a:r>
              <a:rPr lang="ru-RU" dirty="0"/>
              <a:t>Локальные классы не могут содержать шаблоны в качестве своих элементов.</a:t>
            </a:r>
          </a:p>
          <a:p>
            <a:r>
              <a:rPr lang="ru-RU" dirty="0"/>
              <a:t>Шаблоны методов не могут быть виртуальными.</a:t>
            </a:r>
          </a:p>
          <a:p>
            <a:r>
              <a:rPr lang="ru-RU" dirty="0"/>
              <a:t>Шаблоны классов могут содержать статические элементы, дружественные функции и классы. </a:t>
            </a:r>
          </a:p>
          <a:p>
            <a:r>
              <a:rPr lang="ru-RU" dirty="0"/>
              <a:t>Шаблоны могут быть производными как от шаблонов, так и от обычных классов, а также являться базовыми и для шаблонов, и для обычных классов. </a:t>
            </a:r>
          </a:p>
          <a:p>
            <a:r>
              <a:rPr lang="ru-RU" dirty="0"/>
              <a:t>Внутри шаблона нельзя определять </a:t>
            </a:r>
            <a:r>
              <a:rPr lang="ru-RU" dirty="0" err="1"/>
              <a:t>friend</a:t>
            </a:r>
            <a:r>
              <a:rPr lang="ru-RU" dirty="0"/>
              <a:t>-шаблоны. </a:t>
            </a:r>
          </a:p>
        </p:txBody>
      </p:sp>
    </p:spTree>
    <p:extLst>
      <p:ext uri="{BB962C8B-B14F-4D97-AF65-F5344CB8AC3E}">
        <p14:creationId xmlns:p14="http://schemas.microsoft.com/office/powerpoint/2010/main" val="423485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87980-133C-4570-969A-929BB5BF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61" y="829960"/>
            <a:ext cx="4296505" cy="602804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8B86FB7-2DBF-4500-9A9F-FEBC9D1B899B}"/>
              </a:ext>
            </a:extLst>
          </p:cNvPr>
          <p:cNvSpPr txBox="1">
            <a:spLocks/>
          </p:cNvSpPr>
          <p:nvPr/>
        </p:nvSpPr>
        <p:spPr>
          <a:xfrm>
            <a:off x="919325" y="266434"/>
            <a:ext cx="8689976" cy="5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 без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19749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0A6F4-F894-4CE5-8133-0EA99568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066801"/>
          </a:xfrm>
        </p:spPr>
        <p:txBody>
          <a:bodyPr/>
          <a:lstStyle/>
          <a:p>
            <a:r>
              <a:rPr lang="ru-RU" dirty="0"/>
              <a:t>Класс с шаблоном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C06CAD-B10A-4BC8-A409-6E832595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28" y="849931"/>
            <a:ext cx="4191343" cy="60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7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719BA-94DC-462B-8880-4A0B5133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754602"/>
          </a:xfrm>
        </p:spPr>
        <p:txBody>
          <a:bodyPr/>
          <a:lstStyle/>
          <a:p>
            <a:r>
              <a:rPr lang="ru-RU" dirty="0"/>
              <a:t>Специализация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BA0E3-691B-451A-81E1-DF5B31C7B8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4287" y="674704"/>
            <a:ext cx="11153313" cy="51164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Каждая версия класса или функции, создаваемая по шаблону, содержит одинаковый базовый код; изменяется только то, что связано с параметрами шаблона. При этом эффективность работы версий, создаваемых для различных типов данных, может сильно различаться. Если для какого-либо типа данных существует более эффективный код, можно либо предусмотреть для этого типа специальную реализацию отдельных методов, либо полностью переопределить (специализировать) шаблон класса.</a:t>
            </a:r>
          </a:p>
          <a:p>
            <a:pPr marL="0" indent="0" algn="ctr">
              <a:buNone/>
            </a:pPr>
            <a:r>
              <a:rPr lang="ru-RU" dirty="0"/>
              <a:t>Синтаксис специализации шаблона</a:t>
            </a:r>
            <a:r>
              <a:rPr lang="en-US" dirty="0"/>
              <a:t> </a:t>
            </a:r>
            <a:r>
              <a:rPr lang="ru-RU" dirty="0"/>
              <a:t>класса</a:t>
            </a:r>
            <a:r>
              <a:rPr lang="en-US" dirty="0"/>
              <a:t>: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Синтаксис специализации функции</a:t>
            </a:r>
            <a:r>
              <a:rPr lang="en-US" dirty="0"/>
              <a:t> </a:t>
            </a:r>
            <a:r>
              <a:rPr lang="ru-RU" dirty="0"/>
              <a:t>класса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11E245-5AE5-41D1-B882-BB355D326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98" y="3730026"/>
            <a:ext cx="3686689" cy="10669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9C8500-37FD-41C3-815A-A2E148302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10" y="5272015"/>
            <a:ext cx="516327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5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74F55-5A51-4CE2-9DB4-B630D5D5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979464"/>
          </a:xfrm>
        </p:spPr>
        <p:txBody>
          <a:bodyPr/>
          <a:lstStyle/>
          <a:p>
            <a:r>
              <a:rPr lang="ru-RU" dirty="0"/>
              <a:t>Специализация шаблонов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B30443-2ADB-444D-86F0-3E679CAB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9" y="1100830"/>
            <a:ext cx="5167073" cy="56417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D7EB5C-1FAF-40EC-A535-5755397B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47" y="1100829"/>
            <a:ext cx="6274244" cy="56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2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FDE28-AC5C-40E7-B31E-A4C9E6E3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899565"/>
          </a:xfrm>
        </p:spPr>
        <p:txBody>
          <a:bodyPr/>
          <a:lstStyle/>
          <a:p>
            <a:r>
              <a:rPr lang="ru-RU" dirty="0"/>
              <a:t>Результат специализированного шаблона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944D1F-9099-4FAF-B73B-136BA889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67" y="1027563"/>
            <a:ext cx="5887272" cy="16956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B43BDF-F95D-4989-9345-EB4890B0E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292" y="2723250"/>
            <a:ext cx="375337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9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DB871-2854-4D80-887D-469FA4B1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"/>
            <a:ext cx="10364451" cy="701336"/>
          </a:xfrm>
        </p:spPr>
        <p:txBody>
          <a:bodyPr/>
          <a:lstStyle/>
          <a:p>
            <a:r>
              <a:rPr lang="ru-RU" dirty="0"/>
              <a:t>Достоинства и недостатки шаблонов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746865-7B4B-4226-811B-FF9C92C8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8" y="1533260"/>
            <a:ext cx="5677692" cy="37914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F501D6-F7EC-4F95-A745-3CB532E9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46" y="1533260"/>
            <a:ext cx="577382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1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EC5F7-8494-4CAA-AB76-9F864F34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870012"/>
          </a:xfrm>
        </p:spPr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E0347-A0BE-43BE-A183-4AA1CD832F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6229" y="976544"/>
            <a:ext cx="10931371" cy="48146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/>
              <a:t>Изучить тему «шаблоны классов» на стр. 211-221в учебнике павловской.</a:t>
            </a:r>
          </a:p>
          <a:p>
            <a:pPr marL="457200" indent="-457200">
              <a:buAutoNum type="arabicPeriod"/>
            </a:pPr>
            <a:r>
              <a:rPr lang="ru-RU" dirty="0"/>
              <a:t>Выполнить лабораторную работу по шаблонам классов (стр. 260).</a:t>
            </a:r>
          </a:p>
          <a:p>
            <a:pPr marL="0" indent="0">
              <a:buNone/>
            </a:pPr>
            <a:r>
              <a:rPr lang="ru-RU" dirty="0"/>
              <a:t>Вариант брать по порядковому номеру в журнале.</a:t>
            </a:r>
          </a:p>
        </p:txBody>
      </p:sp>
    </p:spTree>
    <p:extLst>
      <p:ext uri="{BB962C8B-B14F-4D97-AF65-F5344CB8AC3E}">
        <p14:creationId xmlns:p14="http://schemas.microsoft.com/office/powerpoint/2010/main" val="1733743095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44</TotalTime>
  <Words>200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Капля</vt:lpstr>
      <vt:lpstr>Ооп. шаблоны классов</vt:lpstr>
      <vt:lpstr>Правила описания шаблонов</vt:lpstr>
      <vt:lpstr>Презентация PowerPoint</vt:lpstr>
      <vt:lpstr>Класс с шаблоном</vt:lpstr>
      <vt:lpstr>Специализация шаблонов</vt:lpstr>
      <vt:lpstr>Специализация шаблонов</vt:lpstr>
      <vt:lpstr>Результат специализированного шаблона</vt:lpstr>
      <vt:lpstr>Достоинства и недостатки шаблонов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Ооп. шаблоны классов</dc:title>
  <dc:creator>Liora</dc:creator>
  <cp:lastModifiedBy>Liora</cp:lastModifiedBy>
  <cp:revision>4</cp:revision>
  <dcterms:created xsi:type="dcterms:W3CDTF">2024-01-29T14:18:11Z</dcterms:created>
  <dcterms:modified xsi:type="dcterms:W3CDTF">2024-01-29T15:02:55Z</dcterms:modified>
</cp:coreProperties>
</file>