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d15c6c22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d15c6c2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92363" y="91438"/>
            <a:ext cx="1193700" cy="69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CEO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344388" y="1132538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Executive Management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1652500" y="1132538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Security &amp; IT Operations</a:t>
            </a:r>
            <a:endParaRPr sz="1000"/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1265038" y="949963"/>
            <a:ext cx="3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3725163" y="1132538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Engineering &amp; R&amp;D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6885013" y="1132538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Corporate &amp; Business Operations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5576888" y="1132538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Labs &amp; Research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61" name="Google Shape;61;p13"/>
          <p:cNvCxnSpPr/>
          <p:nvPr/>
        </p:nvCxnSpPr>
        <p:spPr>
          <a:xfrm flipH="1">
            <a:off x="1278263" y="3231238"/>
            <a:ext cx="218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1281263" y="2435713"/>
            <a:ext cx="215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1966538" y="1852725"/>
            <a:ext cx="1068000" cy="5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SOC</a:t>
            </a:r>
            <a:endParaRPr sz="1000"/>
          </a:p>
        </p:txBody>
      </p:sp>
      <p:cxnSp>
        <p:nvCxnSpPr>
          <p:cNvPr id="64" name="Google Shape;64;p13"/>
          <p:cNvCxnSpPr/>
          <p:nvPr/>
        </p:nvCxnSpPr>
        <p:spPr>
          <a:xfrm flipH="1" rot="10800000">
            <a:off x="1728488" y="4854013"/>
            <a:ext cx="229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 flipH="1" rot="10800000">
            <a:off x="1728488" y="3550250"/>
            <a:ext cx="2256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flipH="1" rot="10800000">
            <a:off x="1731638" y="2842425"/>
            <a:ext cx="2241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1267238" y="3996913"/>
            <a:ext cx="463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endCxn id="63" idx="1"/>
          </p:cNvCxnSpPr>
          <p:nvPr/>
        </p:nvCxnSpPr>
        <p:spPr>
          <a:xfrm>
            <a:off x="1731638" y="2140275"/>
            <a:ext cx="234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>
            <a:off x="1734738" y="4237888"/>
            <a:ext cx="2265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flipH="1">
            <a:off x="1267363" y="4769913"/>
            <a:ext cx="468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4690813" y="1847335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Simulation Lab</a:t>
            </a:r>
            <a:endParaRPr sz="1000"/>
          </a:p>
        </p:txBody>
      </p:sp>
      <p:sp>
        <p:nvSpPr>
          <p:cNvPr id="72" name="Google Shape;72;p13"/>
          <p:cNvSpPr/>
          <p:nvPr/>
        </p:nvSpPr>
        <p:spPr>
          <a:xfrm>
            <a:off x="6249388" y="1853486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Advanced Research </a:t>
            </a:r>
            <a:endParaRPr sz="1000"/>
          </a:p>
        </p:txBody>
      </p:sp>
      <p:cxnSp>
        <p:nvCxnSpPr>
          <p:cNvPr id="73" name="Google Shape;73;p13"/>
          <p:cNvCxnSpPr/>
          <p:nvPr/>
        </p:nvCxnSpPr>
        <p:spPr>
          <a:xfrm flipH="1">
            <a:off x="2196113" y="949963"/>
            <a:ext cx="3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 flipH="1">
            <a:off x="4268763" y="949963"/>
            <a:ext cx="3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/>
          <p:nvPr/>
        </p:nvCxnSpPr>
        <p:spPr>
          <a:xfrm flipH="1">
            <a:off x="6120488" y="949963"/>
            <a:ext cx="3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 flipH="1">
            <a:off x="7428613" y="949963"/>
            <a:ext cx="3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7880163" y="4210388"/>
            <a:ext cx="1087500" cy="55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Human Resources</a:t>
            </a:r>
            <a:endParaRPr sz="1000"/>
          </a:p>
        </p:txBody>
      </p:sp>
      <p:sp>
        <p:nvSpPr>
          <p:cNvPr id="78" name="Google Shape;78;p13"/>
          <p:cNvSpPr/>
          <p:nvPr/>
        </p:nvSpPr>
        <p:spPr>
          <a:xfrm>
            <a:off x="7880163" y="3485363"/>
            <a:ext cx="1087500" cy="5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Accounting &amp; Finance</a:t>
            </a:r>
            <a:endParaRPr sz="1000"/>
          </a:p>
        </p:txBody>
      </p:sp>
      <p:sp>
        <p:nvSpPr>
          <p:cNvPr id="79" name="Google Shape;79;p13"/>
          <p:cNvSpPr/>
          <p:nvPr/>
        </p:nvSpPr>
        <p:spPr>
          <a:xfrm>
            <a:off x="7880163" y="1902450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Compliance</a:t>
            </a:r>
            <a:endParaRPr sz="1000"/>
          </a:p>
        </p:txBody>
      </p:sp>
      <p:sp>
        <p:nvSpPr>
          <p:cNvPr id="80" name="Google Shape;80;p13"/>
          <p:cNvSpPr/>
          <p:nvPr/>
        </p:nvSpPr>
        <p:spPr>
          <a:xfrm>
            <a:off x="7880163" y="2672363"/>
            <a:ext cx="1087500" cy="5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Supply Chain</a:t>
            </a:r>
            <a:endParaRPr sz="1000"/>
          </a:p>
        </p:txBody>
      </p:sp>
      <p:sp>
        <p:nvSpPr>
          <p:cNvPr id="81" name="Google Shape;81;p13"/>
          <p:cNvSpPr/>
          <p:nvPr/>
        </p:nvSpPr>
        <p:spPr>
          <a:xfrm>
            <a:off x="5891663" y="4566610"/>
            <a:ext cx="1087500" cy="5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Customer Success</a:t>
            </a:r>
            <a:endParaRPr sz="1000"/>
          </a:p>
        </p:txBody>
      </p:sp>
      <p:cxnSp>
        <p:nvCxnSpPr>
          <p:cNvPr id="82" name="Google Shape;82;p13"/>
          <p:cNvCxnSpPr>
            <a:stCxn id="59" idx="2"/>
          </p:cNvCxnSpPr>
          <p:nvPr/>
        </p:nvCxnSpPr>
        <p:spPr>
          <a:xfrm>
            <a:off x="7428763" y="1711238"/>
            <a:ext cx="1800" cy="31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flipH="1">
            <a:off x="6967988" y="4852360"/>
            <a:ext cx="4560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endCxn id="77" idx="1"/>
          </p:cNvCxnSpPr>
          <p:nvPr/>
        </p:nvCxnSpPr>
        <p:spPr>
          <a:xfrm>
            <a:off x="7425063" y="4485788"/>
            <a:ext cx="455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endCxn id="78" idx="1"/>
          </p:cNvCxnSpPr>
          <p:nvPr/>
        </p:nvCxnSpPr>
        <p:spPr>
          <a:xfrm>
            <a:off x="7429863" y="3769913"/>
            <a:ext cx="450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endCxn id="80" idx="1"/>
          </p:cNvCxnSpPr>
          <p:nvPr/>
        </p:nvCxnSpPr>
        <p:spPr>
          <a:xfrm flipH="1" rot="10800000">
            <a:off x="7433163" y="2960813"/>
            <a:ext cx="447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endCxn id="79" idx="1"/>
          </p:cNvCxnSpPr>
          <p:nvPr/>
        </p:nvCxnSpPr>
        <p:spPr>
          <a:xfrm flipH="1" rot="10800000">
            <a:off x="7423863" y="2191800"/>
            <a:ext cx="456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55" idx="2"/>
          </p:cNvCxnSpPr>
          <p:nvPr/>
        </p:nvCxnSpPr>
        <p:spPr>
          <a:xfrm flipH="1" rot="-5400000">
            <a:off x="1103988" y="1495388"/>
            <a:ext cx="177000" cy="60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1493388" y="1884163"/>
            <a:ext cx="8700" cy="13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1734738" y="1708838"/>
            <a:ext cx="0" cy="3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1971350" y="2556375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Threat Intelligence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2" name="Google Shape;92;p13"/>
          <p:cNvSpPr/>
          <p:nvPr/>
        </p:nvSpPr>
        <p:spPr>
          <a:xfrm>
            <a:off x="176338" y="3743588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IT Support</a:t>
            </a:r>
            <a:endParaRPr sz="1000"/>
          </a:p>
        </p:txBody>
      </p:sp>
      <p:sp>
        <p:nvSpPr>
          <p:cNvPr id="93" name="Google Shape;93;p13"/>
          <p:cNvSpPr/>
          <p:nvPr/>
        </p:nvSpPr>
        <p:spPr>
          <a:xfrm>
            <a:off x="176325" y="4483838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IAM</a:t>
            </a:r>
            <a:endParaRPr sz="1000"/>
          </a:p>
        </p:txBody>
      </p:sp>
      <p:sp>
        <p:nvSpPr>
          <p:cNvPr id="94" name="Google Shape;94;p13"/>
          <p:cNvSpPr/>
          <p:nvPr/>
        </p:nvSpPr>
        <p:spPr>
          <a:xfrm>
            <a:off x="1956788" y="3914563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Blue Team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>
            <a:off x="1957600" y="4552463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Red Team</a:t>
            </a:r>
            <a:endParaRPr sz="1000"/>
          </a:p>
        </p:txBody>
      </p:sp>
      <p:sp>
        <p:nvSpPr>
          <p:cNvPr id="96" name="Google Shape;96;p13"/>
          <p:cNvSpPr/>
          <p:nvPr/>
        </p:nvSpPr>
        <p:spPr>
          <a:xfrm>
            <a:off x="1932488" y="3276650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Incident Response</a:t>
            </a:r>
            <a:endParaRPr sz="1000"/>
          </a:p>
        </p:txBody>
      </p:sp>
      <p:sp>
        <p:nvSpPr>
          <p:cNvPr id="97" name="Google Shape;97;p13"/>
          <p:cNvSpPr/>
          <p:nvPr/>
        </p:nvSpPr>
        <p:spPr>
          <a:xfrm>
            <a:off x="5880488" y="3889013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Sales Operations</a:t>
            </a:r>
            <a:endParaRPr sz="1000"/>
          </a:p>
        </p:txBody>
      </p:sp>
      <p:sp>
        <p:nvSpPr>
          <p:cNvPr id="98" name="Google Shape;98;p13"/>
          <p:cNvSpPr/>
          <p:nvPr/>
        </p:nvSpPr>
        <p:spPr>
          <a:xfrm>
            <a:off x="5891663" y="3231725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Marketing &amp; PR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5891663" y="2560125"/>
            <a:ext cx="1129800" cy="5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Documentation</a:t>
            </a:r>
            <a:endParaRPr sz="1000"/>
          </a:p>
        </p:txBody>
      </p:sp>
      <p:cxnSp>
        <p:nvCxnSpPr>
          <p:cNvPr id="100" name="Google Shape;100;p13"/>
          <p:cNvCxnSpPr>
            <a:stCxn id="60" idx="2"/>
          </p:cNvCxnSpPr>
          <p:nvPr/>
        </p:nvCxnSpPr>
        <p:spPr>
          <a:xfrm flipH="1">
            <a:off x="6116438" y="1711238"/>
            <a:ext cx="42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>
            <a:endCxn id="72" idx="1"/>
          </p:cNvCxnSpPr>
          <p:nvPr/>
        </p:nvCxnSpPr>
        <p:spPr>
          <a:xfrm>
            <a:off x="6118588" y="2139536"/>
            <a:ext cx="130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endCxn id="71" idx="3"/>
          </p:cNvCxnSpPr>
          <p:nvPr/>
        </p:nvCxnSpPr>
        <p:spPr>
          <a:xfrm flipH="1">
            <a:off x="5778313" y="2134585"/>
            <a:ext cx="334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>
            <a:endCxn id="97" idx="3"/>
          </p:cNvCxnSpPr>
          <p:nvPr/>
        </p:nvCxnSpPr>
        <p:spPr>
          <a:xfrm flipH="1">
            <a:off x="6967988" y="4175363"/>
            <a:ext cx="463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endCxn id="98" idx="3"/>
          </p:cNvCxnSpPr>
          <p:nvPr/>
        </p:nvCxnSpPr>
        <p:spPr>
          <a:xfrm flipH="1">
            <a:off x="6979163" y="3518675"/>
            <a:ext cx="455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3"/>
          <p:cNvCxnSpPr>
            <a:endCxn id="99" idx="3"/>
          </p:cNvCxnSpPr>
          <p:nvPr/>
        </p:nvCxnSpPr>
        <p:spPr>
          <a:xfrm flipH="1">
            <a:off x="7021463" y="2847375"/>
            <a:ext cx="405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3"/>
          <p:cNvSpPr/>
          <p:nvPr/>
        </p:nvSpPr>
        <p:spPr>
          <a:xfrm>
            <a:off x="176325" y="2171563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Board &amp; Strategy</a:t>
            </a:r>
            <a:endParaRPr sz="1000"/>
          </a:p>
        </p:txBody>
      </p:sp>
      <p:sp>
        <p:nvSpPr>
          <p:cNvPr id="107" name="Google Shape;107;p13"/>
          <p:cNvSpPr/>
          <p:nvPr/>
        </p:nvSpPr>
        <p:spPr>
          <a:xfrm>
            <a:off x="176338" y="2866338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CEO Office</a:t>
            </a:r>
            <a:endParaRPr sz="1000"/>
          </a:p>
        </p:txBody>
      </p:sp>
      <p:sp>
        <p:nvSpPr>
          <p:cNvPr id="108" name="Google Shape;108;p13"/>
          <p:cNvSpPr/>
          <p:nvPr/>
        </p:nvSpPr>
        <p:spPr>
          <a:xfrm>
            <a:off x="4693175" y="4552463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Automation &amp; Scripting</a:t>
            </a:r>
            <a:endParaRPr sz="1000"/>
          </a:p>
        </p:txBody>
      </p:sp>
      <p:sp>
        <p:nvSpPr>
          <p:cNvPr id="109" name="Google Shape;109;p13"/>
          <p:cNvSpPr/>
          <p:nvPr/>
        </p:nvSpPr>
        <p:spPr>
          <a:xfrm>
            <a:off x="4692763" y="3889013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QA</a:t>
            </a:r>
            <a:endParaRPr sz="1000"/>
          </a:p>
        </p:txBody>
      </p:sp>
      <p:sp>
        <p:nvSpPr>
          <p:cNvPr id="110" name="Google Shape;110;p13"/>
          <p:cNvSpPr/>
          <p:nvPr/>
        </p:nvSpPr>
        <p:spPr>
          <a:xfrm>
            <a:off x="4700050" y="2562125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Frontend Developers</a:t>
            </a:r>
            <a:endParaRPr sz="1000"/>
          </a:p>
        </p:txBody>
      </p:sp>
      <p:sp>
        <p:nvSpPr>
          <p:cNvPr id="111" name="Google Shape;111;p13"/>
          <p:cNvSpPr/>
          <p:nvPr/>
        </p:nvSpPr>
        <p:spPr>
          <a:xfrm>
            <a:off x="4681100" y="3225563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Backend Developers</a:t>
            </a:r>
            <a:endParaRPr sz="1000"/>
          </a:p>
        </p:txBody>
      </p:sp>
      <p:cxnSp>
        <p:nvCxnSpPr>
          <p:cNvPr id="112" name="Google Shape;112;p13"/>
          <p:cNvCxnSpPr/>
          <p:nvPr/>
        </p:nvCxnSpPr>
        <p:spPr>
          <a:xfrm>
            <a:off x="4488463" y="1705613"/>
            <a:ext cx="900" cy="3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3"/>
          <p:cNvSpPr/>
          <p:nvPr/>
        </p:nvSpPr>
        <p:spPr>
          <a:xfrm>
            <a:off x="3211813" y="4479625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Cloud Engineering</a:t>
            </a:r>
            <a:endParaRPr sz="1000"/>
          </a:p>
        </p:txBody>
      </p:sp>
      <p:sp>
        <p:nvSpPr>
          <p:cNvPr id="114" name="Google Shape;114;p13"/>
          <p:cNvSpPr/>
          <p:nvPr/>
        </p:nvSpPr>
        <p:spPr>
          <a:xfrm>
            <a:off x="3201925" y="3672975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Network Engineering</a:t>
            </a:r>
            <a:endParaRPr sz="1000"/>
          </a:p>
        </p:txBody>
      </p:sp>
      <p:sp>
        <p:nvSpPr>
          <p:cNvPr id="115" name="Google Shape;115;p13"/>
          <p:cNvSpPr/>
          <p:nvPr/>
        </p:nvSpPr>
        <p:spPr>
          <a:xfrm>
            <a:off x="3209225" y="2054525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DevOps </a:t>
            </a:r>
            <a:endParaRPr sz="1000"/>
          </a:p>
        </p:txBody>
      </p:sp>
      <p:sp>
        <p:nvSpPr>
          <p:cNvPr id="116" name="Google Shape;116;p13"/>
          <p:cNvSpPr/>
          <p:nvPr/>
        </p:nvSpPr>
        <p:spPr>
          <a:xfrm>
            <a:off x="3209225" y="2866325"/>
            <a:ext cx="10875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Product Security</a:t>
            </a:r>
            <a:endParaRPr sz="1000"/>
          </a:p>
        </p:txBody>
      </p:sp>
      <p:cxnSp>
        <p:nvCxnSpPr>
          <p:cNvPr id="117" name="Google Shape;117;p13"/>
          <p:cNvCxnSpPr/>
          <p:nvPr/>
        </p:nvCxnSpPr>
        <p:spPr>
          <a:xfrm flipH="1" rot="10800000">
            <a:off x="1264688" y="945263"/>
            <a:ext cx="6169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>
            <a:stCxn id="54" idx="2"/>
          </p:cNvCxnSpPr>
          <p:nvPr/>
        </p:nvCxnSpPr>
        <p:spPr>
          <a:xfrm flipH="1">
            <a:off x="4488913" y="789238"/>
            <a:ext cx="3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3"/>
          <p:cNvCxnSpPr>
            <a:endCxn id="108" idx="1"/>
          </p:cNvCxnSpPr>
          <p:nvPr/>
        </p:nvCxnSpPr>
        <p:spPr>
          <a:xfrm flipH="1" rot="10800000">
            <a:off x="4486175" y="4841813"/>
            <a:ext cx="2070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>
            <a:endCxn id="113" idx="3"/>
          </p:cNvCxnSpPr>
          <p:nvPr/>
        </p:nvCxnSpPr>
        <p:spPr>
          <a:xfrm rot="10800000">
            <a:off x="4299313" y="4768975"/>
            <a:ext cx="190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3"/>
          <p:cNvCxnSpPr/>
          <p:nvPr/>
        </p:nvCxnSpPr>
        <p:spPr>
          <a:xfrm>
            <a:off x="4491063" y="4152538"/>
            <a:ext cx="2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3"/>
          <p:cNvCxnSpPr>
            <a:endCxn id="114" idx="3"/>
          </p:cNvCxnSpPr>
          <p:nvPr/>
        </p:nvCxnSpPr>
        <p:spPr>
          <a:xfrm rot="10800000">
            <a:off x="4289425" y="3962325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3"/>
          <p:cNvCxnSpPr>
            <a:endCxn id="111" idx="1"/>
          </p:cNvCxnSpPr>
          <p:nvPr/>
        </p:nvCxnSpPr>
        <p:spPr>
          <a:xfrm>
            <a:off x="4489700" y="3513413"/>
            <a:ext cx="191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>
            <a:endCxn id="116" idx="3"/>
          </p:cNvCxnSpPr>
          <p:nvPr/>
        </p:nvCxnSpPr>
        <p:spPr>
          <a:xfrm rot="10800000">
            <a:off x="4296725" y="3155675"/>
            <a:ext cx="189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3"/>
          <p:cNvCxnSpPr>
            <a:endCxn id="110" idx="1"/>
          </p:cNvCxnSpPr>
          <p:nvPr/>
        </p:nvCxnSpPr>
        <p:spPr>
          <a:xfrm>
            <a:off x="4484050" y="2850875"/>
            <a:ext cx="216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>
            <a:endCxn id="115" idx="3"/>
          </p:cNvCxnSpPr>
          <p:nvPr/>
        </p:nvCxnSpPr>
        <p:spPr>
          <a:xfrm flipH="1">
            <a:off x="4296725" y="2342975"/>
            <a:ext cx="192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