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C441-E5F4-40DB-B267-56BF6013B1E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2743-D393-4461-989E-0FDFAF2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69" y="177421"/>
            <a:ext cx="11764370" cy="6523630"/>
          </a:xfrm>
          <a:prstGeom prst="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7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প্রদীপ্ত প্রমিত</dc:creator>
  <cp:lastModifiedBy>প্রদীপ্ত প্রমিত</cp:lastModifiedBy>
  <cp:revision>1</cp:revision>
  <dcterms:created xsi:type="dcterms:W3CDTF">2016-02-08T16:16:14Z</dcterms:created>
  <dcterms:modified xsi:type="dcterms:W3CDTF">2016-02-08T16:20:38Z</dcterms:modified>
</cp:coreProperties>
</file>