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ine Romain" userId="29b09ef07458808a" providerId="LiveId" clId="{87E6E364-48F8-4470-97A3-26DF797BFFC3}"/>
    <pc:docChg chg="modSld">
      <pc:chgData name="Coline Romain" userId="29b09ef07458808a" providerId="LiveId" clId="{87E6E364-48F8-4470-97A3-26DF797BFFC3}" dt="2022-02-18T09:04:29.857" v="1" actId="20577"/>
      <pc:docMkLst>
        <pc:docMk/>
      </pc:docMkLst>
      <pc:sldChg chg="modSp mod">
        <pc:chgData name="Coline Romain" userId="29b09ef07458808a" providerId="LiveId" clId="{87E6E364-48F8-4470-97A3-26DF797BFFC3}" dt="2022-02-18T09:04:29.857" v="1" actId="20577"/>
        <pc:sldMkLst>
          <pc:docMk/>
          <pc:sldMk cId="4125347801" sldId="257"/>
        </pc:sldMkLst>
        <pc:spChg chg="mod">
          <ac:chgData name="Coline Romain" userId="29b09ef07458808a" providerId="LiveId" clId="{87E6E364-48F8-4470-97A3-26DF797BFFC3}" dt="2022-02-18T09:04:29.857" v="1" actId="20577"/>
          <ac:spMkLst>
            <pc:docMk/>
            <pc:sldMk cId="4125347801" sldId="257"/>
            <ac:spMk id="2" creationId="{9A8A5C97-9F73-490F-92A9-D88E43E809B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F24BCF-A350-4B1E-A4D8-E921555545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7F2D79-D8B1-43A5-A6BC-6F16D080F0A3}">
      <dgm:prSet/>
      <dgm:spPr/>
      <dgm:t>
        <a:bodyPr/>
        <a:lstStyle/>
        <a:p>
          <a:r>
            <a:rPr lang="en-US"/>
            <a:t>Les missions</a:t>
          </a:r>
        </a:p>
      </dgm:t>
    </dgm:pt>
    <dgm:pt modelId="{DF07E99D-E9A8-4D22-84C9-B3023AFD87B2}" type="parTrans" cxnId="{2F4263A4-9D66-4191-A94C-1699E990C616}">
      <dgm:prSet/>
      <dgm:spPr/>
      <dgm:t>
        <a:bodyPr/>
        <a:lstStyle/>
        <a:p>
          <a:endParaRPr lang="en-US"/>
        </a:p>
      </dgm:t>
    </dgm:pt>
    <dgm:pt modelId="{29DA3CF1-F0FB-4586-90B8-72EE75DFC1C5}" type="sibTrans" cxnId="{2F4263A4-9D66-4191-A94C-1699E990C616}">
      <dgm:prSet/>
      <dgm:spPr/>
      <dgm:t>
        <a:bodyPr/>
        <a:lstStyle/>
        <a:p>
          <a:endParaRPr lang="en-US"/>
        </a:p>
      </dgm:t>
    </dgm:pt>
    <dgm:pt modelId="{CEB98DE6-43E8-4B5A-AF63-6300355D85CF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 err="1"/>
            <a:t>Analyse</a:t>
          </a:r>
          <a:r>
            <a:rPr lang="en-US" dirty="0"/>
            <a:t> </a:t>
          </a:r>
          <a:r>
            <a:rPr lang="en-US" dirty="0" err="1"/>
            <a:t>statistique</a:t>
          </a:r>
          <a:r>
            <a:rPr lang="en-US" dirty="0"/>
            <a:t> </a:t>
          </a:r>
        </a:p>
      </dgm:t>
    </dgm:pt>
    <dgm:pt modelId="{FE33B01C-9095-4D13-9C61-C89A5955BC87}" type="parTrans" cxnId="{24286502-7E53-47C7-8BB1-8457B253E4DC}">
      <dgm:prSet/>
      <dgm:spPr/>
      <dgm:t>
        <a:bodyPr/>
        <a:lstStyle/>
        <a:p>
          <a:endParaRPr lang="en-US"/>
        </a:p>
      </dgm:t>
    </dgm:pt>
    <dgm:pt modelId="{0D7B97EA-FB16-4C4F-BB93-39F96B5062B6}" type="sibTrans" cxnId="{24286502-7E53-47C7-8BB1-8457B253E4DC}">
      <dgm:prSet/>
      <dgm:spPr/>
      <dgm:t>
        <a:bodyPr/>
        <a:lstStyle/>
        <a:p>
          <a:endParaRPr lang="en-US"/>
        </a:p>
      </dgm:t>
    </dgm:pt>
    <dgm:pt modelId="{FB71FCA6-3A48-4F2E-8A38-D4C1CD9A3E08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Proposition de </a:t>
          </a:r>
          <a:r>
            <a:rPr lang="en-US" dirty="0" err="1"/>
            <a:t>stratégie</a:t>
          </a:r>
          <a:r>
            <a:rPr lang="en-US" dirty="0"/>
            <a:t> de prix de </a:t>
          </a:r>
          <a:r>
            <a:rPr lang="en-US" dirty="0" err="1"/>
            <a:t>positionnement</a:t>
          </a:r>
          <a:r>
            <a:rPr lang="en-US" dirty="0"/>
            <a:t> sur le </a:t>
          </a:r>
          <a:r>
            <a:rPr lang="en-US" dirty="0" err="1"/>
            <a:t>marché</a:t>
          </a:r>
          <a:r>
            <a:rPr lang="en-US" dirty="0"/>
            <a:t> </a:t>
          </a:r>
          <a:r>
            <a:rPr lang="en-US" dirty="0" err="1"/>
            <a:t>américain</a:t>
          </a:r>
          <a:endParaRPr lang="en-US" dirty="0"/>
        </a:p>
      </dgm:t>
    </dgm:pt>
    <dgm:pt modelId="{86EC32C1-D312-49A8-B18E-BFCA91AA7AF0}" type="parTrans" cxnId="{8C30520C-722B-4ABE-A8A9-48AD711C339C}">
      <dgm:prSet/>
      <dgm:spPr/>
      <dgm:t>
        <a:bodyPr/>
        <a:lstStyle/>
        <a:p>
          <a:endParaRPr lang="en-US"/>
        </a:p>
      </dgm:t>
    </dgm:pt>
    <dgm:pt modelId="{FFF6FF56-61CD-4834-B73E-D03823B58AF9}" type="sibTrans" cxnId="{8C30520C-722B-4ABE-A8A9-48AD711C339C}">
      <dgm:prSet/>
      <dgm:spPr/>
      <dgm:t>
        <a:bodyPr/>
        <a:lstStyle/>
        <a:p>
          <a:endParaRPr lang="en-US"/>
        </a:p>
      </dgm:t>
    </dgm:pt>
    <dgm:pt modelId="{E2E9C732-4C97-47FD-8A6D-FCC9CE68D1CA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Mise </a:t>
          </a:r>
          <a:r>
            <a:rPr lang="en-US" dirty="0" err="1"/>
            <a:t>en</a:t>
          </a:r>
          <a:r>
            <a:rPr lang="en-US" dirty="0"/>
            <a:t> exergue de la </a:t>
          </a:r>
          <a:r>
            <a:rPr lang="en-US" dirty="0" err="1"/>
            <a:t>variété</a:t>
          </a:r>
          <a:r>
            <a:rPr lang="en-US" dirty="0"/>
            <a:t> Pinot noir</a:t>
          </a:r>
        </a:p>
      </dgm:t>
    </dgm:pt>
    <dgm:pt modelId="{6B65C6A0-175B-4F79-89BC-BB7990F5C14F}" type="parTrans" cxnId="{0431CC5D-85B0-4C6E-8DE2-230AA45CD748}">
      <dgm:prSet/>
      <dgm:spPr/>
      <dgm:t>
        <a:bodyPr/>
        <a:lstStyle/>
        <a:p>
          <a:endParaRPr lang="en-US"/>
        </a:p>
      </dgm:t>
    </dgm:pt>
    <dgm:pt modelId="{8B3F9AA2-B6D7-470E-B936-FCEAE9085473}" type="sibTrans" cxnId="{0431CC5D-85B0-4C6E-8DE2-230AA45CD748}">
      <dgm:prSet/>
      <dgm:spPr/>
      <dgm:t>
        <a:bodyPr/>
        <a:lstStyle/>
        <a:p>
          <a:endParaRPr lang="en-US"/>
        </a:p>
      </dgm:t>
    </dgm:pt>
    <dgm:pt modelId="{CE8E02BB-7BA3-43CD-B653-F3D7D8567BBE}">
      <dgm:prSet/>
      <dgm:spPr/>
      <dgm:t>
        <a:bodyPr/>
        <a:lstStyle/>
        <a:p>
          <a:r>
            <a:rPr lang="en-US"/>
            <a:t>Les outils</a:t>
          </a:r>
        </a:p>
      </dgm:t>
    </dgm:pt>
    <dgm:pt modelId="{E44A2354-ED09-4BFA-9B6B-B5F68BC8D3F8}" type="parTrans" cxnId="{3891E251-9962-4C02-A58A-5F417AF48DD3}">
      <dgm:prSet/>
      <dgm:spPr/>
      <dgm:t>
        <a:bodyPr/>
        <a:lstStyle/>
        <a:p>
          <a:endParaRPr lang="en-US"/>
        </a:p>
      </dgm:t>
    </dgm:pt>
    <dgm:pt modelId="{DCFD613F-94D7-4F3A-A931-E3C1B0CF1ACD}" type="sibTrans" cxnId="{3891E251-9962-4C02-A58A-5F417AF48DD3}">
      <dgm:prSet/>
      <dgm:spPr/>
      <dgm:t>
        <a:bodyPr/>
        <a:lstStyle/>
        <a:p>
          <a:endParaRPr lang="en-US"/>
        </a:p>
      </dgm:t>
    </dgm:pt>
    <dgm:pt modelId="{930CE7DD-5CAF-4EAE-B39B-13DDE92C7F3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Python</a:t>
          </a:r>
        </a:p>
      </dgm:t>
    </dgm:pt>
    <dgm:pt modelId="{4845872D-CBE6-4893-90E0-0A223BF7DE2C}" type="parTrans" cxnId="{65D78975-024A-445B-A8A4-594CD635ECFD}">
      <dgm:prSet/>
      <dgm:spPr/>
      <dgm:t>
        <a:bodyPr/>
        <a:lstStyle/>
        <a:p>
          <a:endParaRPr lang="en-US"/>
        </a:p>
      </dgm:t>
    </dgm:pt>
    <dgm:pt modelId="{884BF682-9F1F-49A8-95FE-3200CD73C054}" type="sibTrans" cxnId="{65D78975-024A-445B-A8A4-594CD635ECFD}">
      <dgm:prSet/>
      <dgm:spPr/>
      <dgm:t>
        <a:bodyPr/>
        <a:lstStyle/>
        <a:p>
          <a:endParaRPr lang="en-US"/>
        </a:p>
      </dgm:t>
    </dgm:pt>
    <dgm:pt modelId="{AB27BDFB-AAE7-4981-9DCA-7BA60FD5ACAA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Dataiku</a:t>
          </a:r>
        </a:p>
      </dgm:t>
    </dgm:pt>
    <dgm:pt modelId="{483083B4-C494-4890-BA57-DD6A51ABBB88}" type="parTrans" cxnId="{17B44D56-2381-4D5B-8E91-FEACC3A84150}">
      <dgm:prSet/>
      <dgm:spPr/>
      <dgm:t>
        <a:bodyPr/>
        <a:lstStyle/>
        <a:p>
          <a:endParaRPr lang="en-US"/>
        </a:p>
      </dgm:t>
    </dgm:pt>
    <dgm:pt modelId="{E56BDAF5-BF04-4107-B074-6541087B3904}" type="sibTrans" cxnId="{17B44D56-2381-4D5B-8E91-FEACC3A84150}">
      <dgm:prSet/>
      <dgm:spPr/>
      <dgm:t>
        <a:bodyPr/>
        <a:lstStyle/>
        <a:p>
          <a:endParaRPr lang="en-US"/>
        </a:p>
      </dgm:t>
    </dgm:pt>
    <dgm:pt modelId="{C819298C-09CA-4016-B9BA-18ABD8F7CA0E}">
      <dgm:prSet/>
      <dgm:spPr/>
      <dgm:t>
        <a:bodyPr/>
        <a:lstStyle/>
        <a:p>
          <a:endParaRPr lang="en-US" dirty="0"/>
        </a:p>
      </dgm:t>
    </dgm:pt>
    <dgm:pt modelId="{FB0CE76B-4FC4-48BE-83E1-1C35DA3A893D}" type="parTrans" cxnId="{C8DD955C-B806-4A4F-AC05-D1659620471D}">
      <dgm:prSet/>
      <dgm:spPr/>
      <dgm:t>
        <a:bodyPr/>
        <a:lstStyle/>
        <a:p>
          <a:endParaRPr lang="fr-FR"/>
        </a:p>
      </dgm:t>
    </dgm:pt>
    <dgm:pt modelId="{BF322041-2941-4B72-9DBB-177AE2010A17}" type="sibTrans" cxnId="{C8DD955C-B806-4A4F-AC05-D1659620471D}">
      <dgm:prSet/>
      <dgm:spPr/>
      <dgm:t>
        <a:bodyPr/>
        <a:lstStyle/>
        <a:p>
          <a:endParaRPr lang="fr-FR"/>
        </a:p>
      </dgm:t>
    </dgm:pt>
    <dgm:pt modelId="{96F22EB0-4969-4C90-B2C7-693E80CEB1A4}" type="pres">
      <dgm:prSet presAssocID="{7BF24BCF-A350-4B1E-A4D8-E921555545CA}" presName="linear" presStyleCnt="0">
        <dgm:presLayoutVars>
          <dgm:animLvl val="lvl"/>
          <dgm:resizeHandles val="exact"/>
        </dgm:presLayoutVars>
      </dgm:prSet>
      <dgm:spPr/>
    </dgm:pt>
    <dgm:pt modelId="{DC7B6967-7180-4FF3-9273-735AB8790F7C}" type="pres">
      <dgm:prSet presAssocID="{1A7F2D79-D8B1-43A5-A6BC-6F16D080F0A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751E3E6-1FB5-4DB4-ABE1-EE4D9C418894}" type="pres">
      <dgm:prSet presAssocID="{1A7F2D79-D8B1-43A5-A6BC-6F16D080F0A3}" presName="childText" presStyleLbl="revTx" presStyleIdx="0" presStyleCnt="2">
        <dgm:presLayoutVars>
          <dgm:bulletEnabled val="1"/>
        </dgm:presLayoutVars>
      </dgm:prSet>
      <dgm:spPr/>
    </dgm:pt>
    <dgm:pt modelId="{9673853E-DCBC-4B88-B086-2DAA0DD13F1E}" type="pres">
      <dgm:prSet presAssocID="{CE8E02BB-7BA3-43CD-B653-F3D7D8567BB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3CC6198-F0A2-4C75-9710-D33C8387BC34}" type="pres">
      <dgm:prSet presAssocID="{CE8E02BB-7BA3-43CD-B653-F3D7D8567BB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4286502-7E53-47C7-8BB1-8457B253E4DC}" srcId="{1A7F2D79-D8B1-43A5-A6BC-6F16D080F0A3}" destId="{CEB98DE6-43E8-4B5A-AF63-6300355D85CF}" srcOrd="0" destOrd="0" parTransId="{FE33B01C-9095-4D13-9C61-C89A5955BC87}" sibTransId="{0D7B97EA-FB16-4C4F-BB93-39F96B5062B6}"/>
    <dgm:cxn modelId="{8C30520C-722B-4ABE-A8A9-48AD711C339C}" srcId="{1A7F2D79-D8B1-43A5-A6BC-6F16D080F0A3}" destId="{FB71FCA6-3A48-4F2E-8A38-D4C1CD9A3E08}" srcOrd="1" destOrd="0" parTransId="{86EC32C1-D312-49A8-B18E-BFCA91AA7AF0}" sibTransId="{FFF6FF56-61CD-4834-B73E-D03823B58AF9}"/>
    <dgm:cxn modelId="{4FD69027-698B-491A-BF9A-A1062566F39E}" type="presOf" srcId="{7BF24BCF-A350-4B1E-A4D8-E921555545CA}" destId="{96F22EB0-4969-4C90-B2C7-693E80CEB1A4}" srcOrd="0" destOrd="0" presId="urn:microsoft.com/office/officeart/2005/8/layout/vList2"/>
    <dgm:cxn modelId="{2B8DED2E-4278-48BC-8A35-767B7865024D}" type="presOf" srcId="{CE8E02BB-7BA3-43CD-B653-F3D7D8567BBE}" destId="{9673853E-DCBC-4B88-B086-2DAA0DD13F1E}" srcOrd="0" destOrd="0" presId="urn:microsoft.com/office/officeart/2005/8/layout/vList2"/>
    <dgm:cxn modelId="{3A922E38-86ED-4D6E-9FE2-F956182515EE}" type="presOf" srcId="{FB71FCA6-3A48-4F2E-8A38-D4C1CD9A3E08}" destId="{5751E3E6-1FB5-4DB4-ABE1-EE4D9C418894}" srcOrd="0" destOrd="1" presId="urn:microsoft.com/office/officeart/2005/8/layout/vList2"/>
    <dgm:cxn modelId="{C8DD955C-B806-4A4F-AC05-D1659620471D}" srcId="{1A7F2D79-D8B1-43A5-A6BC-6F16D080F0A3}" destId="{C819298C-09CA-4016-B9BA-18ABD8F7CA0E}" srcOrd="3" destOrd="0" parTransId="{FB0CE76B-4FC4-48BE-83E1-1C35DA3A893D}" sibTransId="{BF322041-2941-4B72-9DBB-177AE2010A17}"/>
    <dgm:cxn modelId="{0431CC5D-85B0-4C6E-8DE2-230AA45CD748}" srcId="{1A7F2D79-D8B1-43A5-A6BC-6F16D080F0A3}" destId="{E2E9C732-4C97-47FD-8A6D-FCC9CE68D1CA}" srcOrd="2" destOrd="0" parTransId="{6B65C6A0-175B-4F79-89BC-BB7990F5C14F}" sibTransId="{8B3F9AA2-B6D7-470E-B936-FCEAE9085473}"/>
    <dgm:cxn modelId="{6A8D6B47-1026-44B3-BBE7-A1A3F9A42EAA}" type="presOf" srcId="{CEB98DE6-43E8-4B5A-AF63-6300355D85CF}" destId="{5751E3E6-1FB5-4DB4-ABE1-EE4D9C418894}" srcOrd="0" destOrd="0" presId="urn:microsoft.com/office/officeart/2005/8/layout/vList2"/>
    <dgm:cxn modelId="{3891E251-9962-4C02-A58A-5F417AF48DD3}" srcId="{7BF24BCF-A350-4B1E-A4D8-E921555545CA}" destId="{CE8E02BB-7BA3-43CD-B653-F3D7D8567BBE}" srcOrd="1" destOrd="0" parTransId="{E44A2354-ED09-4BFA-9B6B-B5F68BC8D3F8}" sibTransId="{DCFD613F-94D7-4F3A-A931-E3C1B0CF1ACD}"/>
    <dgm:cxn modelId="{65D78975-024A-445B-A8A4-594CD635ECFD}" srcId="{CE8E02BB-7BA3-43CD-B653-F3D7D8567BBE}" destId="{930CE7DD-5CAF-4EAE-B39B-13DDE92C7F34}" srcOrd="0" destOrd="0" parTransId="{4845872D-CBE6-4893-90E0-0A223BF7DE2C}" sibTransId="{884BF682-9F1F-49A8-95FE-3200CD73C054}"/>
    <dgm:cxn modelId="{17B44D56-2381-4D5B-8E91-FEACC3A84150}" srcId="{CE8E02BB-7BA3-43CD-B653-F3D7D8567BBE}" destId="{AB27BDFB-AAE7-4981-9DCA-7BA60FD5ACAA}" srcOrd="1" destOrd="0" parTransId="{483083B4-C494-4890-BA57-DD6A51ABBB88}" sibTransId="{E56BDAF5-BF04-4107-B074-6541087B3904}"/>
    <dgm:cxn modelId="{D56F8D80-7371-4268-9417-1814D2083297}" type="presOf" srcId="{930CE7DD-5CAF-4EAE-B39B-13DDE92C7F34}" destId="{23CC6198-F0A2-4C75-9710-D33C8387BC34}" srcOrd="0" destOrd="0" presId="urn:microsoft.com/office/officeart/2005/8/layout/vList2"/>
    <dgm:cxn modelId="{2F4263A4-9D66-4191-A94C-1699E990C616}" srcId="{7BF24BCF-A350-4B1E-A4D8-E921555545CA}" destId="{1A7F2D79-D8B1-43A5-A6BC-6F16D080F0A3}" srcOrd="0" destOrd="0" parTransId="{DF07E99D-E9A8-4D22-84C9-B3023AFD87B2}" sibTransId="{29DA3CF1-F0FB-4586-90B8-72EE75DFC1C5}"/>
    <dgm:cxn modelId="{1277B0A7-02E8-4EE5-9829-A6415823DAF3}" type="presOf" srcId="{1A7F2D79-D8B1-43A5-A6BC-6F16D080F0A3}" destId="{DC7B6967-7180-4FF3-9273-735AB8790F7C}" srcOrd="0" destOrd="0" presId="urn:microsoft.com/office/officeart/2005/8/layout/vList2"/>
    <dgm:cxn modelId="{5FD5C3AC-D19B-4C35-A0C4-718B66866111}" type="presOf" srcId="{E2E9C732-4C97-47FD-8A6D-FCC9CE68D1CA}" destId="{5751E3E6-1FB5-4DB4-ABE1-EE4D9C418894}" srcOrd="0" destOrd="2" presId="urn:microsoft.com/office/officeart/2005/8/layout/vList2"/>
    <dgm:cxn modelId="{3B2662C7-014F-4BB3-B236-07679B435A4C}" type="presOf" srcId="{AB27BDFB-AAE7-4981-9DCA-7BA60FD5ACAA}" destId="{23CC6198-F0A2-4C75-9710-D33C8387BC34}" srcOrd="0" destOrd="1" presId="urn:microsoft.com/office/officeart/2005/8/layout/vList2"/>
    <dgm:cxn modelId="{DF2160EF-BED5-460C-B7C1-62EB1B4B77D7}" type="presOf" srcId="{C819298C-09CA-4016-B9BA-18ABD8F7CA0E}" destId="{5751E3E6-1FB5-4DB4-ABE1-EE4D9C418894}" srcOrd="0" destOrd="3" presId="urn:microsoft.com/office/officeart/2005/8/layout/vList2"/>
    <dgm:cxn modelId="{1CB53C30-F938-4B5A-B32C-935D5074EC4C}" type="presParOf" srcId="{96F22EB0-4969-4C90-B2C7-693E80CEB1A4}" destId="{DC7B6967-7180-4FF3-9273-735AB8790F7C}" srcOrd="0" destOrd="0" presId="urn:microsoft.com/office/officeart/2005/8/layout/vList2"/>
    <dgm:cxn modelId="{BF0DD5F5-FF79-4FD8-8DC9-D6F6871EADC7}" type="presParOf" srcId="{96F22EB0-4969-4C90-B2C7-693E80CEB1A4}" destId="{5751E3E6-1FB5-4DB4-ABE1-EE4D9C418894}" srcOrd="1" destOrd="0" presId="urn:microsoft.com/office/officeart/2005/8/layout/vList2"/>
    <dgm:cxn modelId="{7F23A32B-26B0-4640-B9DC-AC5D7F98AF77}" type="presParOf" srcId="{96F22EB0-4969-4C90-B2C7-693E80CEB1A4}" destId="{9673853E-DCBC-4B88-B086-2DAA0DD13F1E}" srcOrd="2" destOrd="0" presId="urn:microsoft.com/office/officeart/2005/8/layout/vList2"/>
    <dgm:cxn modelId="{A03AF0E8-91D4-4A5F-A40C-20F72E385659}" type="presParOf" srcId="{96F22EB0-4969-4C90-B2C7-693E80CEB1A4}" destId="{23CC6198-F0A2-4C75-9710-D33C8387BC3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B6967-7180-4FF3-9273-735AB8790F7C}">
      <dsp:nvSpPr>
        <dsp:cNvPr id="0" name=""/>
        <dsp:cNvSpPr/>
      </dsp:nvSpPr>
      <dsp:spPr>
        <a:xfrm>
          <a:off x="0" y="3449"/>
          <a:ext cx="4555663" cy="7780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Les missions</a:t>
          </a:r>
        </a:p>
      </dsp:txBody>
      <dsp:txXfrm>
        <a:off x="37981" y="41430"/>
        <a:ext cx="4479701" cy="702087"/>
      </dsp:txXfrm>
    </dsp:sp>
    <dsp:sp modelId="{5751E3E6-1FB5-4DB4-ABE1-EE4D9C418894}">
      <dsp:nvSpPr>
        <dsp:cNvPr id="0" name=""/>
        <dsp:cNvSpPr/>
      </dsp:nvSpPr>
      <dsp:spPr>
        <a:xfrm>
          <a:off x="0" y="781499"/>
          <a:ext cx="4555663" cy="268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42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700" kern="1200" dirty="0" err="1"/>
            <a:t>Analyse</a:t>
          </a:r>
          <a:r>
            <a:rPr lang="en-US" sz="2700" kern="1200" dirty="0"/>
            <a:t> </a:t>
          </a:r>
          <a:r>
            <a:rPr lang="en-US" sz="2700" kern="1200" dirty="0" err="1"/>
            <a:t>statistique</a:t>
          </a:r>
          <a:r>
            <a:rPr lang="en-US" sz="2700" kern="1200" dirty="0"/>
            <a:t>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700" kern="1200" dirty="0"/>
            <a:t>Proposition de </a:t>
          </a:r>
          <a:r>
            <a:rPr lang="en-US" sz="2700" kern="1200" dirty="0" err="1"/>
            <a:t>stratégie</a:t>
          </a:r>
          <a:r>
            <a:rPr lang="en-US" sz="2700" kern="1200" dirty="0"/>
            <a:t> de prix de </a:t>
          </a:r>
          <a:r>
            <a:rPr lang="en-US" sz="2700" kern="1200" dirty="0" err="1"/>
            <a:t>positionnement</a:t>
          </a:r>
          <a:r>
            <a:rPr lang="en-US" sz="2700" kern="1200" dirty="0"/>
            <a:t> sur le </a:t>
          </a:r>
          <a:r>
            <a:rPr lang="en-US" sz="2700" kern="1200" dirty="0" err="1"/>
            <a:t>marché</a:t>
          </a:r>
          <a:r>
            <a:rPr lang="en-US" sz="2700" kern="1200" dirty="0"/>
            <a:t> </a:t>
          </a:r>
          <a:r>
            <a:rPr lang="en-US" sz="2700" kern="1200" dirty="0" err="1"/>
            <a:t>américain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700" kern="1200" dirty="0"/>
            <a:t>Mise </a:t>
          </a:r>
          <a:r>
            <a:rPr lang="en-US" sz="2700" kern="1200" dirty="0" err="1"/>
            <a:t>en</a:t>
          </a:r>
          <a:r>
            <a:rPr lang="en-US" sz="2700" kern="1200" dirty="0"/>
            <a:t> exergue de la </a:t>
          </a:r>
          <a:r>
            <a:rPr lang="en-US" sz="2700" kern="1200" dirty="0" err="1"/>
            <a:t>variété</a:t>
          </a:r>
          <a:r>
            <a:rPr lang="en-US" sz="2700" kern="1200" dirty="0"/>
            <a:t> Pinot noir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700" kern="1200" dirty="0"/>
        </a:p>
      </dsp:txBody>
      <dsp:txXfrm>
        <a:off x="0" y="781499"/>
        <a:ext cx="4555663" cy="2680650"/>
      </dsp:txXfrm>
    </dsp:sp>
    <dsp:sp modelId="{9673853E-DCBC-4B88-B086-2DAA0DD13F1E}">
      <dsp:nvSpPr>
        <dsp:cNvPr id="0" name=""/>
        <dsp:cNvSpPr/>
      </dsp:nvSpPr>
      <dsp:spPr>
        <a:xfrm>
          <a:off x="0" y="3462150"/>
          <a:ext cx="4555663" cy="7780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Les outils</a:t>
          </a:r>
        </a:p>
      </dsp:txBody>
      <dsp:txXfrm>
        <a:off x="37981" y="3500131"/>
        <a:ext cx="4479701" cy="702087"/>
      </dsp:txXfrm>
    </dsp:sp>
    <dsp:sp modelId="{23CC6198-F0A2-4C75-9710-D33C8387BC34}">
      <dsp:nvSpPr>
        <dsp:cNvPr id="0" name=""/>
        <dsp:cNvSpPr/>
      </dsp:nvSpPr>
      <dsp:spPr>
        <a:xfrm>
          <a:off x="0" y="4240200"/>
          <a:ext cx="4555663" cy="83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642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700" kern="1200" dirty="0"/>
            <a:t>Python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700" kern="1200" dirty="0"/>
            <a:t>Dataiku</a:t>
          </a:r>
        </a:p>
      </dsp:txBody>
      <dsp:txXfrm>
        <a:off x="0" y="4240200"/>
        <a:ext cx="4555663" cy="833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9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5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6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5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3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3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16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‹N°›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85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2/18/2022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899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BC5A67-118C-4E4F-B36D-98915F747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herbe, ciel, extérieur, champ&#10;&#10;Description générée automatiquement">
            <a:extLst>
              <a:ext uri="{FF2B5EF4-FFF2-40B4-BE49-F238E27FC236}">
                <a16:creationId xmlns:a16="http://schemas.microsoft.com/office/drawing/2014/main" id="{FC1ECFB7-88DD-4883-9EBC-AD55BD483B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3" r="6364" b="-1"/>
          <a:stretch/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4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53BB21-60E0-4E37-AEFC-009849984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749" y="46438"/>
            <a:ext cx="6868301" cy="77213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b="1" i="0" dirty="0">
                <a:solidFill>
                  <a:srgbClr val="FFFFFF"/>
                </a:solidFill>
                <a:effectLst/>
                <a:latin typeface="FangSong" panose="020B0503020204020204" pitchFamily="49" charset="-122"/>
                <a:ea typeface="FangSong" panose="020B0503020204020204" pitchFamily="49" charset="-122"/>
              </a:rPr>
              <a:t>LE DOMAINE DES CROIX</a:t>
            </a:r>
            <a:endParaRPr lang="fr-FR" b="1" dirty="0">
              <a:solidFill>
                <a:srgbClr val="FFFFFF"/>
              </a:solidFill>
              <a:latin typeface="FangSong" panose="020B0503020204020204" pitchFamily="49" charset="-122"/>
              <a:ea typeface="FangSong" panose="020B0503020204020204" pitchFamily="49" charset="-122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64B034-873B-4484-AD82-97705E5BD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8496" y="4936376"/>
            <a:ext cx="3295006" cy="847166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1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Stratégie de prix de positionnement sur le marché américain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59B18A-94FC-4D49-98EB-BEC65B32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76602" y="4316294"/>
            <a:ext cx="1458419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28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8A5C97-9F73-490F-92A9-D88E43E8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5" y="3715658"/>
            <a:ext cx="3405579" cy="2190192"/>
          </a:xfrm>
        </p:spPr>
        <p:txBody>
          <a:bodyPr anchor="t">
            <a:normAutofit/>
          </a:bodyPr>
          <a:lstStyle/>
          <a:p>
            <a:pPr algn="r"/>
            <a:r>
              <a:rPr lang="fr-FR" dirty="0"/>
              <a:t>L’ Expert Analyste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8298" y="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arbre, personne, homme, extérieur&#10;&#10;Description générée automatiquement">
            <a:extLst>
              <a:ext uri="{FF2B5EF4-FFF2-40B4-BE49-F238E27FC236}">
                <a16:creationId xmlns:a16="http://schemas.microsoft.com/office/drawing/2014/main" id="{5E344CA2-9B9C-4240-9B00-EEEEBAACE1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 trans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63" r="17064"/>
          <a:stretch/>
        </p:blipFill>
        <p:spPr>
          <a:xfrm>
            <a:off x="5072102" y="804892"/>
            <a:ext cx="2049274" cy="2432536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7363623-15B4-41D7-AD3F-088A05284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3625288"/>
            <a:ext cx="2973279" cy="1608495"/>
          </a:xfrm>
          <a:prstGeom prst="rect">
            <a:avLst/>
          </a:prstGeom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F54CCA8B-3AB3-4B64-9A74-3477C0569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4361" y="847770"/>
            <a:ext cx="3199351" cy="5162460"/>
          </a:xfrm>
        </p:spPr>
        <p:txBody>
          <a:bodyPr>
            <a:normAutofit/>
          </a:bodyPr>
          <a:lstStyle/>
          <a:p>
            <a:r>
              <a:rPr lang="en-US"/>
              <a:t>Stephane Lionel ESSOUMAN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34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752A72-85AE-4898-800C-83AA48A96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4652EC-C642-4099-9CB1-67BCF3CB5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199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D543ABC-D11C-48DB-9E70-7FC57DDB1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309" y="1423426"/>
            <a:ext cx="4403265" cy="12975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FF3305C-8AD5-42E8-AAD1-AEA07EF40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72" y="3589867"/>
            <a:ext cx="3708794" cy="2468034"/>
          </a:xfrm>
          <a:prstGeom prst="rect">
            <a:avLst/>
          </a:prstGeom>
        </p:spPr>
      </p:pic>
      <p:graphicFrame>
        <p:nvGraphicFramePr>
          <p:cNvPr id="17" name="ZoneTexte 1">
            <a:extLst>
              <a:ext uri="{FF2B5EF4-FFF2-40B4-BE49-F238E27FC236}">
                <a16:creationId xmlns:a16="http://schemas.microsoft.com/office/drawing/2014/main" id="{1519F5D3-BA9B-46E7-825D-B640F62933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7770544"/>
              </p:ext>
            </p:extLst>
          </p:nvPr>
        </p:nvGraphicFramePr>
        <p:xfrm>
          <a:off x="1540336" y="981075"/>
          <a:ext cx="4555663" cy="50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93680961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</Words>
  <Application>Microsoft Office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FangSong</vt:lpstr>
      <vt:lpstr>Arial</vt:lpstr>
      <vt:lpstr>Georgia Pro Light</vt:lpstr>
      <vt:lpstr>Times New Roman</vt:lpstr>
      <vt:lpstr>Wingdings</vt:lpstr>
      <vt:lpstr>VaultVTI</vt:lpstr>
      <vt:lpstr>LE DOMAINE DES CROIX</vt:lpstr>
      <vt:lpstr>L’ Expert Analyste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DOMAINE DES CROIX</dc:title>
  <dc:creator>Coline Romain</dc:creator>
  <cp:lastModifiedBy>Coline Romain</cp:lastModifiedBy>
  <cp:revision>1</cp:revision>
  <dcterms:created xsi:type="dcterms:W3CDTF">2022-02-04T09:04:11Z</dcterms:created>
  <dcterms:modified xsi:type="dcterms:W3CDTF">2022-02-18T09:04:36Z</dcterms:modified>
</cp:coreProperties>
</file>