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58" r:id="rId7"/>
    <p:sldId id="259" r:id="rId8"/>
    <p:sldId id="260" r:id="rId9"/>
    <p:sldId id="257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616"/>
    <a:srgbClr val="F24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72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7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7C13A7-6E46-423D-8EE3-05497FDB167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54E1E7-E73A-4C67-B959-3242EEF5C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4762"/>
            <a:ext cx="12192000" cy="80832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MX" sz="6600" dirty="0" smtClean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Facty</a:t>
            </a:r>
            <a:endParaRPr lang="en-US" sz="6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0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170" y="393469"/>
            <a:ext cx="10353762" cy="970450"/>
          </a:xfrm>
        </p:spPr>
        <p:txBody>
          <a:bodyPr/>
          <a:lstStyle/>
          <a:p>
            <a:r>
              <a:rPr lang="es-MX" dirty="0" smtClean="0"/>
              <a:t>Diagrama de Clases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7509" t="13836" r="22906" b="12658"/>
          <a:stretch/>
        </p:blipFill>
        <p:spPr bwMode="auto">
          <a:xfrm>
            <a:off x="2306841" y="1363919"/>
            <a:ext cx="7534419" cy="49459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303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170" y="534786"/>
            <a:ext cx="10353762" cy="970450"/>
          </a:xfrm>
        </p:spPr>
        <p:txBody>
          <a:bodyPr/>
          <a:lstStyle/>
          <a:p>
            <a:r>
              <a:rPr lang="es-MX" dirty="0" smtClean="0"/>
              <a:t>Diagrama de Casos de Uso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4410" t="10755" r="22364" b="31393"/>
          <a:stretch/>
        </p:blipFill>
        <p:spPr bwMode="auto">
          <a:xfrm>
            <a:off x="1678682" y="1714273"/>
            <a:ext cx="8088772" cy="405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899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5261" t="15238" r="20905" b="32149"/>
          <a:stretch/>
        </p:blipFill>
        <p:spPr bwMode="auto">
          <a:xfrm>
            <a:off x="1409536" y="1914843"/>
            <a:ext cx="7867468" cy="405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860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7027" t="13839" r="25099" b="33417"/>
          <a:stretch/>
        </p:blipFill>
        <p:spPr bwMode="auto">
          <a:xfrm>
            <a:off x="1617618" y="1906530"/>
            <a:ext cx="8141524" cy="405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833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4593" t="16866" r="26559" b="24769"/>
          <a:stretch/>
        </p:blipFill>
        <p:spPr bwMode="auto">
          <a:xfrm>
            <a:off x="1143404" y="2039533"/>
            <a:ext cx="9164377" cy="405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404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6538" t="28107" r="23641" b="10069"/>
          <a:stretch/>
        </p:blipFill>
        <p:spPr bwMode="auto">
          <a:xfrm>
            <a:off x="1212187" y="1906530"/>
            <a:ext cx="8505391" cy="405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1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Actual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sistema que les voy a presentar es </a:t>
            </a:r>
            <a:r>
              <a:rPr lang="es-MX" dirty="0" err="1" smtClean="0"/>
              <a:t>Facty</a:t>
            </a:r>
            <a:r>
              <a:rPr lang="es-MX" dirty="0" smtClean="0"/>
              <a:t> que sirve para el descargo de facturas y notificaciones.</a:t>
            </a:r>
          </a:p>
          <a:p>
            <a:r>
              <a:rPr lang="es-MX" dirty="0" smtClean="0"/>
              <a:t>En la actualidad el servicio de impuestos nacionales S.I.N. obliga </a:t>
            </a:r>
            <a:r>
              <a:rPr lang="es-MX" dirty="0" smtClean="0"/>
              <a:t>a presentar facturas en el formulario 110 a los empleados que ganen más de Bs. 8.240.- de lo contrario recursos humanos les hace un descuento de su salario.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681644"/>
            <a:ext cx="10353762" cy="5109556"/>
          </a:xfrm>
        </p:spPr>
        <p:txBody>
          <a:bodyPr/>
          <a:lstStyle/>
          <a:p>
            <a:r>
              <a:rPr lang="es-MX" dirty="0" smtClean="0"/>
              <a:t>En el presente se utiliza el software FACILITO proporcionada por el S.I.N. para </a:t>
            </a:r>
            <a:r>
              <a:rPr lang="en-US" dirty="0" err="1">
                <a:effectLst/>
              </a:rPr>
              <a:t>recepcionar</a:t>
            </a:r>
            <a:r>
              <a:rPr lang="es-MX" dirty="0" smtClean="0"/>
              <a:t> el descargo de facturas.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57" y="2266257"/>
            <a:ext cx="4089237" cy="21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95" y="2335876"/>
            <a:ext cx="2665617" cy="266561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615143"/>
            <a:ext cx="10353762" cy="5176058"/>
          </a:xfrm>
        </p:spPr>
        <p:txBody>
          <a:bodyPr/>
          <a:lstStyle/>
          <a:p>
            <a:r>
              <a:rPr lang="es-MX" dirty="0" smtClean="0"/>
              <a:t>Los empleados no pueden ser notificados fácilmente por algún error en su descargo de facturas o su tiempo limite de entrega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8021" r="6902" b="6875"/>
          <a:stretch/>
        </p:blipFill>
        <p:spPr>
          <a:xfrm>
            <a:off x="1871814" y="2500746"/>
            <a:ext cx="2361378" cy="23358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97" y="2126562"/>
            <a:ext cx="4659628" cy="28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27899"/>
            <a:ext cx="10353762" cy="970450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198349"/>
            <a:ext cx="10353762" cy="5135949"/>
          </a:xfrm>
        </p:spPr>
        <p:txBody>
          <a:bodyPr/>
          <a:lstStyle/>
          <a:p>
            <a:r>
              <a:rPr lang="es-MX" dirty="0" smtClean="0"/>
              <a:t>El sistema </a:t>
            </a:r>
            <a:r>
              <a:rPr lang="es-MX" dirty="0" err="1" smtClean="0"/>
              <a:t>Facty</a:t>
            </a:r>
            <a:r>
              <a:rPr lang="es-MX" dirty="0" smtClean="0"/>
              <a:t> sirve para el:</a:t>
            </a:r>
          </a:p>
          <a:p>
            <a:r>
              <a:rPr lang="es-MX" dirty="0" smtClean="0"/>
              <a:t>Registro de facturas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Notificaciones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Control del crédito fiscal o retención de impuesto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81" y="1678150"/>
            <a:ext cx="2028699" cy="11648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4" b="22584"/>
          <a:stretch/>
        </p:blipFill>
        <p:spPr>
          <a:xfrm>
            <a:off x="4815873" y="3499943"/>
            <a:ext cx="1378090" cy="7483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t="7519" r="22123" b="25364"/>
          <a:stretch/>
        </p:blipFill>
        <p:spPr>
          <a:xfrm>
            <a:off x="3007722" y="3043228"/>
            <a:ext cx="1424380" cy="16617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2" b="17399"/>
          <a:stretch/>
        </p:blipFill>
        <p:spPr>
          <a:xfrm>
            <a:off x="6754806" y="3234900"/>
            <a:ext cx="1975954" cy="12784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67" y="4813936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5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BO" sz="6000" b="1" i="1" dirty="0" smtClean="0">
                <a:solidFill>
                  <a:schemeClr val="tx1"/>
                </a:solidFill>
                <a:effectLst/>
              </a:rPr>
              <a:t>Objetivo General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3600" dirty="0" smtClean="0">
                <a:effectLst/>
              </a:rPr>
              <a:t>Desarrollar un sistema web </a:t>
            </a:r>
            <a:r>
              <a:rPr lang="es-BO" sz="3600" dirty="0">
                <a:effectLst/>
              </a:rPr>
              <a:t>para </a:t>
            </a:r>
            <a:r>
              <a:rPr lang="es-BO" sz="3600" dirty="0" smtClean="0">
                <a:effectLst/>
              </a:rPr>
              <a:t>el registro de facturas y con notificaciones del tiempo limite de entrega para facilitar el descargo.</a:t>
            </a:r>
            <a:endParaRPr lang="en-US" sz="36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1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5400" b="1" i="1" u="sng" dirty="0">
                <a:effectLst/>
              </a:rPr>
              <a:t>Objetivo </a:t>
            </a:r>
            <a:r>
              <a:rPr lang="es-BO" sz="5400" b="1" i="1" u="sng" dirty="0" smtClean="0">
                <a:effectLst/>
              </a:rPr>
              <a:t>Especifico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1700" dirty="0" smtClean="0">
                <a:effectLst/>
              </a:rPr>
              <a:t>Desarrollar para el funcionamiento en internet</a:t>
            </a:r>
          </a:p>
          <a:p>
            <a:r>
              <a:rPr lang="es-BO" sz="1700" dirty="0" smtClean="0">
                <a:effectLst/>
              </a:rPr>
              <a:t>Registro de usuarios.</a:t>
            </a:r>
          </a:p>
          <a:p>
            <a:r>
              <a:rPr lang="es-BO" sz="1700" dirty="0" smtClean="0">
                <a:effectLst/>
              </a:rPr>
              <a:t>Registro de empresas</a:t>
            </a:r>
          </a:p>
          <a:p>
            <a:r>
              <a:rPr lang="es-BO" sz="1700" dirty="0" smtClean="0">
                <a:effectLst/>
              </a:rPr>
              <a:t>Registrar y modificación de facturas</a:t>
            </a:r>
            <a:endParaRPr lang="en-US" sz="1700" dirty="0">
              <a:effectLst/>
            </a:endParaRPr>
          </a:p>
          <a:p>
            <a:r>
              <a:rPr lang="es-BO" sz="1700" dirty="0">
                <a:effectLst/>
              </a:rPr>
              <a:t>Listar las facturas </a:t>
            </a:r>
            <a:r>
              <a:rPr lang="es-BO" sz="1700" dirty="0" smtClean="0">
                <a:effectLst/>
              </a:rPr>
              <a:t>registradas</a:t>
            </a:r>
            <a:endParaRPr lang="en-US" sz="1700" dirty="0">
              <a:effectLst/>
            </a:endParaRPr>
          </a:p>
          <a:p>
            <a:r>
              <a:rPr lang="es-BO" sz="1700" dirty="0" smtClean="0">
                <a:effectLst/>
              </a:rPr>
              <a:t>Listar </a:t>
            </a:r>
            <a:r>
              <a:rPr lang="es-BO" sz="1700" dirty="0">
                <a:effectLst/>
              </a:rPr>
              <a:t>las facturas </a:t>
            </a:r>
            <a:r>
              <a:rPr lang="es-BO" sz="1700" dirty="0" smtClean="0">
                <a:effectLst/>
              </a:rPr>
              <a:t>presentadas por periodos</a:t>
            </a:r>
          </a:p>
          <a:p>
            <a:r>
              <a:rPr lang="es-BO" sz="1700" dirty="0" smtClean="0">
                <a:effectLst/>
              </a:rPr>
              <a:t>Mostrar crédito fiscal del periodo y acumulado</a:t>
            </a:r>
          </a:p>
          <a:p>
            <a:r>
              <a:rPr lang="es-BO" sz="1700" dirty="0" smtClean="0">
                <a:effectLst/>
              </a:rPr>
              <a:t>Mostrar retención de impuestos por periodo</a:t>
            </a:r>
          </a:p>
          <a:p>
            <a:r>
              <a:rPr lang="es-BO" sz="1700" dirty="0" smtClean="0">
                <a:effectLst/>
              </a:rPr>
              <a:t>Listar empleados de empresa</a:t>
            </a:r>
          </a:p>
          <a:p>
            <a:r>
              <a:rPr lang="es-BO" sz="1700" dirty="0" smtClean="0">
                <a:effectLst/>
              </a:rPr>
              <a:t>Enviar notificaciones a uno o a varios empleados</a:t>
            </a:r>
          </a:p>
          <a:p>
            <a:endParaRPr lang="en-US" sz="17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es-BO" sz="5400" i="1" u="sng" dirty="0" smtClean="0">
                <a:effectLst/>
              </a:rPr>
              <a:t>Herramientas</a:t>
            </a:r>
            <a:endParaRPr lang="en-US" sz="5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2" b="29742"/>
          <a:stretch/>
        </p:blipFill>
        <p:spPr>
          <a:xfrm>
            <a:off x="4626272" y="3940232"/>
            <a:ext cx="2928807" cy="14048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r="23529"/>
          <a:stretch/>
        </p:blipFill>
        <p:spPr>
          <a:xfrm>
            <a:off x="8005157" y="1302674"/>
            <a:ext cx="2144683" cy="19760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7" y="1302674"/>
            <a:ext cx="2333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380" t="15379" r="24445" b="29171"/>
          <a:stretch/>
        </p:blipFill>
        <p:spPr>
          <a:xfrm>
            <a:off x="0" y="1"/>
            <a:ext cx="12192000" cy="68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52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178</TotalTime>
  <Words>233</Words>
  <Application>Microsoft Office PowerPoint</Application>
  <PresentationFormat>Panorámica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 Rounded MT Bold</vt:lpstr>
      <vt:lpstr>Calisto MT</vt:lpstr>
      <vt:lpstr>Trebuchet MS</vt:lpstr>
      <vt:lpstr>Wingdings 2</vt:lpstr>
      <vt:lpstr>Pizarra</vt:lpstr>
      <vt:lpstr>Facty</vt:lpstr>
      <vt:lpstr>Contexto Actual</vt:lpstr>
      <vt:lpstr>Presentación de PowerPoint</vt:lpstr>
      <vt:lpstr>Presentación de PowerPoint</vt:lpstr>
      <vt:lpstr>Introducción</vt:lpstr>
      <vt:lpstr>Objetivo General</vt:lpstr>
      <vt:lpstr>Objetivo Especifico</vt:lpstr>
      <vt:lpstr>Herramientas</vt:lpstr>
      <vt:lpstr>Presentación de PowerPoint</vt:lpstr>
      <vt:lpstr>Diagrama de Clases</vt:lpstr>
      <vt:lpstr>Diagrama de Casos de Uso</vt:lpstr>
      <vt:lpstr>Diagrama de Casos de Uso</vt:lpstr>
      <vt:lpstr>Diagrama de Casos de Uso</vt:lpstr>
      <vt:lpstr>Diagrama de Casos de Uso</vt:lpstr>
      <vt:lpstr>Diagrama de Casos de Uso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Facty</dc:title>
  <dc:creator>Usuario</dc:creator>
  <cp:lastModifiedBy>Usuario</cp:lastModifiedBy>
  <cp:revision>17</cp:revision>
  <dcterms:created xsi:type="dcterms:W3CDTF">2018-11-27T06:21:44Z</dcterms:created>
  <dcterms:modified xsi:type="dcterms:W3CDTF">2018-12-04T16:57:20Z</dcterms:modified>
</cp:coreProperties>
</file>