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3C8D8B-3C78-A09F-C70E-8CA9FA8C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7" y="723895"/>
            <a:ext cx="3660401" cy="3250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0B614C-3448-B1A6-0FC2-A87E53A4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80" y="723895"/>
            <a:ext cx="3917302" cy="32593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751714-B341-1191-D3C4-E22B7C7A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560" y="977152"/>
            <a:ext cx="3470358" cy="28961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C8D62A-9B73-16B9-CA38-7F934955C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51" y="3974167"/>
            <a:ext cx="4097431" cy="25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C3A816-EDDD-27FA-517B-B8A0C593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620196"/>
            <a:ext cx="3197318" cy="25975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FA16C4-64A0-A3E3-C1F7-9DA52FD3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07" y="835119"/>
            <a:ext cx="3069756" cy="2382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8EAF8F-9DB3-84A3-198B-103D06475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69" y="995083"/>
            <a:ext cx="2562465" cy="23011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29C331-D672-8063-C2FB-4F42C6A61BD1}"/>
              </a:ext>
            </a:extLst>
          </p:cNvPr>
          <p:cNvSpPr txBox="1"/>
          <p:nvPr/>
        </p:nvSpPr>
        <p:spPr>
          <a:xfrm>
            <a:off x="960120" y="3429000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0    Avg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AF3D8E-8D88-8D60-A7A2-33175C49B698}"/>
              </a:ext>
            </a:extLst>
          </p:cNvPr>
          <p:cNvSpPr txBox="1"/>
          <p:nvPr/>
        </p:nvSpPr>
        <p:spPr>
          <a:xfrm>
            <a:off x="4358640" y="3446026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0    Avg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92FE1-0289-B6DA-DE17-722EF6DA2E62}"/>
              </a:ext>
            </a:extLst>
          </p:cNvPr>
          <p:cNvSpPr txBox="1"/>
          <p:nvPr/>
        </p:nvSpPr>
        <p:spPr>
          <a:xfrm>
            <a:off x="7249061" y="3463052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0    Avg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EBE1903-B24D-1CC7-7635-1A6BC47FE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234" y="1042035"/>
            <a:ext cx="2763303" cy="19688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831C15-EFC1-5E52-2059-A8DAEFCFBD4C}"/>
              </a:ext>
            </a:extLst>
          </p:cNvPr>
          <p:cNvSpPr txBox="1"/>
          <p:nvPr/>
        </p:nvSpPr>
        <p:spPr>
          <a:xfrm>
            <a:off x="9911945" y="3463052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0    Avg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6EA543D-73E8-AE74-9D67-57DB5E5B7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82" y="4009563"/>
            <a:ext cx="2816156" cy="24688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45F3308-8985-A15B-3A89-6EA0E1EC5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313" y="4043615"/>
            <a:ext cx="3270532" cy="25548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E6EEB86-453F-9672-1B39-993BC581D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0844" y="4122057"/>
            <a:ext cx="2647631" cy="23853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3920659-7D3A-FCA1-E178-BEDCBBD2A0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4920" y="4434840"/>
            <a:ext cx="2827080" cy="208639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6244EB9-BE35-52EC-B577-60C46E82F996}"/>
              </a:ext>
            </a:extLst>
          </p:cNvPr>
          <p:cNvSpPr txBox="1"/>
          <p:nvPr/>
        </p:nvSpPr>
        <p:spPr>
          <a:xfrm>
            <a:off x="977646" y="6336566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1    Avg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86A3BF-9285-3AFA-E26F-C09D53FDD4B6}"/>
              </a:ext>
            </a:extLst>
          </p:cNvPr>
          <p:cNvSpPr txBox="1"/>
          <p:nvPr/>
        </p:nvSpPr>
        <p:spPr>
          <a:xfrm>
            <a:off x="4222639" y="6399995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1    Avg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939A48-4818-A14D-C49B-8094B8838F22}"/>
              </a:ext>
            </a:extLst>
          </p:cNvPr>
          <p:cNvSpPr txBox="1"/>
          <p:nvPr/>
        </p:nvSpPr>
        <p:spPr>
          <a:xfrm>
            <a:off x="7249061" y="6371838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1    Avg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6032DA-0527-09F1-2AA0-E6452B47F66A}"/>
              </a:ext>
            </a:extLst>
          </p:cNvPr>
          <p:cNvSpPr txBox="1"/>
          <p:nvPr/>
        </p:nvSpPr>
        <p:spPr>
          <a:xfrm>
            <a:off x="9726078" y="6322740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1    Avg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34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C0C5A2-6D6A-0097-433B-EDDCC911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52" y="4800351"/>
            <a:ext cx="1579962" cy="1471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660199-633B-8FCE-1CB5-C4617813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212" y="4674030"/>
            <a:ext cx="2092521" cy="15977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A25501-19F6-0A81-93DB-2B0807FC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69" y="4633557"/>
            <a:ext cx="1934855" cy="17118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FBB839-3C6E-D688-CB5F-0BB483852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567" y="4680576"/>
            <a:ext cx="2020645" cy="17109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2D521D-7D8A-EDA3-16D8-84740B7FC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" y="16201"/>
            <a:ext cx="9888071" cy="45964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AAE81B8-B17D-08B3-0027-E4A646F0F16A}"/>
              </a:ext>
            </a:extLst>
          </p:cNvPr>
          <p:cNvSpPr txBox="1"/>
          <p:nvPr/>
        </p:nvSpPr>
        <p:spPr>
          <a:xfrm>
            <a:off x="1206993" y="6271732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2    Avg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635939-BA81-71ED-75D6-02811A3E43C3}"/>
              </a:ext>
            </a:extLst>
          </p:cNvPr>
          <p:cNvSpPr txBox="1"/>
          <p:nvPr/>
        </p:nvSpPr>
        <p:spPr>
          <a:xfrm>
            <a:off x="3752551" y="6333137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2    Avg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1EACE7-10B1-C9A8-3216-F381C87B5910}"/>
              </a:ext>
            </a:extLst>
          </p:cNvPr>
          <p:cNvSpPr txBox="1"/>
          <p:nvPr/>
        </p:nvSpPr>
        <p:spPr>
          <a:xfrm>
            <a:off x="6343269" y="6325982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2    Avg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932B8F-4C95-440F-0D45-4B17C2BC2D07}"/>
              </a:ext>
            </a:extLst>
          </p:cNvPr>
          <p:cNvSpPr txBox="1"/>
          <p:nvPr/>
        </p:nvSpPr>
        <p:spPr>
          <a:xfrm>
            <a:off x="8464591" y="6333137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Axis</a:t>
            </a:r>
            <a:r>
              <a:rPr lang="zh-CN" altLang="en-US" dirty="0"/>
              <a:t>：</a:t>
            </a:r>
            <a:r>
              <a:rPr lang="en-US" altLang="zh-CN" dirty="0"/>
              <a:t>2    Avg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A85371-E2D8-99FA-A720-9FAC18E8D873}"/>
              </a:ext>
            </a:extLst>
          </p:cNvPr>
          <p:cNvSpPr txBox="1"/>
          <p:nvPr/>
        </p:nvSpPr>
        <p:spPr>
          <a:xfrm>
            <a:off x="42458" y="3460711"/>
            <a:ext cx="135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Y</a:t>
            </a:r>
            <a:r>
              <a:rPr lang="zh-CN" altLang="en-US" dirty="0"/>
              <a:t>轴方向度变换色彩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80E3E0-8A36-0640-8518-2E6E129FB63D}"/>
              </a:ext>
            </a:extLst>
          </p:cNvPr>
          <p:cNvSpPr txBox="1"/>
          <p:nvPr/>
        </p:nvSpPr>
        <p:spPr>
          <a:xfrm>
            <a:off x="56960" y="5578423"/>
            <a:ext cx="135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Z</a:t>
            </a:r>
            <a:r>
              <a:rPr lang="zh-CN" altLang="en-US" dirty="0"/>
              <a:t>轴方向度变换色彩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88E9DE-7DA4-A009-F800-E0339425E06B}"/>
              </a:ext>
            </a:extLst>
          </p:cNvPr>
          <p:cNvSpPr txBox="1"/>
          <p:nvPr/>
        </p:nvSpPr>
        <p:spPr>
          <a:xfrm>
            <a:off x="56960" y="1155273"/>
            <a:ext cx="135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X</a:t>
            </a:r>
            <a:r>
              <a:rPr lang="zh-CN" altLang="en-US" dirty="0"/>
              <a:t>轴方向度变换色彩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FE4570-FC50-E666-E953-18AB42CB8A47}"/>
              </a:ext>
            </a:extLst>
          </p:cNvPr>
          <p:cNvCxnSpPr/>
          <p:nvPr/>
        </p:nvCxnSpPr>
        <p:spPr>
          <a:xfrm flipV="1">
            <a:off x="5629835" y="4993341"/>
            <a:ext cx="0" cy="90824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7EDE00-0906-811B-E0EB-3CA34D4D8513}"/>
              </a:ext>
            </a:extLst>
          </p:cNvPr>
          <p:cNvCxnSpPr>
            <a:cxnSpLocks/>
          </p:cNvCxnSpPr>
          <p:nvPr/>
        </p:nvCxnSpPr>
        <p:spPr>
          <a:xfrm flipH="1">
            <a:off x="5285648" y="960861"/>
            <a:ext cx="68837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699D99-A288-7D4E-B1F7-9608F755783D}"/>
              </a:ext>
            </a:extLst>
          </p:cNvPr>
          <p:cNvCxnSpPr>
            <a:cxnSpLocks/>
          </p:cNvCxnSpPr>
          <p:nvPr/>
        </p:nvCxnSpPr>
        <p:spPr>
          <a:xfrm>
            <a:off x="5678184" y="3309081"/>
            <a:ext cx="425824" cy="4747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55A6D5-F2AF-012D-A678-D4A4B6182352}"/>
              </a:ext>
            </a:extLst>
          </p:cNvPr>
          <p:cNvCxnSpPr>
            <a:cxnSpLocks/>
          </p:cNvCxnSpPr>
          <p:nvPr/>
        </p:nvCxnSpPr>
        <p:spPr>
          <a:xfrm flipH="1">
            <a:off x="4941461" y="5885296"/>
            <a:ext cx="688373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F93AB96-4731-87CD-FF70-3EC4ED7001CE}"/>
              </a:ext>
            </a:extLst>
          </p:cNvPr>
          <p:cNvCxnSpPr>
            <a:cxnSpLocks/>
          </p:cNvCxnSpPr>
          <p:nvPr/>
        </p:nvCxnSpPr>
        <p:spPr>
          <a:xfrm>
            <a:off x="5635820" y="5885296"/>
            <a:ext cx="425824" cy="47479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A9DE3B7-F775-395E-6772-4A02E987E420}"/>
              </a:ext>
            </a:extLst>
          </p:cNvPr>
          <p:cNvCxnSpPr/>
          <p:nvPr/>
        </p:nvCxnSpPr>
        <p:spPr>
          <a:xfrm flipV="1">
            <a:off x="5678184" y="2400834"/>
            <a:ext cx="0" cy="90824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1A415D3-7EC7-6A3B-3C0A-F0E6B5025590}"/>
              </a:ext>
            </a:extLst>
          </p:cNvPr>
          <p:cNvCxnSpPr/>
          <p:nvPr/>
        </p:nvCxnSpPr>
        <p:spPr>
          <a:xfrm flipV="1">
            <a:off x="5974021" y="52614"/>
            <a:ext cx="0" cy="90824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6B0A5E-E38E-E22E-3908-5AB05784A838}"/>
              </a:ext>
            </a:extLst>
          </p:cNvPr>
          <p:cNvCxnSpPr>
            <a:cxnSpLocks/>
          </p:cNvCxnSpPr>
          <p:nvPr/>
        </p:nvCxnSpPr>
        <p:spPr>
          <a:xfrm>
            <a:off x="5972503" y="898441"/>
            <a:ext cx="425824" cy="47479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FA69E6A-7766-B1F3-8D90-8F4BC98DB94D}"/>
              </a:ext>
            </a:extLst>
          </p:cNvPr>
          <p:cNvCxnSpPr>
            <a:cxnSpLocks/>
          </p:cNvCxnSpPr>
          <p:nvPr/>
        </p:nvCxnSpPr>
        <p:spPr>
          <a:xfrm flipH="1">
            <a:off x="4989811" y="3309081"/>
            <a:ext cx="688373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67574A-1CA0-A21F-A152-0966F7DEBB80}"/>
              </a:ext>
            </a:extLst>
          </p:cNvPr>
          <p:cNvCxnSpPr>
            <a:cxnSpLocks/>
          </p:cNvCxnSpPr>
          <p:nvPr/>
        </p:nvCxnSpPr>
        <p:spPr>
          <a:xfrm>
            <a:off x="5472672" y="2761129"/>
            <a:ext cx="7040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D407BEC-FBA2-E721-F6BC-7E8DCC04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5" y="1380564"/>
            <a:ext cx="4674829" cy="312447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EB082E-033D-3E54-68DB-76A4B72D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10" y="1637228"/>
            <a:ext cx="4519893" cy="30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93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dongli lu</cp:lastModifiedBy>
  <cp:revision>2</cp:revision>
  <dcterms:modified xsi:type="dcterms:W3CDTF">2024-04-24T12:48:33Z</dcterms:modified>
</cp:coreProperties>
</file>