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59" r:id="rId7"/>
    <p:sldId id="264" r:id="rId8"/>
    <p:sldId id="261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4C8B20-806A-A687-269C-E1C957CDA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1DC67B9-A735-604B-56B1-5E6708C78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D6ACFC-EE13-A4F0-8E8C-8519D272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B6EA65-9390-DFB1-173A-44A61C24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B67CA7-C89B-C207-86D0-931E2337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531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E7B1B-5BD7-8DC9-68C3-DF6710B7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75EBA45-78AF-BDE4-C842-0D5EC4BA6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EFC09D-3D14-BFD7-D038-93300754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3A1A0A-5D2B-84F9-4F8A-1D6E99A6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BB3E79-8E17-6C93-AE01-4ABADB11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31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3E29748-A3BD-7008-72F4-29289FF7F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DCFA83C-7EE5-A9F8-77B3-21A4A55F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552887-DBDF-583E-4EAB-E317E33B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D90084-159E-A6A7-670D-53382F48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03CB40-370F-4AC5-90C0-D6BB5B3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9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A8C6F-C50B-FE49-93DD-88B6A2A3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34D3E0-2B3C-4F5C-EB41-573DAB85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4AFC3C-ECC9-C212-517A-51AB33F1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88F328-5547-CADE-3666-AF2A69D7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DA95C4-7779-F56E-34D6-62792AA1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424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E4714E-201A-658B-5963-808A13E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8E0CD0-8CBC-9F2A-9623-23DB02E4B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AB4F9A-1AC4-3CE3-30DD-FFFBF1AF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A88321-5203-AF4D-C154-082D39E5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2E4CBD-3929-F8B6-7CE7-90EA28C4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9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3BE632-8481-4C74-D9BB-5BDF4B6B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980AB7-D8C8-748A-AA3F-D21472A88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53FBEA-2059-E08C-6749-6E166D93C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16D4CD-796A-2421-8E9B-020BDAD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4230BB-B6D3-2CD5-467F-13905ED3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C86D30-7520-0812-2AE3-3BF93944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55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FC6E40-7E3A-6395-F677-BE0161ED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89E066-B5C3-FD69-5F85-2A091AE6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383474A-3740-8321-B16E-47EEAFDDD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DF10037-6820-C967-EDAB-02385CBA5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A06E72-F794-6B2B-7B53-2087FF45D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D5334C2-8BA4-2316-0C85-83ACA7EB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DE9B024-B55D-3E9E-1EB9-15446CE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E7221AC-C9D5-448A-0D27-0635E621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156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95C56E-664E-8488-E375-5BBF8733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875D73B-50F2-A0EA-20D6-B587DD9D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D870170-91B1-966C-B862-74C16F3C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E4CF7D6-31FF-EA81-60B0-60B4BBFF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992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AABB3D1-EE5F-6D1E-CA6A-BAD9FA9E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779B38A-8BF9-0BA5-A1B7-CB2DA133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1744287-3C81-0A5F-0044-94140350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41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6AD0CD-64C7-0C16-D26C-BC930561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90289D-CA79-6BA5-01CC-0EB9286D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6749AC-2402-6BEE-2C2A-271FCE45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BD34AE-5CD6-0B97-747A-CF04935C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FD28AEB-3459-A4E8-7B86-8A17E3D1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C24F65-587F-2428-2A5B-B32E4BE2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6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29B6CA-E0B2-B77C-04EA-FD7EF7C8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39D5DAA-F7D7-C0B8-445D-067800CFC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158F990-9130-ABBB-43EE-B32A2AEE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62895E9-A83C-8CD1-9CBB-2DC2B9DD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731071-75B4-C30A-0A13-453456D7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9F2C7A-CD79-7DF9-A54E-9893251D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208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228D8C5-510F-94D9-DBB5-0FFC7547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7F5DD7-C8A3-F6DF-2536-83004E4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B72054-CD00-4173-179E-4A3EF8017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15A7-EEC9-414F-A676-6F98328B0E36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BE4717-D3C4-AAA0-E69A-8B073E31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EC440B-1246-A918-6C00-39735FF51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BAB55-D3E6-4A69-8F35-71B23B3243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910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9363459-18E8-DD35-C72E-FD755F84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93" r="7644"/>
          <a:stretch/>
        </p:blipFill>
        <p:spPr>
          <a:xfrm>
            <a:off x="0" y="-1"/>
            <a:ext cx="1218454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5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397DD-3DC0-62C2-DCBF-A1F9A2DE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FC966EA-170B-26D3-BB83-87F7D6DD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3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B934F-8A1A-66E7-15EB-B0BB3D366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5CA7C01B-9608-9558-B190-FDFF85FA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9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214B803-E0C1-80E3-610A-56DFD961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A1C7A-6716-A1AF-0EEE-684E77C52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CD241E6-E646-2130-0248-1AC106BC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5D9E-39A7-EB36-401A-A8C57EA9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D93AEE5-8C5A-88B0-2BA8-99DE4DBE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2DA2-D319-0F00-96E0-03FAB982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C5EDE69-ACC2-3553-7D4F-DB5A9EAA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3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27AC5-5D41-D640-3A36-F3A4C2675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D967FC4-0365-6A6D-0CB2-FE381F34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729DB-8231-C4A9-F8FA-3DE2B1D98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51A075B-558B-8126-D446-C98962D2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1673D-3E42-82A2-13F7-EE142A67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70EB535-0AAC-2A6C-80B0-5BEACB73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8811A-13BA-83A1-AE16-90A8E2C4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C92879A1-C061-1CFA-D03B-C2AFEAC4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87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מסך רחב</PresentationFormat>
  <Paragraphs>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ליפז חגי</dc:creator>
  <cp:lastModifiedBy>ליפז חגי</cp:lastModifiedBy>
  <cp:revision>2</cp:revision>
  <dcterms:created xsi:type="dcterms:W3CDTF">2025-03-17T15:28:17Z</dcterms:created>
  <dcterms:modified xsi:type="dcterms:W3CDTF">2025-03-17T15:45:58Z</dcterms:modified>
</cp:coreProperties>
</file>