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22zFyjf5iQDUtm6dgUXEU2HU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79" y="-12940"/>
            <a:ext cx="1008427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6481" y="90009"/>
            <a:ext cx="3302399" cy="152256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6096000" y="5589765"/>
            <a:ext cx="55726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Gleisson Amaral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Alunos: Alefe Filipe, Caio Martins, Djunio Filho, Ismael Henrique, José Vitor e Thiago Queiroga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924464" y="2651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OBRIGADO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232" y="293298"/>
            <a:ext cx="7600886" cy="54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428" y="207034"/>
            <a:ext cx="8237031" cy="60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22" y="0"/>
            <a:ext cx="8282293" cy="617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273" y="341389"/>
            <a:ext cx="8439802" cy="617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948" y="258792"/>
            <a:ext cx="8435851" cy="617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294" y="181155"/>
            <a:ext cx="8667411" cy="6306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129" y="215785"/>
            <a:ext cx="8485784" cy="642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536" y="210988"/>
            <a:ext cx="7775601" cy="643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2022-10-13T18:13:38Z</dcterms:created>
  <dc:creator>Djunio Filho</dc:creator>
</cp:coreProperties>
</file>