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73" r:id="rId6"/>
    <p:sldId id="274" r:id="rId7"/>
    <p:sldId id="259" r:id="rId8"/>
    <p:sldId id="278" r:id="rId9"/>
    <p:sldId id="261" r:id="rId10"/>
    <p:sldId id="276" r:id="rId11"/>
    <p:sldId id="280" r:id="rId12"/>
    <p:sldId id="260" r:id="rId13"/>
    <p:sldId id="272" r:id="rId14"/>
    <p:sldId id="279" r:id="rId15"/>
    <p:sldId id="266" r:id="rId16"/>
    <p:sldId id="281" r:id="rId17"/>
    <p:sldId id="275" r:id="rId18"/>
    <p:sldId id="265" r:id="rId19"/>
    <p:sldId id="267" r:id="rId20"/>
    <p:sldId id="268" r:id="rId21"/>
    <p:sldId id="269" r:id="rId22"/>
    <p:sldId id="282" r:id="rId23"/>
    <p:sldId id="270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15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6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3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57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0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3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2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89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40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35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2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9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498D57-DC86-46DB-851C-35FE2BE764D4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D398E7-CC72-46D7-8381-0A09262F4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78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tanciascidades.com/pesquisa/" TargetMode="External"/><Relationship Id="rId2" Type="http://schemas.openxmlformats.org/officeDocument/2006/relationships/hyperlink" Target="https://www.flightconnectio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t0fYeA2XxY" TargetMode="External"/><Relationship Id="rId4" Type="http://schemas.openxmlformats.org/officeDocument/2006/relationships/hyperlink" Target="https://distancecalculator.globefeed.com/Distance_Between_Countries.a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rive.google.com/file/d/1V86ZiVePa0FSoB-TZ38AkVKpghoIvRgv/view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flightconnectio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Dados%20Base.txt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iro.com/app/board/uXjVO80ehqk=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33F16-FB0D-499A-859F-FD35E1E34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14042"/>
            <a:ext cx="10572000" cy="2971051"/>
          </a:xfrm>
        </p:spPr>
        <p:txBody>
          <a:bodyPr/>
          <a:lstStyle/>
          <a:p>
            <a:pPr algn="ctr"/>
            <a:r>
              <a:rPr lang="pt-BR" dirty="0"/>
              <a:t>Menor caminho entre os principais aeroportos internacionais do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042484-4442-4100-8EAE-07FD3851F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9176"/>
            <a:ext cx="10572000" cy="156882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Grafos - Menor Caminho - Algoritmo de Bellman-Ford</a:t>
            </a:r>
          </a:p>
          <a:p>
            <a:r>
              <a:rPr lang="pt-BR" b="1" dirty="0"/>
              <a:t>Alunos: </a:t>
            </a:r>
          </a:p>
          <a:p>
            <a:r>
              <a:rPr lang="pt-BR" dirty="0"/>
              <a:t>Paulo Vitor Alves de Oliveira</a:t>
            </a:r>
          </a:p>
          <a:p>
            <a:r>
              <a:rPr lang="pt-BR" dirty="0"/>
              <a:t>Luis Felipe Araujo Mota</a:t>
            </a:r>
          </a:p>
          <a:p>
            <a:r>
              <a:rPr lang="pt-BR" dirty="0"/>
              <a:t>Gabriel Laroche Borba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97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A115B-8D86-4279-B408-8D7BF7E3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E13F8-555C-4495-898C-80BC9627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41" y="1256638"/>
            <a:ext cx="4936629" cy="3636511"/>
          </a:xfrm>
        </p:spPr>
        <p:txBody>
          <a:bodyPr/>
          <a:lstStyle/>
          <a:p>
            <a:pPr algn="just"/>
            <a:r>
              <a:rPr lang="pt-BR" dirty="0"/>
              <a:t>Este Gif ajudará a exemplificar como o Algoritmo realmente funciona.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5D2D36-52E5-4ABB-A87A-6DDD3B8B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1" y="3680025"/>
            <a:ext cx="7708551" cy="26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8201F-0FC4-4B7A-8BE3-CC66471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369EE-BFE0-4A84-BA7A-4B4E7738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11934"/>
            <a:ext cx="10554574" cy="3636511"/>
          </a:xfrm>
        </p:spPr>
        <p:txBody>
          <a:bodyPr/>
          <a:lstStyle/>
          <a:p>
            <a:pPr algn="just"/>
            <a:r>
              <a:rPr lang="pt-BR" dirty="0"/>
              <a:t>Como escolhemos o Algoritmo de Bellman-Ford criamos um programa que partirá de uma origem definida até seu destino relaxando todas as arestas existentes na base de dados. Além disso, criamos uma interface gráfica e um visualizador de grafos, unificando todos eles juntamente do próprio Algoritmo de Bellman-Ford.</a:t>
            </a:r>
          </a:p>
          <a:p>
            <a:pPr algn="just"/>
            <a:r>
              <a:rPr lang="pt-BR" dirty="0"/>
              <a:t>As imagens a seguir mostrarão o código completo:</a:t>
            </a:r>
          </a:p>
        </p:txBody>
      </p:sp>
    </p:spTree>
    <p:extLst>
      <p:ext uri="{BB962C8B-B14F-4D97-AF65-F5344CB8AC3E}">
        <p14:creationId xmlns:p14="http://schemas.microsoft.com/office/powerpoint/2010/main" val="87541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59FAA-3694-48A0-8089-4B638B61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37BC65-1B00-479D-AF5F-AFDDF1A2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3" y="2070208"/>
            <a:ext cx="3397601" cy="44714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530391-222F-4D86-8B01-CA05105C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52" y="2625068"/>
            <a:ext cx="7691718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7306F-E57E-4AB8-9201-FCAB16BC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3B3395-0839-49A3-81A9-64737202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6" y="2312893"/>
            <a:ext cx="4679217" cy="41991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7FF3E0-9F32-419F-9A4A-DD09F623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2893"/>
            <a:ext cx="4891350" cy="41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66F26-0DEC-4DCF-8C53-D72A1103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BA7C9D-731D-49C0-B905-9EF24D56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98" y="2195393"/>
            <a:ext cx="5041564" cy="4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3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0A4FF-61EC-4FF6-AAD6-65D51CE1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A637E-CE78-4F15-9C1C-F0E05F21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bibliotecas que utilizamos foram:</a:t>
            </a:r>
          </a:p>
          <a:p>
            <a:pPr marL="0" indent="0">
              <a:buNone/>
            </a:pPr>
            <a:r>
              <a:rPr lang="pt-BR" dirty="0"/>
              <a:t>	- PySimpleGUI</a:t>
            </a:r>
          </a:p>
          <a:p>
            <a:pPr marL="0" indent="0">
              <a:buNone/>
            </a:pPr>
            <a:r>
              <a:rPr lang="pt-BR" dirty="0"/>
              <a:t>	- Networkx</a:t>
            </a:r>
          </a:p>
          <a:p>
            <a:pPr marL="0" indent="0">
              <a:buNone/>
            </a:pPr>
            <a:r>
              <a:rPr lang="pt-BR" dirty="0"/>
              <a:t>	- Matplotlib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PySimpleGUI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Interface Gráfica</a:t>
            </a:r>
          </a:p>
          <a:p>
            <a:r>
              <a:rPr lang="pt-BR" dirty="0"/>
              <a:t>Networkx </a:t>
            </a:r>
            <a:r>
              <a:rPr lang="pt-BR" dirty="0">
                <a:sym typeface="Wingdings" panose="05000000000000000000" pitchFamily="2" charset="2"/>
              </a:rPr>
              <a:t> Visual</a:t>
            </a:r>
            <a:r>
              <a:rPr lang="pt-BR" dirty="0"/>
              <a:t>izador de Grafos</a:t>
            </a:r>
          </a:p>
          <a:p>
            <a:r>
              <a:rPr lang="pt-BR" dirty="0"/>
              <a:t>Matplotlib </a:t>
            </a:r>
            <a:r>
              <a:rPr lang="pt-BR" dirty="0">
                <a:sym typeface="Wingdings" panose="05000000000000000000" pitchFamily="2" charset="2"/>
              </a:rPr>
              <a:t> Plotar o V</a:t>
            </a:r>
            <a:r>
              <a:rPr lang="pt-BR" dirty="0"/>
              <a:t>isualizador de Grafos</a:t>
            </a:r>
          </a:p>
        </p:txBody>
      </p:sp>
    </p:spTree>
    <p:extLst>
      <p:ext uri="{BB962C8B-B14F-4D97-AF65-F5344CB8AC3E}">
        <p14:creationId xmlns:p14="http://schemas.microsoft.com/office/powerpoint/2010/main" val="213966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28A8-714E-45C3-9471-D31D10EC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676D3-A8F0-403F-A3EC-907A5481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5" y="2303928"/>
            <a:ext cx="3762253" cy="4273903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Nossa Interface Gráfica é capaz de calcular a rota mostrando todos os caminhos percorrido até o destino, além de mostrar todos os aeroportos disponíveis também(quantidade de vértices).</a:t>
            </a:r>
          </a:p>
          <a:p>
            <a:pPr algn="ctr"/>
            <a:r>
              <a:rPr lang="pt-BR" dirty="0"/>
              <a:t>Por fim, adicionamos a opção de Visualizar Grafo que mostra exatamente como está sendo feita todas as conexões caso tenha alguma dúvida ou não saiba para onde 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59CC01-5372-4549-806B-CAD342DC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48" y="1995437"/>
            <a:ext cx="3345081" cy="22299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2B5B4C-DBED-49C5-AFCE-EA4E37DE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049" y="4347883"/>
            <a:ext cx="3345082" cy="22299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BE8A82-26D5-4675-88C2-9BA60087F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206" y="2584221"/>
            <a:ext cx="4257454" cy="32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6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F0FD-C2EF-49B5-B508-B5B0BF0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Visualizador de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6E463-EB42-4E84-839A-62923972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59" y="2123674"/>
            <a:ext cx="2785100" cy="453710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O visualizar de grafos consegue representar com precisão todas as conexões feitas como se fosse exatamente um grafo direcionado que é o nosso objetivo. Além disso, as informações batem com o grafo provisório que fizemos no Miro mostrado em slides anteriores.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D20A8-A9E6-483D-B635-1074D8EF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70" y="2400264"/>
            <a:ext cx="7942729" cy="39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7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036AE-E1F7-4901-AADC-FA6CA114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0DEC4-516B-45AC-8A10-FD0B218F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2545976"/>
            <a:ext cx="3370729" cy="367552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BR" dirty="0"/>
              <a:t>Como alcançar Walvis Bay à partir de Recife? É impossível? Não. É simples, porém demorado. Embora não possamos alcançar a Namíbia do outro lado diretamente, podemos realizar conexões entre outros aeroportos a fim de chegar lá. </a:t>
            </a:r>
          </a:p>
          <a:p>
            <a:pPr algn="ctr"/>
            <a:r>
              <a:rPr lang="pt-BR" dirty="0"/>
              <a:t>Mas quais caminhos? É justamente esse o problema que queremos mostrar e demonstrar. O Bellman-Ford nos faz percorrer todas as 135 arestas 92 vezes, uma vez que nossa base de dados possui 93 vértices.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B009A8-817A-4B7C-9537-AA304C83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45" y="2342935"/>
            <a:ext cx="6910199" cy="43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A628-F51E-49D5-B891-2879D77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A08B9-119D-497D-BB37-CDE49376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38828"/>
            <a:ext cx="3609853" cy="363651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No final de tudo, quando nosso laço de repetição tiver acabado e todos os dados forem alocados com sucesso em nossa lista de antecessores e de peso vamos ter informações suficientes para traçar a rota.</a:t>
            </a:r>
          </a:p>
          <a:p>
            <a:pPr algn="ctr"/>
            <a:r>
              <a:rPr lang="pt-BR" dirty="0"/>
              <a:t>Assim, para pegarmos o menor caminho basta seguirmos do destino e ir pegando os antecessores até chegar na origem com antecessor = -1.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3DB0BF-6EFE-414F-A512-8C91F14C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49" y="2130250"/>
            <a:ext cx="5193549" cy="42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2343F-E5A2-4B07-95E6-809F6A37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9B46F-CAD5-4B80-AC2C-A5F7E4A7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1948"/>
          </a:xfrm>
        </p:spPr>
        <p:txBody>
          <a:bodyPr/>
          <a:lstStyle/>
          <a:p>
            <a:pPr algn="just"/>
            <a:r>
              <a:rPr lang="pt-BR" dirty="0"/>
              <a:t>Um planejador de voos aéreos estava decidindo otimizar as rotas de voos no mundo. Para isso ele procurou os principais aeroportos internacionais para entender como são suas conexões e a distância entre eles, a fim de otimizar as rotas e proporcionar uma redução de custo e tráfego aéreo. Seria mesmo possível tal fato?</a:t>
            </a:r>
          </a:p>
          <a:p>
            <a:pPr algn="just"/>
            <a:r>
              <a:rPr lang="pt-BR" dirty="0"/>
              <a:t>Suponha uma situação hipotética em que você deseja viajar o mais rápido possível para outro país, mas não conhece as rotas e portanto não terá como saber o meio mais rápido. Ou ainda pior, algumas rotas foram canceladas e apenas poucas sobraram, logo, você deve optar por um caminho mapeado previamente para alcançar seu objetivo. Como resolver?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47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4FD33-61E9-4513-982E-06BE4A21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17F99-1206-4C3F-861D-88B8883A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00" y="2249181"/>
            <a:ext cx="4228417" cy="3636511"/>
          </a:xfrm>
        </p:spPr>
        <p:txBody>
          <a:bodyPr/>
          <a:lstStyle/>
          <a:p>
            <a:pPr algn="ctr"/>
            <a:r>
              <a:rPr lang="pt-BR" dirty="0"/>
              <a:t>As fotos demonstram exatamente qual o menor caminho que se seguiu de Recife até Dubai como demonstrado ao lado.</a:t>
            </a:r>
          </a:p>
          <a:p>
            <a:pPr algn="ctr"/>
            <a:r>
              <a:rPr lang="pt-BR" dirty="0"/>
              <a:t>Tudo isso só é possível devido às informações coletadas pelo Algoritmo, portanto, bastou processá-las para conseguir alcançar nosso objetivo.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01BC2B-7487-4805-A92A-74AFF28D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78" y="2438400"/>
            <a:ext cx="4939173" cy="38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CD7D-9795-4B83-BB46-7F0CE9F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6DA7B-B227-4574-AF73-52E53983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80080"/>
            <a:ext cx="4076017" cy="468827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dirty="0"/>
              <a:t>Assim, finalmente alcançamos nosso objetivo chegando em Johannesburg e logo depois Walvis Bay. Portanto, nosso caminho ficaria: {Recife, Guarulhos, Dubai, Johannesburg, Walvis Bay}</a:t>
            </a:r>
          </a:p>
          <a:p>
            <a:pPr algn="ctr"/>
            <a:r>
              <a:rPr lang="pt-BR" dirty="0"/>
              <a:t>Vale ressaltar que essa já é a resposta do algoritmo de Bellman-Ford com o menor caminho entre Recife e Walvis Bay. Mas no geral o algoritmo irá percorrer todas as arestas de todos os vértices até mapear os antecessores e os menores pesos(distância) de cada um. Só no final teríamos de fato o menor caminho. </a:t>
            </a:r>
          </a:p>
          <a:p>
            <a:pPr algn="ctr"/>
            <a:r>
              <a:rPr lang="pt-BR" dirty="0"/>
              <a:t>No entanto, mapear o caminho de 93 vértices e 135 arestas seria um pouco trabalhoso não é mesmo? Então deixamos isso para o código.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751803-B2E6-4529-9C58-298CAA2E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92" y="2080080"/>
            <a:ext cx="5350809" cy="44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8AD58-A2B5-44EC-8198-038C0D2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Provando a Resposta Encontrada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F9C03-01F4-45E7-9E22-37F49C90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224370" cy="3636511"/>
          </a:xfrm>
        </p:spPr>
        <p:txBody>
          <a:bodyPr/>
          <a:lstStyle/>
          <a:p>
            <a:r>
              <a:rPr lang="pt-BR" dirty="0"/>
              <a:t>Para confirmar que este é de fato o menor caminho a ser seguido utilizamos nosso próprio programa para comprovar e veja o que encontramos: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559B34-7343-455B-94ED-DC9B3BCA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32" y="2759429"/>
            <a:ext cx="59721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CC5D6-8F39-4257-9F1F-7E6F6BAF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1B1F3-23C1-4367-B390-853C2BB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99264" cy="4339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Agora pense em outros exemplos...</a:t>
            </a:r>
          </a:p>
          <a:p>
            <a:r>
              <a:rPr lang="pt-BR" dirty="0"/>
              <a:t>Como chegar em Anchorage(ANC) a partir de Ottawa(YOW)?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chegar em Lisboa(LIS) a partir de Recife(REC)?</a:t>
            </a:r>
          </a:p>
          <a:p>
            <a:endParaRPr lang="pt-BR" dirty="0"/>
          </a:p>
          <a:p>
            <a:pPr algn="just"/>
            <a:r>
              <a:rPr lang="pt-BR" dirty="0"/>
              <a:t>Vale ressaltar que estes são os menores caminhos encontrados de acordo com a base de dados fornecida. Quanto mais informações estiverem lá mais oportunidades irão aparecer e os caminhos podem mudar.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6C0E94-9FB7-4F4E-9277-984BF24E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68" y="2108441"/>
            <a:ext cx="2994210" cy="21612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AE8B6D-7E52-474E-B480-6232FB195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68" y="4493325"/>
            <a:ext cx="2994210" cy="21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7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1303-EEED-4C70-8244-78C6FD83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9EF92-B3E4-4157-8795-686AB362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6433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Finalizando o projeto podemos constatar o sucesso do algoritmo implantado, bem como a resolução do problema proposto. Vale ressaltar que a complexidade do algoritmo é O(|V| x |E|), uma complexidade relativamente boa , que nos traz um bom resultado se implementada no exercício proposto. </a:t>
            </a:r>
          </a:p>
          <a:p>
            <a:pPr algn="just"/>
            <a:r>
              <a:rPr lang="pt-BR" dirty="0"/>
              <a:t>Poderíamos tentar aprimorar o algoritmo para mostrar não só o menor caminho de um aeroporto à outro, mas também mostrar todos os menores caminhos possíveis existentes entre todos os aeroportos! Mas é claro, levaria mais tempo e seria um pouco mais complicado. Nosso objetivo é apenas demonstrar como funciona o Algoritmo de Bellman-Ford e sua aplicação no dia a dia podendo ser de extrema importância.</a:t>
            </a:r>
          </a:p>
        </p:txBody>
      </p:sp>
    </p:spTree>
    <p:extLst>
      <p:ext uri="{BB962C8B-B14F-4D97-AF65-F5344CB8AC3E}">
        <p14:creationId xmlns:p14="http://schemas.microsoft.com/office/powerpoint/2010/main" val="363740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C3D27-8C34-451E-A76A-0F320FB4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6FB7-BA11-45BD-82D9-88AC4A74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https://www.flightconnections.com</a:t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3"/>
              </a:rPr>
              <a:t>http://www.distanciascidades.com/pesquisa/</a:t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4"/>
              </a:rPr>
              <a:t>https://distancecalculator.globefeed.com/Distance_Between_Countries.asp</a:t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5"/>
              </a:rPr>
              <a:t>https://www.youtube.com/watch?v=Et0fYeA2XxY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36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729B8-6AF7-4EDA-B2D5-E437692F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B15C7-6E89-4A3E-9DBE-AF4AB26C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71" y="2492188"/>
            <a:ext cx="4237382" cy="3842699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https://www.flightconnections.com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https://drive.google.com/file/d/1V86ZiVePa0FSoB-TZ38AkVKpghoIvRgv/view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 action="ppaction://hlinkfile"/>
              </a:rPr>
              <a:t>Dados Base.txt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Base de dados contendo a distância entre dois aeroportos(utilizamos as siglas)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Exemplo:</a:t>
            </a:r>
          </a:p>
          <a:p>
            <a:pPr marL="0" indent="0" algn="just">
              <a:buNone/>
            </a:pPr>
            <a:r>
              <a:rPr lang="pt-BR" dirty="0"/>
              <a:t>	GRU ADD 6165</a:t>
            </a:r>
          </a:p>
          <a:p>
            <a:pPr marL="0" indent="0" algn="just">
              <a:buNone/>
            </a:pPr>
            <a:r>
              <a:rPr lang="pt-BR" dirty="0"/>
              <a:t>	Corresponde à viagem de 	Guarulhos(GRU) até Addis 	Ababa(ADD) com uma distância 	de 	6165 milhas.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592312B-8834-4592-B39C-2318AEBAC60B}"/>
              </a:ext>
            </a:extLst>
          </p:cNvPr>
          <p:cNvCxnSpPr>
            <a:cxnSpLocks/>
          </p:cNvCxnSpPr>
          <p:nvPr/>
        </p:nvCxnSpPr>
        <p:spPr>
          <a:xfrm>
            <a:off x="2702759" y="3971364"/>
            <a:ext cx="189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A2AE315-55BE-4A41-BA6C-38AA11B55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249" y="2207972"/>
            <a:ext cx="972380" cy="41938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486F6B-3155-4482-A8A3-17C4FBEF8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021" y="2198934"/>
            <a:ext cx="963709" cy="42028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022B90-FD15-45CB-A82E-32F4AE8A0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4122" y="2198934"/>
            <a:ext cx="917567" cy="41847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A402F1C-70BE-4BDA-96EE-6D5653559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0081" y="2198934"/>
            <a:ext cx="937281" cy="418476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C8DB068-7CEA-4EB7-93B3-54C85E7040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5754" y="2198934"/>
            <a:ext cx="953009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7CB8E-F6C9-4AFB-A29F-1FA9D178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Coletadas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E97FE-C40F-4DDF-B3AD-D1B4D91C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6757"/>
            <a:ext cx="5080064" cy="363651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Ao todo anotamos 135 conexões realizadas entre 93 aeroportos localizadas no mundo todo.</a:t>
            </a:r>
          </a:p>
          <a:p>
            <a:r>
              <a:rPr lang="pt-BR" dirty="0"/>
              <a:t>A foto ao lado comprova esse quantitativo após colocarmos os dados em uma lista e vermos se existia alguma repetição ou não. </a:t>
            </a:r>
          </a:p>
          <a:p>
            <a:r>
              <a:rPr lang="pt-BR" dirty="0"/>
              <a:t>No final, fizemos o programa dar um output relacionado a cada vértice e seu quantitativo, bem como todas as conexões analisadas no banco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1B8C8-1C0F-4B84-B62F-D48A32E6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10" y="2755729"/>
            <a:ext cx="3053308" cy="2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2228-DB9F-42C9-8E8F-0E14CB42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 transformado em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5C9A5-4C95-4D42-B840-0BDD4BFF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88" y="1908521"/>
            <a:ext cx="4721477" cy="3636511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https://miro.com/app/board/uXjVO80ehqk=/</a:t>
            </a:r>
            <a:endParaRPr lang="pt-BR" dirty="0"/>
          </a:p>
          <a:p>
            <a:endParaRPr lang="pt-BR" dirty="0"/>
          </a:p>
          <a:p>
            <a:r>
              <a:rPr lang="pt-BR" dirty="0"/>
              <a:t>Utilizamos o miro para analisar toda a base de dados e fazer a construção de um grafo temporário apenas para facilitar a nossa visualização e a explicação no projeto.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277069-B83C-45C5-8852-1049753C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33" y="2251190"/>
            <a:ext cx="6835702" cy="415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6AD6-2169-44F1-BA0F-6FF9BA24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 transformado em Grafo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FA147-0614-4AB8-9B72-37634085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9" y="2186428"/>
            <a:ext cx="8247530" cy="43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1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F6125-EE40-43C4-B685-E2D76F0D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3C71A-E663-489C-987B-3FA24186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9158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solução simples e eficaz seria utilizar algum programa ou alguma tecnologia que calculasse e nos desse esse caminho e o trajeto a ser realizado. Mas será que existe tal algoritmo?</a:t>
            </a:r>
          </a:p>
          <a:p>
            <a:pPr algn="just"/>
            <a:r>
              <a:rPr lang="pt-BR" dirty="0"/>
              <a:t>A resposta é sim. O problema pode ser solucionado ao utilizar algoritmos bastante conhecidos como o Algoritmo de Dijkstra ou de Bellman-Ford. Optamos pelo de Bellman-Ford e o nosso objetivo consiste em partir de uma origem definida até o destino final. Além disso, estaremos mostrando todo o percurso para alcançar o destino, bem como a distância entre cada ponto.</a:t>
            </a:r>
          </a:p>
          <a:p>
            <a:pPr algn="just"/>
            <a:r>
              <a:rPr lang="pt-BR" dirty="0"/>
              <a:t>Dessa forma, além de facilmente escolher o menor caminho entre um aeroporto e outro baseado de acordo com nossa base de dados, também é possível saber a distância entre cada aeroporto individualmente e a sua soma final para todo o trajeto.</a:t>
            </a:r>
          </a:p>
        </p:txBody>
      </p:sp>
    </p:spTree>
    <p:extLst>
      <p:ext uri="{BB962C8B-B14F-4D97-AF65-F5344CB8AC3E}">
        <p14:creationId xmlns:p14="http://schemas.microsoft.com/office/powerpoint/2010/main" val="171649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ED1CD-140B-485A-A16E-42E58973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2460192"/>
            <a:ext cx="10756733" cy="40666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Para resolver tal problema proposto, utilizaremos o algoritmo de Bellman-Ford, um algoritmo que se assemelha bastante com o algoritmo de Dijkstra, pois os dois têm o mesmo objetivo de encontrar o menor caminho entre os vértices de uma grafo direcionado, porém o Bellman-Ford aceita arestas negativas em uma grafo, enquanto o Dijkstra aceita somente positivas. </a:t>
            </a:r>
          </a:p>
          <a:p>
            <a:pPr algn="just"/>
            <a:r>
              <a:rPr lang="pt-BR" dirty="0"/>
              <a:t>Utilizando o Bellman-Ford, nós escolhemos um vértice de origem, que em nosso exemplo seria uma aeroporto qualquer que compõe a base de dados,  e selecionamos arestas aleatoriamente dentro do grafo até que todas possibilidades tenham sido feitas e nos retorne o grafo com seus menores caminhos para um destino. Logo, por encontrar o menor caminho de forma eficiente, é notório que tal método é suficiente para solucionar o nosso problema proposto anteriormente. </a:t>
            </a:r>
          </a:p>
          <a:p>
            <a:pPr algn="just"/>
            <a:r>
              <a:rPr lang="pt-BR" dirty="0"/>
              <a:t>No final se torna possível obter o menor caminho dentre todas as possibilidades ligando àquele aeroporto passado como origem até outro, com a resposta sendo dada em milhas ou km. Vale ressaltar que escolhemos este dado apenas para facilitar os cálculos, porém poderíamos passar o preço da viagem também ou até a hora. No entanto, ambos são diretamente proporcionais à distância, logo, indo de X até Y com uma distância de 8000 milhas custará um preço razoavelmente alto e um tempo moderado.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016C385-8A19-4AD6-94CE-8B377735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</p:spTree>
    <p:extLst>
      <p:ext uri="{BB962C8B-B14F-4D97-AF65-F5344CB8AC3E}">
        <p14:creationId xmlns:p14="http://schemas.microsoft.com/office/powerpoint/2010/main" val="22474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C41E-552B-4479-B6D0-97FC6C24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430F8-3E0C-4B92-8BE0-6C56326D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 ponto importante a ser ressaltado de Bellman-Ford é que ele percorre todas as arestas |V| - 1 vezes, isto é, parte de um vértice de origem e relaxa todas as arestas ligadas à ele. Depois partimos para outro vértice e relaxamos todas as arestas conectadas a ele. Tudo isso em um loop até que seja percorrido |V| – 1. </a:t>
            </a:r>
          </a:p>
          <a:p>
            <a:pPr algn="just"/>
            <a:r>
              <a:rPr lang="pt-BR" dirty="0"/>
              <a:t>A técnica de relaxar é basicamente escolher o menor caminho(menor custo) dado dois caminhos até um mesmo vértice. </a:t>
            </a:r>
          </a:p>
          <a:p>
            <a:pPr algn="just"/>
            <a:r>
              <a:rPr lang="pt-BR" dirty="0"/>
              <a:t>Após esse loop, o programa faz com que ele entre em outra repetição apenas para checar se existe arestas negativas ou não. No entanto, como estamos tratando da distância entre um aeroporto e outro nunca teremos distância negativa, porém é importante ter essa etapa em seu programa, uma vez que é a definição do próprio algoritmo de Bellman-Ford.</a:t>
            </a:r>
          </a:p>
          <a:p>
            <a:pPr algn="just"/>
            <a:r>
              <a:rPr lang="pt-BR" dirty="0"/>
              <a:t>Por fim, fizemos uma interface gráfica e um visualizador de grafos unificando todos em um único programa. Mas o ponto principal é apenas demonstrar como encontrar o menor caminho com o algoritmo escolhido.</a:t>
            </a:r>
          </a:p>
        </p:txBody>
      </p:sp>
    </p:spTree>
    <p:extLst>
      <p:ext uri="{BB962C8B-B14F-4D97-AF65-F5344CB8AC3E}">
        <p14:creationId xmlns:p14="http://schemas.microsoft.com/office/powerpoint/2010/main" val="97642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363</TotalTime>
  <Words>1724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Citável</vt:lpstr>
      <vt:lpstr>Menor caminho entre os principais aeroportos internacionais do mundo</vt:lpstr>
      <vt:lpstr>Contextualização</vt:lpstr>
      <vt:lpstr>Base de Dados</vt:lpstr>
      <vt:lpstr>Informações Coletadas</vt:lpstr>
      <vt:lpstr>Base de Dados transformado em Grafo</vt:lpstr>
      <vt:lpstr>Base de Dados transformado em Grafo</vt:lpstr>
      <vt:lpstr>Resolução do Problema</vt:lpstr>
      <vt:lpstr>Métodos Utilizados</vt:lpstr>
      <vt:lpstr>Métodos Utilizados</vt:lpstr>
      <vt:lpstr>Métodos Utilizados</vt:lpstr>
      <vt:lpstr>Implementação</vt:lpstr>
      <vt:lpstr>Implementação</vt:lpstr>
      <vt:lpstr>Implementação</vt:lpstr>
      <vt:lpstr>Implementação</vt:lpstr>
      <vt:lpstr>Bibliotecas Utilizadas</vt:lpstr>
      <vt:lpstr>Interface Gráfica</vt:lpstr>
      <vt:lpstr>Visualizador de Grafos</vt:lpstr>
      <vt:lpstr>Resultados Encontrados</vt:lpstr>
      <vt:lpstr>Resultados Encontrados</vt:lpstr>
      <vt:lpstr>Resultados Encontrados</vt:lpstr>
      <vt:lpstr>Resultados Encontrados</vt:lpstr>
      <vt:lpstr>Provando a Resposta Encontrada</vt:lpstr>
      <vt:lpstr>Resultados Encontrados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 caminho entre os principais aeroportos internacionais do mundo</dc:title>
  <dc:creator>Vitor</dc:creator>
  <cp:lastModifiedBy>Vitor</cp:lastModifiedBy>
  <cp:revision>56</cp:revision>
  <dcterms:created xsi:type="dcterms:W3CDTF">2022-04-14T01:05:52Z</dcterms:created>
  <dcterms:modified xsi:type="dcterms:W3CDTF">2022-04-19T21:09:24Z</dcterms:modified>
</cp:coreProperties>
</file>