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10890-4D91-40FC-9C93-D7137359B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CF </a:t>
            </a:r>
            <a:r>
              <a:rPr lang="hu-HU" dirty="0" err="1"/>
              <a:t>Agent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7BB903-835A-46CE-9AED-197C742B9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Prevenciós program biztosítások feldolgozásához</a:t>
            </a:r>
          </a:p>
        </p:txBody>
      </p:sp>
    </p:spTree>
    <p:extLst>
      <p:ext uri="{BB962C8B-B14F-4D97-AF65-F5344CB8AC3E}">
        <p14:creationId xmlns:p14="http://schemas.microsoft.com/office/powerpoint/2010/main" val="42620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CEF472-7E6E-4095-A3F5-38D7E706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F92345-6813-47ED-A1D2-5773590C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Alkuszcég adatainak nyilvántartása:</a:t>
            </a:r>
          </a:p>
          <a:p>
            <a:pPr lvl="1"/>
            <a:r>
              <a:rPr lang="hu-HU" dirty="0"/>
              <a:t>Ügynökök</a:t>
            </a:r>
          </a:p>
          <a:p>
            <a:pPr lvl="1"/>
            <a:r>
              <a:rPr lang="hu-HU" dirty="0"/>
              <a:t>Partnerek</a:t>
            </a:r>
          </a:p>
          <a:p>
            <a:pPr lvl="1"/>
            <a:r>
              <a:rPr lang="hu-HU" dirty="0"/>
              <a:t>Biztosítók</a:t>
            </a:r>
          </a:p>
          <a:p>
            <a:r>
              <a:rPr lang="hu-HU" dirty="0"/>
              <a:t>Együttműködés a központi nyilvántartó programmal</a:t>
            </a:r>
          </a:p>
          <a:p>
            <a:pPr lvl="1"/>
            <a:r>
              <a:rPr lang="hu-HU" dirty="0"/>
              <a:t>Alapadatok szinkronizálása</a:t>
            </a:r>
          </a:p>
          <a:p>
            <a:pPr lvl="1"/>
            <a:r>
              <a:rPr lang="hu-HU" dirty="0"/>
              <a:t>Betöltendő adatok feldolgozása, betöltése</a:t>
            </a:r>
          </a:p>
          <a:p>
            <a:pPr lvl="1"/>
            <a:r>
              <a:rPr lang="hu-HU" dirty="0"/>
              <a:t>Nyomtatási képek kialakítása</a:t>
            </a:r>
          </a:p>
          <a:p>
            <a:pPr lvl="1"/>
            <a:r>
              <a:rPr lang="hu-HU" dirty="0"/>
              <a:t>Statisztikák elkészítése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737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D2277D-906B-4B9A-9353-73E6D0E0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megvalósítása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E6342-ED03-4689-92D9-1CB0CCC3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8463"/>
            <a:ext cx="8596668" cy="4282900"/>
          </a:xfrm>
        </p:spPr>
        <p:txBody>
          <a:bodyPr>
            <a:normAutofit/>
          </a:bodyPr>
          <a:lstStyle/>
          <a:p>
            <a:r>
              <a:rPr lang="hu-HU" dirty="0"/>
              <a:t>Java Spring Boot keretrendszer, azon belül JPA Data rendszer</a:t>
            </a:r>
          </a:p>
          <a:p>
            <a:r>
              <a:rPr lang="hu-HU" dirty="0"/>
              <a:t>Az adatbázis </a:t>
            </a:r>
            <a:r>
              <a:rPr lang="hu-HU" dirty="0" err="1"/>
              <a:t>MariaDB</a:t>
            </a:r>
            <a:endParaRPr lang="hu-HU" dirty="0"/>
          </a:p>
          <a:p>
            <a:r>
              <a:rPr lang="hu-HU" dirty="0"/>
              <a:t>Üzleti programok követelményei szerint 3 rétegű</a:t>
            </a:r>
          </a:p>
          <a:p>
            <a:pPr lvl="1"/>
            <a:r>
              <a:rPr lang="hu-HU" dirty="0" err="1"/>
              <a:t>Controller</a:t>
            </a:r>
            <a:endParaRPr lang="hu-HU" dirty="0"/>
          </a:p>
          <a:p>
            <a:pPr lvl="1"/>
            <a:r>
              <a:rPr lang="hu-HU" dirty="0"/>
              <a:t>Service</a:t>
            </a:r>
          </a:p>
          <a:p>
            <a:pPr lvl="1"/>
            <a:r>
              <a:rPr lang="hu-HU" dirty="0" err="1"/>
              <a:t>Repository</a:t>
            </a:r>
            <a:endParaRPr lang="hu-HU" dirty="0"/>
          </a:p>
          <a:p>
            <a:r>
              <a:rPr lang="hu-HU" dirty="0"/>
              <a:t>Jelenleg négy adatkör</a:t>
            </a:r>
          </a:p>
          <a:p>
            <a:pPr lvl="1"/>
            <a:r>
              <a:rPr lang="hu-HU" dirty="0"/>
              <a:t>Ügynök</a:t>
            </a:r>
          </a:p>
          <a:p>
            <a:pPr lvl="1"/>
            <a:r>
              <a:rPr lang="hu-HU" dirty="0"/>
              <a:t>Partner</a:t>
            </a:r>
          </a:p>
          <a:p>
            <a:pPr lvl="1"/>
            <a:r>
              <a:rPr lang="hu-HU" dirty="0"/>
              <a:t>Biztosítás</a:t>
            </a:r>
          </a:p>
          <a:p>
            <a:pPr lvl="1"/>
            <a:r>
              <a:rPr lang="hu-HU" dirty="0"/>
              <a:t>Cím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960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3017E-27FC-4B9A-B172-D55DD399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EFCD5-5986-40F2-8E46-73611C85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négy adatkörhöz külön </a:t>
            </a:r>
            <a:r>
              <a:rPr lang="hu-HU" dirty="0" err="1"/>
              <a:t>Controller</a:t>
            </a:r>
            <a:r>
              <a:rPr lang="hu-HU" dirty="0"/>
              <a:t>, Service és </a:t>
            </a:r>
            <a:r>
              <a:rPr lang="hu-HU" dirty="0" err="1"/>
              <a:t>Repository</a:t>
            </a:r>
            <a:r>
              <a:rPr lang="hu-HU" dirty="0"/>
              <a:t> réteg</a:t>
            </a:r>
          </a:p>
          <a:p>
            <a:r>
              <a:rPr lang="hu-HU" dirty="0"/>
              <a:t>Az átfogó funkciókhoz </a:t>
            </a:r>
            <a:r>
              <a:rPr lang="hu-HU" dirty="0" err="1"/>
              <a:t>sajár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és Service réteg</a:t>
            </a:r>
          </a:p>
          <a:p>
            <a:endParaRPr lang="hu-HU" dirty="0"/>
          </a:p>
          <a:p>
            <a:r>
              <a:rPr lang="hu-HU" dirty="0"/>
              <a:t>Így jelenleg a </a:t>
            </a:r>
            <a:r>
              <a:rPr lang="hu-HU" dirty="0" err="1"/>
              <a:t>Controller-eken</a:t>
            </a:r>
            <a:r>
              <a:rPr lang="hu-HU" dirty="0"/>
              <a:t> keresztül 19 végpont érhető el, ezeken </a:t>
            </a:r>
            <a:r>
              <a:rPr lang="hu-HU" dirty="0" err="1"/>
              <a:t>kersztül</a:t>
            </a:r>
            <a:r>
              <a:rPr lang="hu-HU" dirty="0"/>
              <a:t> tudjuk manipulálni az adatokat.</a:t>
            </a:r>
          </a:p>
        </p:txBody>
      </p:sp>
    </p:spTree>
    <p:extLst>
      <p:ext uri="{BB962C8B-B14F-4D97-AF65-F5344CB8AC3E}">
        <p14:creationId xmlns:p14="http://schemas.microsoft.com/office/powerpoint/2010/main" val="250062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C796C2-D22E-43AE-A2C8-94F9BBE4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alapadatok - Ügynök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9B4F6E-5E31-4B9B-8B33-F20A4459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Ügynök - </a:t>
            </a:r>
            <a:r>
              <a:rPr lang="hu-HU" dirty="0" err="1"/>
              <a:t>agent</a:t>
            </a:r>
            <a:r>
              <a:rPr lang="hu-HU" dirty="0"/>
              <a:t> entitás</a:t>
            </a:r>
          </a:p>
          <a:p>
            <a:pPr lvl="1"/>
            <a:r>
              <a:rPr lang="hu-HU" dirty="0"/>
              <a:t>Azonosító - </a:t>
            </a:r>
            <a:r>
              <a:rPr lang="hu-HU" dirty="0" err="1"/>
              <a:t>id</a:t>
            </a:r>
            <a:endParaRPr lang="hu-HU" dirty="0"/>
          </a:p>
          <a:p>
            <a:pPr lvl="1"/>
            <a:r>
              <a:rPr lang="hu-HU" dirty="0"/>
              <a:t>Név - </a:t>
            </a:r>
            <a:r>
              <a:rPr lang="hu-HU" dirty="0" err="1"/>
              <a:t>name</a:t>
            </a:r>
            <a:endParaRPr lang="hu-HU" dirty="0"/>
          </a:p>
          <a:p>
            <a:pPr lvl="1"/>
            <a:r>
              <a:rPr lang="hu-HU" dirty="0"/>
              <a:t>MNB azonosító - </a:t>
            </a:r>
            <a:r>
              <a:rPr lang="hu-HU" dirty="0" err="1"/>
              <a:t>mnbNumber</a:t>
            </a:r>
            <a:endParaRPr lang="hu-HU" dirty="0"/>
          </a:p>
          <a:p>
            <a:pPr lvl="1"/>
            <a:r>
              <a:rPr lang="hu-HU" dirty="0"/>
              <a:t>Aktív státusz - </a:t>
            </a:r>
            <a:r>
              <a:rPr lang="hu-HU" dirty="0" err="1"/>
              <a:t>active</a:t>
            </a:r>
            <a:endParaRPr lang="hu-HU" dirty="0"/>
          </a:p>
          <a:p>
            <a:pPr lvl="1"/>
            <a:r>
              <a:rPr lang="hu-HU" dirty="0"/>
              <a:t>Partnerlista - List(Partner) </a:t>
            </a:r>
            <a:r>
              <a:rPr lang="hu-HU" dirty="0" err="1"/>
              <a:t>partners</a:t>
            </a:r>
            <a:endParaRPr lang="hu-HU" dirty="0"/>
          </a:p>
          <a:p>
            <a:r>
              <a:rPr lang="hu-HU" dirty="0"/>
              <a:t>egy-több kapcsolatban áll a Partner entitással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968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1A9A8-8B7F-49F0-929F-06E80D0D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alapadatok - Partner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C9F4B1-F756-4F73-A920-C106D630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Partner - partner entitás</a:t>
            </a:r>
          </a:p>
          <a:p>
            <a:pPr lvl="1"/>
            <a:r>
              <a:rPr lang="hu-HU" dirty="0"/>
              <a:t>Azonosító - </a:t>
            </a:r>
            <a:r>
              <a:rPr lang="hu-HU" dirty="0" err="1"/>
              <a:t>id</a:t>
            </a:r>
            <a:endParaRPr lang="hu-HU" dirty="0"/>
          </a:p>
          <a:p>
            <a:pPr lvl="1"/>
            <a:r>
              <a:rPr lang="hu-HU" dirty="0"/>
              <a:t>Név - </a:t>
            </a:r>
            <a:r>
              <a:rPr lang="hu-HU" dirty="0" err="1"/>
              <a:t>name</a:t>
            </a:r>
            <a:endParaRPr lang="hu-HU" dirty="0"/>
          </a:p>
          <a:p>
            <a:pPr lvl="1"/>
            <a:r>
              <a:rPr lang="hu-HU" dirty="0"/>
              <a:t>Céges partner - </a:t>
            </a:r>
            <a:r>
              <a:rPr lang="hu-HU" dirty="0" err="1"/>
              <a:t>company</a:t>
            </a:r>
            <a:endParaRPr lang="hu-HU" dirty="0"/>
          </a:p>
          <a:p>
            <a:pPr lvl="1"/>
            <a:r>
              <a:rPr lang="hu-HU" dirty="0"/>
              <a:t>Aktív státusz - </a:t>
            </a:r>
            <a:r>
              <a:rPr lang="hu-HU" dirty="0" err="1"/>
              <a:t>active</a:t>
            </a:r>
            <a:endParaRPr lang="hu-HU" dirty="0"/>
          </a:p>
          <a:p>
            <a:pPr lvl="1"/>
            <a:r>
              <a:rPr lang="hu-HU" dirty="0"/>
              <a:t>Ügynök - </a:t>
            </a:r>
            <a:r>
              <a:rPr lang="hu-HU" dirty="0" err="1"/>
              <a:t>agent</a:t>
            </a:r>
            <a:endParaRPr lang="hu-HU" dirty="0"/>
          </a:p>
          <a:p>
            <a:r>
              <a:rPr lang="hu-HU" dirty="0"/>
              <a:t>több-egy kapcsolatban áll az </a:t>
            </a:r>
            <a:r>
              <a:rPr lang="hu-HU" dirty="0" err="1"/>
              <a:t>Agent</a:t>
            </a:r>
            <a:r>
              <a:rPr lang="hu-HU" dirty="0"/>
              <a:t> entitással</a:t>
            </a:r>
          </a:p>
          <a:p>
            <a:r>
              <a:rPr lang="hu-HU" dirty="0"/>
              <a:t>Címlista - List(</a:t>
            </a:r>
            <a:r>
              <a:rPr lang="hu-HU" dirty="0" err="1"/>
              <a:t>Address</a:t>
            </a:r>
            <a:r>
              <a:rPr lang="hu-HU" dirty="0"/>
              <a:t>) </a:t>
            </a:r>
            <a:r>
              <a:rPr lang="hu-HU" dirty="0" err="1"/>
              <a:t>addresses</a:t>
            </a:r>
            <a:r>
              <a:rPr lang="hu-HU" dirty="0"/>
              <a:t> egy-több kapcsolatban áll az </a:t>
            </a:r>
            <a:r>
              <a:rPr lang="hu-HU" dirty="0" err="1"/>
              <a:t>Address</a:t>
            </a:r>
            <a:r>
              <a:rPr lang="hu-HU" dirty="0"/>
              <a:t> entitással</a:t>
            </a:r>
          </a:p>
          <a:p>
            <a:r>
              <a:rPr lang="hu-HU" dirty="0"/>
              <a:t>Biztosítás-lista - List(</a:t>
            </a:r>
            <a:r>
              <a:rPr lang="hu-HU" dirty="0" err="1"/>
              <a:t>Insurance</a:t>
            </a:r>
            <a:r>
              <a:rPr lang="hu-HU" dirty="0"/>
              <a:t>) </a:t>
            </a:r>
            <a:r>
              <a:rPr lang="hu-HU" dirty="0" err="1"/>
              <a:t>insurances</a:t>
            </a:r>
            <a:r>
              <a:rPr lang="hu-HU" dirty="0"/>
              <a:t> egy-több kapcsolatban áll az </a:t>
            </a:r>
            <a:r>
              <a:rPr lang="hu-HU" dirty="0" err="1"/>
              <a:t>Insurance</a:t>
            </a:r>
            <a:r>
              <a:rPr lang="hu-HU" dirty="0"/>
              <a:t> entitással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62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91C0E-0FF6-4DA3-BF36-3B2C3B9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alapadatok - Biztosítás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B8DC0F-FF62-469E-8FFF-EA8D9BC8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Insurance</a:t>
            </a:r>
            <a:r>
              <a:rPr lang="hu-HU" dirty="0"/>
              <a:t> - biztosítás</a:t>
            </a:r>
          </a:p>
          <a:p>
            <a:pPr lvl="1"/>
            <a:r>
              <a:rPr lang="hu-HU" dirty="0"/>
              <a:t>Azonosító - </a:t>
            </a:r>
            <a:r>
              <a:rPr lang="hu-HU" dirty="0" err="1"/>
              <a:t>id</a:t>
            </a:r>
            <a:endParaRPr lang="hu-HU" dirty="0"/>
          </a:p>
          <a:p>
            <a:pPr lvl="1"/>
            <a:r>
              <a:rPr lang="hu-HU" dirty="0"/>
              <a:t>Név - </a:t>
            </a:r>
            <a:r>
              <a:rPr lang="hu-HU" dirty="0" err="1"/>
              <a:t>name</a:t>
            </a:r>
            <a:endParaRPr lang="hu-HU" dirty="0"/>
          </a:p>
          <a:p>
            <a:pPr lvl="1"/>
            <a:r>
              <a:rPr lang="hu-HU" dirty="0"/>
              <a:t>Biztosító - </a:t>
            </a:r>
            <a:r>
              <a:rPr lang="hu-HU" dirty="0" err="1"/>
              <a:t>company</a:t>
            </a:r>
            <a:endParaRPr lang="hu-HU" dirty="0"/>
          </a:p>
          <a:p>
            <a:pPr lvl="1"/>
            <a:r>
              <a:rPr lang="hu-HU" dirty="0"/>
              <a:t>Típus - </a:t>
            </a:r>
            <a:r>
              <a:rPr lang="hu-HU" dirty="0" err="1"/>
              <a:t>type</a:t>
            </a:r>
            <a:endParaRPr lang="hu-HU" dirty="0"/>
          </a:p>
          <a:p>
            <a:pPr lvl="1"/>
            <a:r>
              <a:rPr lang="hu-HU" dirty="0"/>
              <a:t>Biztosítás - </a:t>
            </a:r>
            <a:r>
              <a:rPr lang="hu-HU" dirty="0" err="1"/>
              <a:t>insurance</a:t>
            </a:r>
            <a:endParaRPr lang="hu-HU" dirty="0"/>
          </a:p>
          <a:p>
            <a:pPr lvl="1"/>
            <a:r>
              <a:rPr lang="hu-HU" dirty="0"/>
              <a:t>Aktív státusz - </a:t>
            </a:r>
            <a:r>
              <a:rPr lang="hu-HU" dirty="0" err="1"/>
              <a:t>active</a:t>
            </a:r>
            <a:endParaRPr lang="hu-HU" dirty="0"/>
          </a:p>
          <a:p>
            <a:pPr lvl="1"/>
            <a:r>
              <a:rPr lang="hu-HU" dirty="0"/>
              <a:t>Partner - partner</a:t>
            </a:r>
          </a:p>
          <a:p>
            <a:r>
              <a:rPr lang="hu-HU" dirty="0"/>
              <a:t>több-egy kapcsolatban áll az Partner entitással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012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4D892F-EF6C-45AF-8403-7F49338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alapadatok - 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1A011A-C5E5-4C20-9B56-2599CF07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Address</a:t>
            </a:r>
            <a:r>
              <a:rPr lang="hu-HU" dirty="0"/>
              <a:t> - cím</a:t>
            </a:r>
          </a:p>
          <a:p>
            <a:pPr lvl="1"/>
            <a:r>
              <a:rPr lang="hu-HU" dirty="0"/>
              <a:t>Azonosító - </a:t>
            </a:r>
            <a:r>
              <a:rPr lang="hu-HU" dirty="0" err="1"/>
              <a:t>id</a:t>
            </a:r>
            <a:endParaRPr lang="hu-HU" dirty="0"/>
          </a:p>
          <a:p>
            <a:pPr lvl="1"/>
            <a:r>
              <a:rPr lang="hu-HU" dirty="0"/>
              <a:t>Irányítószám - </a:t>
            </a:r>
            <a:r>
              <a:rPr lang="hu-HU" dirty="0" err="1"/>
              <a:t>postcode</a:t>
            </a:r>
            <a:endParaRPr lang="hu-HU" dirty="0"/>
          </a:p>
          <a:p>
            <a:pPr lvl="1"/>
            <a:r>
              <a:rPr lang="hu-HU" dirty="0"/>
              <a:t>Város - city</a:t>
            </a:r>
          </a:p>
          <a:p>
            <a:pPr lvl="1"/>
            <a:r>
              <a:rPr lang="hu-HU" dirty="0"/>
              <a:t>Utca - </a:t>
            </a:r>
            <a:r>
              <a:rPr lang="hu-HU" dirty="0" err="1"/>
              <a:t>street</a:t>
            </a:r>
            <a:endParaRPr lang="hu-HU" dirty="0"/>
          </a:p>
          <a:p>
            <a:pPr lvl="1"/>
            <a:r>
              <a:rPr lang="hu-HU" dirty="0"/>
              <a:t>Partner - partner</a:t>
            </a:r>
          </a:p>
          <a:p>
            <a:r>
              <a:rPr lang="hu-HU" dirty="0"/>
              <a:t>több-egy kapcsolatban áll az Partner entitással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47849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258</Words>
  <Application>Microsoft Office PowerPoint</Application>
  <PresentationFormat>Szélesvásznú</PresentationFormat>
  <Paragraphs>65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Dimenzió</vt:lpstr>
      <vt:lpstr>CF Agent</vt:lpstr>
      <vt:lpstr>A program célja</vt:lpstr>
      <vt:lpstr>A program megvalósítása</vt:lpstr>
      <vt:lpstr>A program felépítése</vt:lpstr>
      <vt:lpstr>Az alapadatok - Ügynök</vt:lpstr>
      <vt:lpstr>Az alapadatok - Partner </vt:lpstr>
      <vt:lpstr>Az alapadatok - Biztosítás</vt:lpstr>
      <vt:lpstr>Az alapadatok - Cím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 Agent</dc:title>
  <dc:creator>Lipka László (SMZVBB)</dc:creator>
  <cp:lastModifiedBy>Lipka László (SMZVBB)</cp:lastModifiedBy>
  <cp:revision>1</cp:revision>
  <dcterms:created xsi:type="dcterms:W3CDTF">2021-09-07T08:15:43Z</dcterms:created>
  <dcterms:modified xsi:type="dcterms:W3CDTF">2021-09-07T08:42:45Z</dcterms:modified>
</cp:coreProperties>
</file>