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EF0E-9DA8-5F37-03C0-DB499558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A45D90-9CFA-E6A6-FAFE-2ABC5D8E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3DF22-2C7E-E174-BE71-3540612D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F9340-20EE-DFAA-2405-3CB66A6B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D74A89-4933-4300-56C9-927EE456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28879-B9FD-AC0F-5D73-698D7D95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A10E9A-89C7-DD2C-9D5E-835A6A86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E749A-7861-9708-E78C-50CB04F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FA7D7-9A59-4981-407C-65559DE1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4FC4D-884B-A5F5-A397-63C5D449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64DB96-5237-6608-351C-D48739B1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0658B-2EB0-1612-5D6E-E31C0952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9B9B9-E17C-58CC-9D8C-F5CED2B9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13CAE-7F42-B33E-5B03-826D5CC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BEAA6-49DF-6936-38FF-B8BA5A4E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B1E8D-B630-59B4-3E1B-B32774F7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0A540-FD44-1852-74BE-AD836221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20F90-0268-0220-50DE-DCA3786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DABF8-1E62-763F-04CF-2618D5B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8F8EA-D419-621B-9D0B-32DA1B10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71D3B-AD57-D690-AB5D-1B22F33F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14DA2-37C0-F132-0FB8-8E5EEA6A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0D452-048F-B139-1C0E-85D623CB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97F3A-FAB4-DA62-C743-AC9C2109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E7550-8B96-9708-027A-42E85C71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56D9-FBA9-0D60-3494-C774E472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19733-5F67-32EB-3CBF-D706A7936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A38449-7D9A-6FD7-148E-D6C70703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9F39AA-2972-225C-9A6C-216C958E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F4D0A-CE3B-AE1E-4C8C-0018AA34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4A985-D0C3-F9C0-C801-75CBA00D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EA8FE-76F8-6B6D-F34A-DF913706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0DF86-66CE-A015-4235-5A1F0A72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7AAD6-8A6A-FDC2-9596-6B48B347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1952F6-7F90-B670-3B4A-C49003544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C1CBB9-83DB-386A-1CA2-4261FD6C1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ACBC51-4DD3-E1B4-113E-7F42063C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94B327-B55E-48D7-B8C4-DC7618AA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55E8EB-C147-1CA4-6785-DA5E5D1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78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A1D1-F66E-BA9B-6FC9-1A50AC3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A75B-59B2-79E5-8A7C-36DC180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F9917-C435-8A11-00D4-BF4B401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9DC5A-894D-9783-2B83-C666482F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147F82-155F-5265-4990-7E745927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30C0D9-BDE7-DF20-E746-7F2C8D1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6A772-C24C-04BC-8349-357CB8F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8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AD464-4339-AEBB-2338-552C1B55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B95A1-0A80-2B5C-FE08-F5D78ED7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8DDE6B-3391-125A-27E3-C3A73193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D05B22-2091-F882-5547-9EA63B1F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56A136-3FA3-CB47-4EC6-F7BDB70A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F3005-A7D7-8971-6E6A-6CA56C16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7EDE-BFA1-2B70-932E-EF8F7B19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E2138-AB17-3BE0-68D2-BE3E64A52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FBA69-5D23-F024-17CF-FAD9FF6E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CD1177-8ECE-2237-5713-7948301D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2FCE3-3CC3-4F5E-0D41-40C4CE8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D25D3A-C4EA-F3AD-D932-B1C244A5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6BEE6-6B9B-1AAF-80AE-10D8720E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53AB1-40D6-8CF4-B87E-301F98C0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F272B-CE08-2027-5E16-552C4DB4C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1B65-A2F1-47EB-9656-5E536E9C1C2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A8BE5-F7BB-3EB4-13B0-2D761D20C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EFBD0E-7B3F-8087-5332-AA27A7ABB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C628-ED93-466A-9B5C-9B49E60C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154D5-5F0D-769E-9DE6-A6F3CA66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563"/>
            <a:ext cx="9144000" cy="9630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телеграмм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48B04-0C25-6A74-0E98-A9FAE17F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7243"/>
            <a:ext cx="9144000" cy="373055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 бот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Ilyusha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460073-387F-831F-9BDD-9769225CC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49" y="2414081"/>
            <a:ext cx="3101502" cy="31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6B9D5-CFCB-BC50-C562-A2B7EC27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Бот - </a:t>
            </a:r>
            <a:r>
              <a:rPr lang="en-US" dirty="0" err="1"/>
              <a:t>Ilyusha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98646-0CC2-14DB-563B-4F469573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Трошкин Илья</a:t>
            </a:r>
            <a:r>
              <a:rPr lang="en-US" dirty="0"/>
              <a:t>, </a:t>
            </a:r>
            <a:r>
              <a:rPr lang="ru-RU" dirty="0"/>
              <a:t>ученик Яндекс лицея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мы знаем</a:t>
            </a:r>
            <a:r>
              <a:rPr lang="en-US" dirty="0"/>
              <a:t>, </a:t>
            </a:r>
            <a:r>
              <a:rPr lang="ru-RU" dirty="0"/>
              <a:t>телеграмм боты в нынешнее время стали очень популярными</a:t>
            </a:r>
            <a:r>
              <a:rPr lang="en-US" dirty="0"/>
              <a:t>,</a:t>
            </a:r>
            <a:r>
              <a:rPr lang="ru-RU" dirty="0"/>
              <a:t> и мне выпала возможность написать его самому</a:t>
            </a:r>
            <a:r>
              <a:rPr lang="en-US" dirty="0"/>
              <a:t>. </a:t>
            </a:r>
            <a:r>
              <a:rPr lang="ru-RU" dirty="0"/>
              <a:t>Писал я своего бота на </a:t>
            </a:r>
            <a:r>
              <a:rPr lang="ru-RU" dirty="0" err="1"/>
              <a:t>пайтоне</a:t>
            </a:r>
            <a:r>
              <a:rPr lang="ru-RU" dirty="0"/>
              <a:t> </a:t>
            </a:r>
            <a:r>
              <a:rPr lang="en-US" dirty="0"/>
              <a:t>. </a:t>
            </a:r>
            <a:r>
              <a:rPr lang="ru-RU" dirty="0"/>
              <a:t>В будущем я хочу усовершенствовать проект и сделать реально полноценного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24567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27F0C-62DF-363E-28EC-21C4DE7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суть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6E21B-8021-D681-FBE4-1449C0F5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Мой бот предназначен для таких же людей</a:t>
            </a:r>
            <a:r>
              <a:rPr lang="en-US" dirty="0"/>
              <a:t>,</a:t>
            </a:r>
            <a:r>
              <a:rPr lang="ru-RU" dirty="0"/>
              <a:t> как и я</a:t>
            </a:r>
            <a:r>
              <a:rPr lang="en-US" dirty="0"/>
              <a:t>. </a:t>
            </a:r>
            <a:r>
              <a:rPr lang="ru-RU" dirty="0"/>
              <a:t>В нем реализованы полезные функции</a:t>
            </a:r>
            <a:r>
              <a:rPr lang="en-US" dirty="0"/>
              <a:t>, </a:t>
            </a:r>
            <a:r>
              <a:rPr lang="ru-RU" dirty="0"/>
              <a:t>которые помогают  учащимся Яндекс лицея быстрее заходить в свой аккаунт или связываться с техподдержкой</a:t>
            </a:r>
            <a:r>
              <a:rPr lang="en-US" dirty="0"/>
              <a:t>. </a:t>
            </a:r>
            <a:r>
              <a:rPr lang="ru-RU" dirty="0"/>
              <a:t>Также</a:t>
            </a:r>
            <a:r>
              <a:rPr lang="en-US" dirty="0"/>
              <a:t>, </a:t>
            </a:r>
            <a:r>
              <a:rPr lang="ru-RU" dirty="0"/>
              <a:t>я сделал дополнительный раздел</a:t>
            </a:r>
            <a:r>
              <a:rPr lang="en-US" dirty="0"/>
              <a:t>, </a:t>
            </a:r>
            <a:r>
              <a:rPr lang="ru-RU" dirty="0"/>
              <a:t>который показывает температуру в различных городах (как бонус)</a:t>
            </a:r>
            <a:r>
              <a:rPr lang="en-US" dirty="0"/>
              <a:t>. </a:t>
            </a:r>
            <a:r>
              <a:rPr lang="ru-RU" dirty="0"/>
              <a:t>Если прописать </a:t>
            </a:r>
            <a:r>
              <a:rPr lang="en-US" dirty="0"/>
              <a:t>/start, </a:t>
            </a:r>
            <a:r>
              <a:rPr lang="ru-RU" dirty="0"/>
              <a:t>то бот запуститься</a:t>
            </a:r>
            <a:r>
              <a:rPr lang="en-US" dirty="0"/>
              <a:t>, </a:t>
            </a:r>
            <a:r>
              <a:rPr lang="ru-RU" dirty="0"/>
              <a:t>если написать </a:t>
            </a:r>
            <a:r>
              <a:rPr lang="en-US" dirty="0"/>
              <a:t>/help, </a:t>
            </a:r>
            <a:r>
              <a:rPr lang="ru-RU" dirty="0"/>
              <a:t>то откроется меню задач</a:t>
            </a:r>
          </a:p>
        </p:txBody>
      </p:sp>
    </p:spTree>
    <p:extLst>
      <p:ext uri="{BB962C8B-B14F-4D97-AF65-F5344CB8AC3E}">
        <p14:creationId xmlns:p14="http://schemas.microsoft.com/office/powerpoint/2010/main" val="42401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ADCB2-DA2A-91EA-47A0-25CFEE0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365125"/>
            <a:ext cx="10945238" cy="1325563"/>
          </a:xfrm>
        </p:spPr>
        <p:txBody>
          <a:bodyPr/>
          <a:lstStyle/>
          <a:p>
            <a:r>
              <a:rPr lang="ru-RU" dirty="0"/>
              <a:t>Подпункты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9C77F-112F-3D84-C6A2-CD90046E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1825625"/>
            <a:ext cx="10945238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Это наш сайт Яндекс лицей</a:t>
            </a:r>
          </a:p>
          <a:p>
            <a:pPr marL="514350" indent="-514350">
              <a:buAutoNum type="arabicParenR"/>
            </a:pPr>
            <a:r>
              <a:rPr lang="ru-RU" dirty="0"/>
              <a:t>Наш телеграмм канал</a:t>
            </a:r>
            <a:r>
              <a:rPr lang="en-US" dirty="0"/>
              <a:t>, </a:t>
            </a:r>
            <a:r>
              <a:rPr lang="ru-RU" dirty="0"/>
              <a:t>где мы что-то обсуждаем</a:t>
            </a:r>
          </a:p>
          <a:p>
            <a:pPr marL="514350" indent="-514350">
              <a:buAutoNum type="arabicParenR"/>
            </a:pPr>
            <a:r>
              <a:rPr lang="ru-RU" dirty="0"/>
              <a:t>По этой ссылке</a:t>
            </a:r>
            <a:r>
              <a:rPr lang="en-US" dirty="0"/>
              <a:t>, </a:t>
            </a:r>
            <a:r>
              <a:rPr lang="ru-RU" dirty="0"/>
              <a:t>человек может вам написать(тип техподдержка)</a:t>
            </a:r>
          </a:p>
          <a:p>
            <a:pPr marL="514350" indent="-514350">
              <a:buAutoNum type="arabicParenR"/>
            </a:pPr>
            <a:r>
              <a:rPr lang="ru-RU" dirty="0"/>
              <a:t>Ну и собственно погода</a:t>
            </a:r>
          </a:p>
        </p:txBody>
      </p:sp>
    </p:spTree>
    <p:extLst>
      <p:ext uri="{BB962C8B-B14F-4D97-AF65-F5344CB8AC3E}">
        <p14:creationId xmlns:p14="http://schemas.microsoft.com/office/powerpoint/2010/main" val="63422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377D2-3400-75FF-A62F-D672654B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CB073-1EA9-E4BF-6BBD-EBA5D671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будущем</a:t>
            </a:r>
            <a:r>
              <a:rPr lang="en-US" dirty="0"/>
              <a:t>, </a:t>
            </a:r>
            <a:r>
              <a:rPr lang="ru-RU" dirty="0"/>
              <a:t>я хотел</a:t>
            </a:r>
            <a:r>
              <a:rPr lang="en-US" dirty="0"/>
              <a:t>, </a:t>
            </a:r>
            <a:r>
              <a:rPr lang="ru-RU" dirty="0"/>
              <a:t>чтобы этот бот помогал мне регистрировать участников на турниры</a:t>
            </a:r>
            <a:r>
              <a:rPr lang="en-US" dirty="0"/>
              <a:t>, </a:t>
            </a:r>
            <a:r>
              <a:rPr lang="ru-RU" dirty="0"/>
              <a:t>которые проводятся в нашем лицее</a:t>
            </a:r>
            <a:r>
              <a:rPr lang="en-US" dirty="0"/>
              <a:t>. </a:t>
            </a:r>
            <a:r>
              <a:rPr lang="ru-RU" dirty="0"/>
              <a:t>После того</a:t>
            </a:r>
            <a:r>
              <a:rPr lang="en-US" dirty="0"/>
              <a:t>, </a:t>
            </a:r>
            <a:r>
              <a:rPr lang="ru-RU" dirty="0"/>
              <a:t>как я сдам бота</a:t>
            </a:r>
            <a:r>
              <a:rPr lang="en-US" dirty="0"/>
              <a:t>, </a:t>
            </a:r>
            <a:r>
              <a:rPr lang="ru-RU" dirty="0"/>
              <a:t>займусь  этим прям плотно и будет супер</a:t>
            </a:r>
          </a:p>
        </p:txBody>
      </p:sp>
    </p:spTree>
    <p:extLst>
      <p:ext uri="{BB962C8B-B14F-4D97-AF65-F5344CB8AC3E}">
        <p14:creationId xmlns:p14="http://schemas.microsoft.com/office/powerpoint/2010/main" val="328640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48177-929D-2922-1F0E-1EBCA0AD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974D2-ED85-8A6A-5787-A1D7B98B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конце я хочу сказать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ru-RU" dirty="0" err="1"/>
              <a:t>пайтон</a:t>
            </a:r>
            <a:r>
              <a:rPr lang="ru-RU" dirty="0"/>
              <a:t> открылся для меня с другой</a:t>
            </a:r>
            <a:r>
              <a:rPr lang="en-US" dirty="0"/>
              <a:t>, </a:t>
            </a:r>
            <a:r>
              <a:rPr lang="ru-RU" dirty="0"/>
              <a:t>более интересной стороны</a:t>
            </a:r>
            <a:r>
              <a:rPr lang="en-US" dirty="0"/>
              <a:t>. </a:t>
            </a:r>
            <a:r>
              <a:rPr lang="ru-RU" dirty="0"/>
              <a:t>В будущем надо будет сделать супер-пупер телеграмм бота для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191876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228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Мой телеграмм бот</vt:lpstr>
      <vt:lpstr>Бот - Ilyusha</vt:lpstr>
      <vt:lpstr>В чем суть бота</vt:lpstr>
      <vt:lpstr>Подпункты бота</vt:lpstr>
      <vt:lpstr>Планы на будущее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телеграмм бот</dc:title>
  <dc:creator>Ирина Трошкина</dc:creator>
  <cp:lastModifiedBy>Ирина Трошкина</cp:lastModifiedBy>
  <cp:revision>1</cp:revision>
  <dcterms:created xsi:type="dcterms:W3CDTF">2024-04-29T19:57:20Z</dcterms:created>
  <dcterms:modified xsi:type="dcterms:W3CDTF">2024-04-29T20:21:11Z</dcterms:modified>
</cp:coreProperties>
</file>