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nter Bold" charset="1" panose="020B0802030000000004"/>
      <p:regular r:id="rId11"/>
    </p:embeddedFont>
    <p:embeddedFont>
      <p:font typeface="Canva Sans Bold" charset="1" panose="020B08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583659" cy="373672"/>
          </a:xfrm>
          <a:custGeom>
            <a:avLst/>
            <a:gdLst/>
            <a:ahLst/>
            <a:cxnLst/>
            <a:rect r="r" b="b" t="t" l="l"/>
            <a:pathLst>
              <a:path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9650" y="1764276"/>
            <a:ext cx="12244939" cy="9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INTRODUCTION TO YOUR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24248" y="8771336"/>
            <a:ext cx="3135052" cy="55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583659" cy="373672"/>
          </a:xfrm>
          <a:custGeom>
            <a:avLst/>
            <a:gdLst/>
            <a:ahLst/>
            <a:cxnLst/>
            <a:rect r="r" b="b" t="t" l="l"/>
            <a:pathLst>
              <a:path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805923"/>
            <a:ext cx="2762017" cy="276201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76945" y="1513373"/>
            <a:ext cx="8781365" cy="9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INTRODUCE YOUR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24248" y="8771336"/>
            <a:ext cx="3135052" cy="55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96481" y="2805923"/>
            <a:ext cx="2762017" cy="276201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64262" y="2805923"/>
            <a:ext cx="2762017" cy="276201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32044" y="2805923"/>
            <a:ext cx="2762017" cy="276201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5872740"/>
            <a:ext cx="2913772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Frontend Dev-Name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96481" y="5872740"/>
            <a:ext cx="2913772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Backend Dev-Name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64262" y="5872740"/>
            <a:ext cx="2913772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AI ML Dev-Name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32044" y="5872740"/>
            <a:ext cx="2913772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UI/UX Designed-Name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583659" cy="373672"/>
          </a:xfrm>
          <a:custGeom>
            <a:avLst/>
            <a:gdLst/>
            <a:ahLst/>
            <a:cxnLst/>
            <a:rect r="r" b="b" t="t" l="l"/>
            <a:pathLst>
              <a:path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9650" y="1764276"/>
            <a:ext cx="12558568" cy="9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PROBLEM STATEMENT: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24248" y="8771336"/>
            <a:ext cx="3135052" cy="55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583659" cy="373672"/>
          </a:xfrm>
          <a:custGeom>
            <a:avLst/>
            <a:gdLst/>
            <a:ahLst/>
            <a:cxnLst/>
            <a:rect r="r" b="b" t="t" l="l"/>
            <a:pathLst>
              <a:path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9650" y="1764276"/>
            <a:ext cx="12558568" cy="9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STACK YOU ARE PLANNING TO USE: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24248" y="8771336"/>
            <a:ext cx="3135052" cy="55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583659" cy="373672"/>
          </a:xfrm>
          <a:custGeom>
            <a:avLst/>
            <a:gdLst/>
            <a:ahLst/>
            <a:cxnLst/>
            <a:rect r="r" b="b" t="t" l="l"/>
            <a:pathLst>
              <a:path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9650" y="1764276"/>
            <a:ext cx="12558568" cy="9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BLUEPRINT OF THE TOOL: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24248" y="8771336"/>
            <a:ext cx="3135052" cy="55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DAGGzoqfV3M</dc:identifier>
  <dcterms:modified xsi:type="dcterms:W3CDTF">2011-08-01T06:04:30Z</dcterms:modified>
  <cp:revision>1</cp:revision>
  <dc:title>Team Name_Proposal</dc:title>
</cp:coreProperties>
</file>