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3" r:id="rId2"/>
    <p:sldId id="258" r:id="rId3"/>
    <p:sldId id="259" r:id="rId4"/>
    <p:sldId id="295" r:id="rId5"/>
    <p:sldId id="301" r:id="rId6"/>
    <p:sldId id="260" r:id="rId7"/>
    <p:sldId id="297" r:id="rId8"/>
    <p:sldId id="298" r:id="rId9"/>
    <p:sldId id="299" r:id="rId10"/>
    <p:sldId id="300" r:id="rId11"/>
    <p:sldId id="302" r:id="rId12"/>
    <p:sldId id="304" r:id="rId13"/>
    <p:sldId id="317" r:id="rId14"/>
    <p:sldId id="318" r:id="rId15"/>
    <p:sldId id="319" r:id="rId16"/>
    <p:sldId id="320" r:id="rId17"/>
    <p:sldId id="303" r:id="rId18"/>
    <p:sldId id="309" r:id="rId19"/>
    <p:sldId id="305" r:id="rId20"/>
    <p:sldId id="306" r:id="rId21"/>
    <p:sldId id="310" r:id="rId22"/>
    <p:sldId id="307" r:id="rId23"/>
    <p:sldId id="311" r:id="rId24"/>
    <p:sldId id="308" r:id="rId25"/>
    <p:sldId id="261" r:id="rId26"/>
    <p:sldId id="269" r:id="rId27"/>
    <p:sldId id="287" r:id="rId28"/>
    <p:sldId id="316" r:id="rId29"/>
    <p:sldId id="294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3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8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9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22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4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54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25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55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94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17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27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7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74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98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0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39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86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99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10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60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94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78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8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8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1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29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99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1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9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4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1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0">
        <p14:vortex dir="r"/>
      </p:transition>
    </mc:Choice>
    <mc:Fallback xmlns="">
      <p:transition spd="slow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>
            <a:off x="1319781" y="-596602"/>
            <a:ext cx="12100101" cy="886130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73 w 10000"/>
              <a:gd name="connsiteY0" fmla="*/ 725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73 w 10000"/>
              <a:gd name="connsiteY4" fmla="*/ 7251 h 10000"/>
              <a:gd name="connsiteX0" fmla="*/ 73 w 11072"/>
              <a:gd name="connsiteY0" fmla="*/ 19226 h 21975"/>
              <a:gd name="connsiteX1" fmla="*/ 11072 w 11072"/>
              <a:gd name="connsiteY1" fmla="*/ 0 h 21975"/>
              <a:gd name="connsiteX2" fmla="*/ 10000 w 11072"/>
              <a:gd name="connsiteY2" fmla="*/ 21975 h 21975"/>
              <a:gd name="connsiteX3" fmla="*/ 0 w 11072"/>
              <a:gd name="connsiteY3" fmla="*/ 21975 h 21975"/>
              <a:gd name="connsiteX4" fmla="*/ 73 w 11072"/>
              <a:gd name="connsiteY4" fmla="*/ 19226 h 2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2" h="21975">
                <a:moveTo>
                  <a:pt x="73" y="19226"/>
                </a:moveTo>
                <a:lnTo>
                  <a:pt x="11072" y="0"/>
                </a:lnTo>
                <a:cubicBezTo>
                  <a:pt x="10715" y="7325"/>
                  <a:pt x="10357" y="14650"/>
                  <a:pt x="10000" y="21975"/>
                </a:cubicBezTo>
                <a:lnTo>
                  <a:pt x="0" y="21975"/>
                </a:lnTo>
                <a:cubicBezTo>
                  <a:pt x="24" y="21059"/>
                  <a:pt x="49" y="20142"/>
                  <a:pt x="73" y="19226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347614"/>
            <a:ext cx="7771184" cy="1823576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800" b="1" dirty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手机端班级</a:t>
            </a:r>
            <a:r>
              <a:rPr lang="zh-CN" altLang="en-US" sz="3800" b="1" dirty="0" smtClean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辅助管理</a:t>
            </a:r>
            <a:r>
              <a:rPr lang="zh-CN" altLang="en-US" sz="3800" b="1" dirty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微信小程序</a:t>
            </a:r>
          </a:p>
          <a:p>
            <a:pPr algn="ctr"/>
            <a:r>
              <a:rPr lang="zh-CN" altLang="en-US" sz="3800" b="1" dirty="0" smtClean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总体设计</a:t>
            </a:r>
            <a:r>
              <a:rPr lang="en-US" altLang="zh-CN" sz="3800" b="1" dirty="0" smtClean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zh-CN" altLang="en-US" sz="3800" b="1" dirty="0" smtClean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详细设计报告</a:t>
            </a:r>
            <a:endParaRPr lang="zh-CN" altLang="en-US" sz="3800" b="1" dirty="0">
              <a:solidFill>
                <a:schemeClr val="bg1"/>
              </a:solidFill>
              <a:effectLst>
                <a:outerShdw dist="508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960" y="76040"/>
            <a:ext cx="504056" cy="4320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spcCol="0" rtlCol="0" anchor="ctr"/>
          <a:lstStyle/>
          <a:p>
            <a:pPr algn="ctr"/>
            <a:endParaRPr lang="zh-CN" altLang="en-US">
              <a:solidFill>
                <a:srgbClr val="0067B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005" y="40035"/>
            <a:ext cx="1659395" cy="584765"/>
          </a:xfrm>
          <a:prstGeom prst="rect">
            <a:avLst/>
          </a:prstGeom>
          <a:noFill/>
        </p:spPr>
        <p:txBody>
          <a:bodyPr wrap="square" lIns="91422" tIns="45710" rIns="91422" bIns="45710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G09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手动输入 1"/>
          <p:cNvSpPr/>
          <p:nvPr/>
        </p:nvSpPr>
        <p:spPr>
          <a:xfrm flipH="1">
            <a:off x="-4281562" y="-596602"/>
            <a:ext cx="12099600" cy="886130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73 w 10000"/>
              <a:gd name="connsiteY0" fmla="*/ 7251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73 w 10000"/>
              <a:gd name="connsiteY4" fmla="*/ 7251 h 10000"/>
              <a:gd name="connsiteX0" fmla="*/ 73 w 11072"/>
              <a:gd name="connsiteY0" fmla="*/ 19226 h 21975"/>
              <a:gd name="connsiteX1" fmla="*/ 11072 w 11072"/>
              <a:gd name="connsiteY1" fmla="*/ 0 h 21975"/>
              <a:gd name="connsiteX2" fmla="*/ 10000 w 11072"/>
              <a:gd name="connsiteY2" fmla="*/ 21975 h 21975"/>
              <a:gd name="connsiteX3" fmla="*/ 0 w 11072"/>
              <a:gd name="connsiteY3" fmla="*/ 21975 h 21975"/>
              <a:gd name="connsiteX4" fmla="*/ 73 w 11072"/>
              <a:gd name="connsiteY4" fmla="*/ 19226 h 2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72" h="21975">
                <a:moveTo>
                  <a:pt x="73" y="19226"/>
                </a:moveTo>
                <a:lnTo>
                  <a:pt x="11072" y="0"/>
                </a:lnTo>
                <a:cubicBezTo>
                  <a:pt x="10715" y="7325"/>
                  <a:pt x="10357" y="14650"/>
                  <a:pt x="10000" y="21975"/>
                </a:cubicBezTo>
                <a:lnTo>
                  <a:pt x="0" y="21975"/>
                </a:lnTo>
                <a:cubicBezTo>
                  <a:pt x="24" y="21059"/>
                  <a:pt x="49" y="20142"/>
                  <a:pt x="73" y="19226"/>
                </a:cubicBezTo>
                <a:close/>
              </a:path>
            </a:pathLst>
          </a:cu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10" grpId="0" animBg="1"/>
      <p:bldP spid="11" grpId="0"/>
      <p:bldP spid="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18630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HIPO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76" y="39156"/>
            <a:ext cx="4958704" cy="50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4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3228536" cy="118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020781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5000" y="1860764"/>
            <a:ext cx="2395528" cy="88178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三个设计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5000" y="2943425"/>
            <a:ext cx="5319000" cy="2004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707654"/>
            <a:ext cx="305972" cy="11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57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53367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班干部注册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923946"/>
            <a:ext cx="2312784" cy="42195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427"/>
          <a:stretch/>
        </p:blipFill>
        <p:spPr>
          <a:xfrm>
            <a:off x="4716016" y="906095"/>
            <a:ext cx="2280922" cy="432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48750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发送通知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790938"/>
            <a:ext cx="2264792" cy="43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48750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成员管理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6" y="828210"/>
            <a:ext cx="2294644" cy="43461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825003"/>
            <a:ext cx="2369422" cy="4352562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825003"/>
            <a:ext cx="23688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48750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文件上传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2830"/>
          <a:stretch/>
        </p:blipFill>
        <p:spPr>
          <a:xfrm>
            <a:off x="3347864" y="779716"/>
            <a:ext cx="2379156" cy="43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2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53367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管理员界面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75" y="787565"/>
            <a:ext cx="2251980" cy="4346146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825002"/>
            <a:ext cx="2340000" cy="43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17" y="376075"/>
            <a:ext cx="5274310" cy="45154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63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C:\Users\Jonesnow\Desktop\E-R图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00" y="73841"/>
            <a:ext cx="4554230" cy="5032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9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38779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部分关键算法设计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771550"/>
            <a:ext cx="2441282" cy="42845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12607"/>
            <a:ext cx="28765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347864" y="77095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707904" y="784298"/>
            <a:ext cx="383096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HIPO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图以及业务流图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652664" y="145654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186064" y="1381312"/>
            <a:ext cx="29718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三个设计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033664" y="213737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567064" y="2096294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PDL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伪码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WordArt 20"/>
          <p:cNvSpPr>
            <a:spLocks noChangeArrowheads="1" noChangeShapeType="1" noTextEdit="1"/>
          </p:cNvSpPr>
          <p:nvPr/>
        </p:nvSpPr>
        <p:spPr bwMode="auto">
          <a:xfrm>
            <a:off x="4414664" y="283248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4</a:t>
            </a:r>
            <a:endParaRPr lang="zh-CN" altLang="en-US" sz="3600" b="1" kern="10">
              <a:solidFill>
                <a:srgbClr val="41445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4943128" y="2817707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详细的实现计划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WordArt 20"/>
          <p:cNvSpPr>
            <a:spLocks noChangeArrowheads="1" noChangeShapeType="1" noTextEdit="1"/>
          </p:cNvSpPr>
          <p:nvPr/>
        </p:nvSpPr>
        <p:spPr bwMode="auto">
          <a:xfrm>
            <a:off x="4757564" y="3594281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5</a:t>
            </a:r>
            <a:endParaRPr lang="zh-CN" altLang="en-US" sz="3600" b="1" kern="10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5292080" y="3535353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9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3228536" cy="118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020781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5000" y="1860764"/>
            <a:ext cx="3522439" cy="812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PDL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伪码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5000" y="2943425"/>
            <a:ext cx="5319000" cy="2004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707654"/>
            <a:ext cx="305972" cy="11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29530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PDL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伪码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12" y="825003"/>
            <a:ext cx="3293740" cy="4257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05874"/>
            <a:ext cx="4562440" cy="4786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12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3228536" cy="118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020781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5000" y="1860764"/>
            <a:ext cx="4088299" cy="88178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详细的实现计划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5000" y="2943425"/>
            <a:ext cx="5319000" cy="2004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707654"/>
            <a:ext cx="305972" cy="11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详细的实现计划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2" y="1419622"/>
            <a:ext cx="9100998" cy="258361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5496" y="1419622"/>
            <a:ext cx="0" cy="25836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73024" y="1419622"/>
            <a:ext cx="9649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144000" y="1419622"/>
            <a:ext cx="0" cy="25836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-361056" y="4003240"/>
            <a:ext cx="99371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-217040" y="2427734"/>
            <a:ext cx="9649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217040" y="2931790"/>
            <a:ext cx="9649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324544" y="3435846"/>
            <a:ext cx="9649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3228536" cy="118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020781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5000" y="1860764"/>
            <a:ext cx="1267014" cy="88178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5000" y="2943425"/>
            <a:ext cx="5319000" cy="2004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707654"/>
            <a:ext cx="305972" cy="11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2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12"/>
          <p:cNvSpPr/>
          <p:nvPr/>
        </p:nvSpPr>
        <p:spPr>
          <a:xfrm>
            <a:off x="0" y="11304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3"/>
          <p:cNvSpPr/>
          <p:nvPr/>
        </p:nvSpPr>
        <p:spPr>
          <a:xfrm>
            <a:off x="2987824" y="1130400"/>
            <a:ext cx="3168352" cy="381000"/>
          </a:xfrm>
          <a:prstGeom prst="rect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cxnSp>
        <p:nvCxnSpPr>
          <p:cNvPr id="208" name="Straight Connector 5"/>
          <p:cNvCxnSpPr/>
          <p:nvPr/>
        </p:nvCxnSpPr>
        <p:spPr>
          <a:xfrm>
            <a:off x="4328220" y="172095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13"/>
          <p:cNvSpPr/>
          <p:nvPr/>
        </p:nvSpPr>
        <p:spPr>
          <a:xfrm>
            <a:off x="0" y="4483199"/>
            <a:ext cx="9144000" cy="10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14"/>
          <p:cNvSpPr/>
          <p:nvPr/>
        </p:nvSpPr>
        <p:spPr>
          <a:xfrm>
            <a:off x="2987824" y="4483199"/>
            <a:ext cx="3168352" cy="104775"/>
          </a:xfrm>
          <a:prstGeom prst="rect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213" name="Text Placeholder 7"/>
          <p:cNvSpPr txBox="1">
            <a:spLocks/>
          </p:cNvSpPr>
          <p:nvPr/>
        </p:nvSpPr>
        <p:spPr>
          <a:xfrm>
            <a:off x="251520" y="1132876"/>
            <a:ext cx="4038600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赵豪杰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214" name="Text Placeholder 8"/>
          <p:cNvSpPr txBox="1">
            <a:spLocks/>
          </p:cNvSpPr>
          <p:nvPr/>
        </p:nvSpPr>
        <p:spPr>
          <a:xfrm>
            <a:off x="3002049" y="1132875"/>
            <a:ext cx="2822230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罗培铖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125219"/>
            <a:ext cx="4339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小组成员分工及评价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 Placeholder 8"/>
          <p:cNvSpPr txBox="1">
            <a:spLocks/>
          </p:cNvSpPr>
          <p:nvPr/>
        </p:nvSpPr>
        <p:spPr>
          <a:xfrm>
            <a:off x="6393778" y="1135800"/>
            <a:ext cx="2822230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张嘉诚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987824" y="1130400"/>
            <a:ext cx="0" cy="345757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156176" y="1130400"/>
            <a:ext cx="0" cy="3457574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02" y="2124101"/>
            <a:ext cx="1282796" cy="14701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353" y="2158183"/>
            <a:ext cx="1130192" cy="14020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71" y="2162330"/>
            <a:ext cx="1117380" cy="1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7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14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3" name="矩形 3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108"/>
          <p:cNvSpPr txBox="1">
            <a:spLocks noChangeArrowheads="1"/>
          </p:cNvSpPr>
          <p:nvPr/>
        </p:nvSpPr>
        <p:spPr bwMode="auto">
          <a:xfrm>
            <a:off x="539552" y="12521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会议记录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782150"/>
            <a:ext cx="6192688" cy="41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899592" y="1735329"/>
            <a:ext cx="55995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软件测试计划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(STP)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GB/T-8567——2006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936601" y="915566"/>
            <a:ext cx="2947767" cy="4146328"/>
            <a:chOff x="4936601" y="971844"/>
            <a:chExt cx="2947767" cy="4146328"/>
          </a:xfrm>
        </p:grpSpPr>
        <p:grpSp>
          <p:nvGrpSpPr>
            <p:cNvPr id="2" name="组合 1"/>
            <p:cNvGrpSpPr/>
            <p:nvPr/>
          </p:nvGrpSpPr>
          <p:grpSpPr>
            <a:xfrm>
              <a:off x="4936601" y="971844"/>
              <a:ext cx="2947767" cy="4146328"/>
              <a:chOff x="4936601" y="971844"/>
              <a:chExt cx="2947767" cy="4146328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>
                <a:off x="5184992" y="971844"/>
                <a:ext cx="2590145" cy="1192575"/>
              </a:xfrm>
              <a:custGeom>
                <a:avLst/>
                <a:gdLst>
                  <a:gd name="T0" fmla="*/ 1118 w 1175"/>
                  <a:gd name="T1" fmla="*/ 389 h 541"/>
                  <a:gd name="T2" fmla="*/ 456 w 1175"/>
                  <a:gd name="T3" fmla="*/ 104 h 541"/>
                  <a:gd name="T4" fmla="*/ 0 w 1175"/>
                  <a:gd name="T5" fmla="*/ 541 h 541"/>
                  <a:gd name="T6" fmla="*/ 1175 w 1175"/>
                  <a:gd name="T7" fmla="*/ 541 h 541"/>
                  <a:gd name="T8" fmla="*/ 1118 w 1175"/>
                  <a:gd name="T9" fmla="*/ 389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5" h="541">
                    <a:moveTo>
                      <a:pt x="1118" y="389"/>
                    </a:moveTo>
                    <a:cubicBezTo>
                      <a:pt x="895" y="0"/>
                      <a:pt x="456" y="104"/>
                      <a:pt x="456" y="104"/>
                    </a:cubicBezTo>
                    <a:cubicBezTo>
                      <a:pt x="126" y="200"/>
                      <a:pt x="25" y="389"/>
                      <a:pt x="0" y="541"/>
                    </a:cubicBezTo>
                    <a:cubicBezTo>
                      <a:pt x="1175" y="541"/>
                      <a:pt x="1175" y="541"/>
                      <a:pt x="1175" y="541"/>
                    </a:cubicBezTo>
                    <a:cubicBezTo>
                      <a:pt x="1150" y="449"/>
                      <a:pt x="1118" y="389"/>
                      <a:pt x="1118" y="389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4954557" y="2164419"/>
                <a:ext cx="2929811" cy="984584"/>
              </a:xfrm>
              <a:custGeom>
                <a:avLst/>
                <a:gdLst>
                  <a:gd name="T0" fmla="*/ 118 w 1330"/>
                  <a:gd name="T1" fmla="*/ 225 h 447"/>
                  <a:gd name="T2" fmla="*/ 102 w 1330"/>
                  <a:gd name="T3" fmla="*/ 281 h 447"/>
                  <a:gd name="T4" fmla="*/ 8 w 1330"/>
                  <a:gd name="T5" fmla="*/ 434 h 447"/>
                  <a:gd name="T6" fmla="*/ 0 w 1330"/>
                  <a:gd name="T7" fmla="*/ 447 h 447"/>
                  <a:gd name="T8" fmla="*/ 1250 w 1330"/>
                  <a:gd name="T9" fmla="*/ 447 h 447"/>
                  <a:gd name="T10" fmla="*/ 1280 w 1330"/>
                  <a:gd name="T11" fmla="*/ 0 h 447"/>
                  <a:gd name="T12" fmla="*/ 105 w 1330"/>
                  <a:gd name="T13" fmla="*/ 0 h 447"/>
                  <a:gd name="T14" fmla="*/ 118 w 1330"/>
                  <a:gd name="T15" fmla="*/ 225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0" h="447">
                    <a:moveTo>
                      <a:pt x="118" y="225"/>
                    </a:moveTo>
                    <a:cubicBezTo>
                      <a:pt x="121" y="237"/>
                      <a:pt x="116" y="242"/>
                      <a:pt x="102" y="281"/>
                    </a:cubicBezTo>
                    <a:cubicBezTo>
                      <a:pt x="89" y="321"/>
                      <a:pt x="18" y="422"/>
                      <a:pt x="8" y="434"/>
                    </a:cubicBezTo>
                    <a:cubicBezTo>
                      <a:pt x="5" y="438"/>
                      <a:pt x="2" y="442"/>
                      <a:pt x="0" y="447"/>
                    </a:cubicBezTo>
                    <a:cubicBezTo>
                      <a:pt x="1250" y="447"/>
                      <a:pt x="1250" y="447"/>
                      <a:pt x="1250" y="447"/>
                    </a:cubicBezTo>
                    <a:cubicBezTo>
                      <a:pt x="1330" y="289"/>
                      <a:pt x="1311" y="119"/>
                      <a:pt x="1280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85" y="125"/>
                      <a:pt x="118" y="225"/>
                      <a:pt x="118" y="225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4936601" y="3149003"/>
                <a:ext cx="2772697" cy="984584"/>
              </a:xfrm>
              <a:custGeom>
                <a:avLst/>
                <a:gdLst>
                  <a:gd name="T0" fmla="*/ 1 w 1258"/>
                  <a:gd name="T1" fmla="*/ 25 h 447"/>
                  <a:gd name="T2" fmla="*/ 20 w 1258"/>
                  <a:gd name="T3" fmla="*/ 65 h 447"/>
                  <a:gd name="T4" fmla="*/ 117 w 1258"/>
                  <a:gd name="T5" fmla="*/ 80 h 447"/>
                  <a:gd name="T6" fmla="*/ 131 w 1258"/>
                  <a:gd name="T7" fmla="*/ 109 h 447"/>
                  <a:gd name="T8" fmla="*/ 110 w 1258"/>
                  <a:gd name="T9" fmla="*/ 130 h 447"/>
                  <a:gd name="T10" fmla="*/ 100 w 1258"/>
                  <a:gd name="T11" fmla="*/ 151 h 447"/>
                  <a:gd name="T12" fmla="*/ 110 w 1258"/>
                  <a:gd name="T13" fmla="*/ 175 h 447"/>
                  <a:gd name="T14" fmla="*/ 138 w 1258"/>
                  <a:gd name="T15" fmla="*/ 216 h 447"/>
                  <a:gd name="T16" fmla="*/ 130 w 1258"/>
                  <a:gd name="T17" fmla="*/ 228 h 447"/>
                  <a:gd name="T18" fmla="*/ 122 w 1258"/>
                  <a:gd name="T19" fmla="*/ 246 h 447"/>
                  <a:gd name="T20" fmla="*/ 124 w 1258"/>
                  <a:gd name="T21" fmla="*/ 273 h 447"/>
                  <a:gd name="T22" fmla="*/ 170 w 1258"/>
                  <a:gd name="T23" fmla="*/ 315 h 447"/>
                  <a:gd name="T24" fmla="*/ 171 w 1258"/>
                  <a:gd name="T25" fmla="*/ 329 h 447"/>
                  <a:gd name="T26" fmla="*/ 179 w 1258"/>
                  <a:gd name="T27" fmla="*/ 447 h 447"/>
                  <a:gd name="T28" fmla="*/ 1116 w 1258"/>
                  <a:gd name="T29" fmla="*/ 447 h 447"/>
                  <a:gd name="T30" fmla="*/ 1083 w 1258"/>
                  <a:gd name="T31" fmla="*/ 331 h 447"/>
                  <a:gd name="T32" fmla="*/ 1190 w 1258"/>
                  <a:gd name="T33" fmla="*/ 101 h 447"/>
                  <a:gd name="T34" fmla="*/ 1258 w 1258"/>
                  <a:gd name="T35" fmla="*/ 0 h 447"/>
                  <a:gd name="T36" fmla="*/ 8 w 1258"/>
                  <a:gd name="T37" fmla="*/ 0 h 447"/>
                  <a:gd name="T38" fmla="*/ 1 w 1258"/>
                  <a:gd name="T39" fmla="*/ 25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58" h="447">
                    <a:moveTo>
                      <a:pt x="1" y="25"/>
                    </a:moveTo>
                    <a:cubicBezTo>
                      <a:pt x="0" y="43"/>
                      <a:pt x="7" y="58"/>
                      <a:pt x="20" y="65"/>
                    </a:cubicBezTo>
                    <a:cubicBezTo>
                      <a:pt x="33" y="73"/>
                      <a:pt x="117" y="80"/>
                      <a:pt x="117" y="80"/>
                    </a:cubicBezTo>
                    <a:cubicBezTo>
                      <a:pt x="131" y="109"/>
                      <a:pt x="131" y="109"/>
                      <a:pt x="131" y="109"/>
                    </a:cubicBezTo>
                    <a:cubicBezTo>
                      <a:pt x="131" y="109"/>
                      <a:pt x="117" y="122"/>
                      <a:pt x="110" y="130"/>
                    </a:cubicBezTo>
                    <a:cubicBezTo>
                      <a:pt x="104" y="139"/>
                      <a:pt x="102" y="143"/>
                      <a:pt x="100" y="151"/>
                    </a:cubicBezTo>
                    <a:cubicBezTo>
                      <a:pt x="99" y="160"/>
                      <a:pt x="105" y="169"/>
                      <a:pt x="110" y="175"/>
                    </a:cubicBezTo>
                    <a:cubicBezTo>
                      <a:pt x="114" y="182"/>
                      <a:pt x="138" y="216"/>
                      <a:pt x="138" y="216"/>
                    </a:cubicBezTo>
                    <a:cubicBezTo>
                      <a:pt x="138" y="216"/>
                      <a:pt x="134" y="222"/>
                      <a:pt x="130" y="228"/>
                    </a:cubicBezTo>
                    <a:cubicBezTo>
                      <a:pt x="125" y="235"/>
                      <a:pt x="122" y="246"/>
                      <a:pt x="122" y="246"/>
                    </a:cubicBezTo>
                    <a:cubicBezTo>
                      <a:pt x="119" y="254"/>
                      <a:pt x="119" y="263"/>
                      <a:pt x="124" y="273"/>
                    </a:cubicBezTo>
                    <a:cubicBezTo>
                      <a:pt x="130" y="282"/>
                      <a:pt x="165" y="309"/>
                      <a:pt x="170" y="315"/>
                    </a:cubicBezTo>
                    <a:cubicBezTo>
                      <a:pt x="174" y="322"/>
                      <a:pt x="171" y="329"/>
                      <a:pt x="171" y="329"/>
                    </a:cubicBezTo>
                    <a:cubicBezTo>
                      <a:pt x="154" y="381"/>
                      <a:pt x="165" y="422"/>
                      <a:pt x="179" y="447"/>
                    </a:cubicBezTo>
                    <a:cubicBezTo>
                      <a:pt x="1116" y="447"/>
                      <a:pt x="1116" y="447"/>
                      <a:pt x="1116" y="447"/>
                    </a:cubicBezTo>
                    <a:cubicBezTo>
                      <a:pt x="1100" y="402"/>
                      <a:pt x="1088" y="361"/>
                      <a:pt x="1083" y="331"/>
                    </a:cubicBezTo>
                    <a:cubicBezTo>
                      <a:pt x="1068" y="232"/>
                      <a:pt x="1190" y="101"/>
                      <a:pt x="1190" y="101"/>
                    </a:cubicBezTo>
                    <a:cubicBezTo>
                      <a:pt x="1218" y="68"/>
                      <a:pt x="1240" y="34"/>
                      <a:pt x="125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7"/>
                      <a:pt x="2" y="14"/>
                      <a:pt x="1" y="25"/>
                    </a:cubicBezTo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32" name="Freeform 8"/>
              <p:cNvSpPr>
                <a:spLocks/>
              </p:cNvSpPr>
              <p:nvPr/>
            </p:nvSpPr>
            <p:spPr bwMode="auto">
              <a:xfrm>
                <a:off x="5331632" y="4133588"/>
                <a:ext cx="2471934" cy="984584"/>
              </a:xfrm>
              <a:custGeom>
                <a:avLst/>
                <a:gdLst>
                  <a:gd name="T0" fmla="*/ 22 w 1122"/>
                  <a:gd name="T1" fmla="*/ 29 h 447"/>
                  <a:gd name="T2" fmla="*/ 291 w 1122"/>
                  <a:gd name="T3" fmla="*/ 13 h 447"/>
                  <a:gd name="T4" fmla="*/ 357 w 1122"/>
                  <a:gd name="T5" fmla="*/ 227 h 447"/>
                  <a:gd name="T6" fmla="*/ 353 w 1122"/>
                  <a:gd name="T7" fmla="*/ 227 h 447"/>
                  <a:gd name="T8" fmla="*/ 140 w 1122"/>
                  <a:gd name="T9" fmla="*/ 447 h 447"/>
                  <a:gd name="T10" fmla="*/ 1055 w 1122"/>
                  <a:gd name="T11" fmla="*/ 447 h 447"/>
                  <a:gd name="T12" fmla="*/ 1122 w 1122"/>
                  <a:gd name="T13" fmla="*/ 447 h 447"/>
                  <a:gd name="T14" fmla="*/ 1038 w 1122"/>
                  <a:gd name="T15" fmla="*/ 224 h 447"/>
                  <a:gd name="T16" fmla="*/ 937 w 1122"/>
                  <a:gd name="T17" fmla="*/ 0 h 447"/>
                  <a:gd name="T18" fmla="*/ 0 w 1122"/>
                  <a:gd name="T19" fmla="*/ 0 h 447"/>
                  <a:gd name="T20" fmla="*/ 22 w 1122"/>
                  <a:gd name="T21" fmla="*/ 29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2" h="447">
                    <a:moveTo>
                      <a:pt x="22" y="29"/>
                    </a:moveTo>
                    <a:cubicBezTo>
                      <a:pt x="73" y="71"/>
                      <a:pt x="257" y="9"/>
                      <a:pt x="291" y="13"/>
                    </a:cubicBezTo>
                    <a:cubicBezTo>
                      <a:pt x="316" y="17"/>
                      <a:pt x="345" y="158"/>
                      <a:pt x="357" y="227"/>
                    </a:cubicBezTo>
                    <a:cubicBezTo>
                      <a:pt x="353" y="227"/>
                      <a:pt x="353" y="227"/>
                      <a:pt x="353" y="227"/>
                    </a:cubicBezTo>
                    <a:cubicBezTo>
                      <a:pt x="353" y="227"/>
                      <a:pt x="194" y="418"/>
                      <a:pt x="140" y="447"/>
                    </a:cubicBezTo>
                    <a:cubicBezTo>
                      <a:pt x="1055" y="447"/>
                      <a:pt x="1055" y="447"/>
                      <a:pt x="1055" y="447"/>
                    </a:cubicBezTo>
                    <a:cubicBezTo>
                      <a:pt x="1122" y="447"/>
                      <a:pt x="1122" y="447"/>
                      <a:pt x="1122" y="447"/>
                    </a:cubicBezTo>
                    <a:cubicBezTo>
                      <a:pt x="1038" y="224"/>
                      <a:pt x="1038" y="224"/>
                      <a:pt x="1038" y="224"/>
                    </a:cubicBezTo>
                    <a:cubicBezTo>
                      <a:pt x="1004" y="162"/>
                      <a:pt x="965" y="76"/>
                      <a:pt x="9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15"/>
                      <a:pt x="18" y="25"/>
                      <a:pt x="22" y="2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6666356" y="3377941"/>
              <a:ext cx="362112" cy="564116"/>
            </a:xfrm>
            <a:custGeom>
              <a:avLst/>
              <a:gdLst>
                <a:gd name="T0" fmla="*/ 159 w 164"/>
                <a:gd name="T1" fmla="*/ 42 h 256"/>
                <a:gd name="T2" fmla="*/ 136 w 164"/>
                <a:gd name="T3" fmla="*/ 0 h 256"/>
                <a:gd name="T4" fmla="*/ 111 w 164"/>
                <a:gd name="T5" fmla="*/ 4 h 256"/>
                <a:gd name="T6" fmla="*/ 85 w 164"/>
                <a:gd name="T7" fmla="*/ 9 h 256"/>
                <a:gd name="T8" fmla="*/ 85 w 164"/>
                <a:gd name="T9" fmla="*/ 9 h 256"/>
                <a:gd name="T10" fmla="*/ 84 w 164"/>
                <a:gd name="T11" fmla="*/ 9 h 256"/>
                <a:gd name="T12" fmla="*/ 83 w 164"/>
                <a:gd name="T13" fmla="*/ 9 h 256"/>
                <a:gd name="T14" fmla="*/ 83 w 164"/>
                <a:gd name="T15" fmla="*/ 9 h 256"/>
                <a:gd name="T16" fmla="*/ 54 w 164"/>
                <a:gd name="T17" fmla="*/ 5 h 256"/>
                <a:gd name="T18" fmla="*/ 28 w 164"/>
                <a:gd name="T19" fmla="*/ 0 h 256"/>
                <a:gd name="T20" fmla="*/ 5 w 164"/>
                <a:gd name="T21" fmla="*/ 42 h 256"/>
                <a:gd name="T22" fmla="*/ 16 w 164"/>
                <a:gd name="T23" fmla="*/ 101 h 256"/>
                <a:gd name="T24" fmla="*/ 21 w 164"/>
                <a:gd name="T25" fmla="*/ 163 h 256"/>
                <a:gd name="T26" fmla="*/ 37 w 164"/>
                <a:gd name="T27" fmla="*/ 224 h 256"/>
                <a:gd name="T28" fmla="*/ 60 w 164"/>
                <a:gd name="T29" fmla="*/ 243 h 256"/>
                <a:gd name="T30" fmla="*/ 66 w 164"/>
                <a:gd name="T31" fmla="*/ 158 h 256"/>
                <a:gd name="T32" fmla="*/ 73 w 164"/>
                <a:gd name="T33" fmla="*/ 141 h 256"/>
                <a:gd name="T34" fmla="*/ 82 w 164"/>
                <a:gd name="T35" fmla="*/ 134 h 256"/>
                <a:gd name="T36" fmla="*/ 90 w 164"/>
                <a:gd name="T37" fmla="*/ 140 h 256"/>
                <a:gd name="T38" fmla="*/ 97 w 164"/>
                <a:gd name="T39" fmla="*/ 158 h 256"/>
                <a:gd name="T40" fmla="*/ 104 w 164"/>
                <a:gd name="T41" fmla="*/ 243 h 256"/>
                <a:gd name="T42" fmla="*/ 127 w 164"/>
                <a:gd name="T43" fmla="*/ 224 h 256"/>
                <a:gd name="T44" fmla="*/ 143 w 164"/>
                <a:gd name="T45" fmla="*/ 163 h 256"/>
                <a:gd name="T46" fmla="*/ 148 w 164"/>
                <a:gd name="T47" fmla="*/ 101 h 256"/>
                <a:gd name="T48" fmla="*/ 159 w 164"/>
                <a:gd name="T49" fmla="*/ 4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256">
                  <a:moveTo>
                    <a:pt x="159" y="42"/>
                  </a:moveTo>
                  <a:cubicBezTo>
                    <a:pt x="154" y="21"/>
                    <a:pt x="148" y="3"/>
                    <a:pt x="136" y="0"/>
                  </a:cubicBezTo>
                  <a:cubicBezTo>
                    <a:pt x="132" y="0"/>
                    <a:pt x="122" y="2"/>
                    <a:pt x="111" y="4"/>
                  </a:cubicBezTo>
                  <a:cubicBezTo>
                    <a:pt x="102" y="7"/>
                    <a:pt x="92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76" y="9"/>
                    <a:pt x="65" y="7"/>
                    <a:pt x="54" y="5"/>
                  </a:cubicBezTo>
                  <a:cubicBezTo>
                    <a:pt x="43" y="2"/>
                    <a:pt x="32" y="0"/>
                    <a:pt x="28" y="0"/>
                  </a:cubicBezTo>
                  <a:cubicBezTo>
                    <a:pt x="16" y="3"/>
                    <a:pt x="9" y="21"/>
                    <a:pt x="5" y="42"/>
                  </a:cubicBezTo>
                  <a:cubicBezTo>
                    <a:pt x="0" y="62"/>
                    <a:pt x="9" y="85"/>
                    <a:pt x="16" y="101"/>
                  </a:cubicBezTo>
                  <a:cubicBezTo>
                    <a:pt x="23" y="117"/>
                    <a:pt x="18" y="135"/>
                    <a:pt x="21" y="163"/>
                  </a:cubicBezTo>
                  <a:cubicBezTo>
                    <a:pt x="23" y="190"/>
                    <a:pt x="30" y="202"/>
                    <a:pt x="37" y="224"/>
                  </a:cubicBezTo>
                  <a:cubicBezTo>
                    <a:pt x="44" y="247"/>
                    <a:pt x="64" y="256"/>
                    <a:pt x="60" y="243"/>
                  </a:cubicBezTo>
                  <a:cubicBezTo>
                    <a:pt x="55" y="229"/>
                    <a:pt x="60" y="179"/>
                    <a:pt x="66" y="158"/>
                  </a:cubicBezTo>
                  <a:cubicBezTo>
                    <a:pt x="69" y="150"/>
                    <a:pt x="71" y="144"/>
                    <a:pt x="73" y="141"/>
                  </a:cubicBezTo>
                  <a:cubicBezTo>
                    <a:pt x="74" y="137"/>
                    <a:pt x="77" y="134"/>
                    <a:pt x="82" y="134"/>
                  </a:cubicBezTo>
                  <a:cubicBezTo>
                    <a:pt x="86" y="134"/>
                    <a:pt x="89" y="137"/>
                    <a:pt x="90" y="140"/>
                  </a:cubicBezTo>
                  <a:cubicBezTo>
                    <a:pt x="92" y="143"/>
                    <a:pt x="94" y="149"/>
                    <a:pt x="97" y="158"/>
                  </a:cubicBezTo>
                  <a:cubicBezTo>
                    <a:pt x="104" y="179"/>
                    <a:pt x="109" y="229"/>
                    <a:pt x="104" y="243"/>
                  </a:cubicBezTo>
                  <a:cubicBezTo>
                    <a:pt x="100" y="256"/>
                    <a:pt x="120" y="247"/>
                    <a:pt x="127" y="224"/>
                  </a:cubicBezTo>
                  <a:cubicBezTo>
                    <a:pt x="134" y="202"/>
                    <a:pt x="141" y="190"/>
                    <a:pt x="143" y="163"/>
                  </a:cubicBezTo>
                  <a:cubicBezTo>
                    <a:pt x="145" y="135"/>
                    <a:pt x="141" y="117"/>
                    <a:pt x="148" y="101"/>
                  </a:cubicBezTo>
                  <a:cubicBezTo>
                    <a:pt x="154" y="85"/>
                    <a:pt x="164" y="62"/>
                    <a:pt x="159" y="42"/>
                  </a:cubicBezTo>
                </a:path>
              </a:pathLst>
            </a:custGeom>
            <a:solidFill>
              <a:srgbClr val="EBAC0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6569095" y="1516508"/>
              <a:ext cx="550649" cy="471344"/>
            </a:xfrm>
            <a:custGeom>
              <a:avLst/>
              <a:gdLst>
                <a:gd name="T0" fmla="*/ 128 w 250"/>
                <a:gd name="T1" fmla="*/ 209 h 214"/>
                <a:gd name="T2" fmla="*/ 114 w 250"/>
                <a:gd name="T3" fmla="*/ 179 h 214"/>
                <a:gd name="T4" fmla="*/ 93 w 250"/>
                <a:gd name="T5" fmla="*/ 172 h 214"/>
                <a:gd name="T6" fmla="*/ 73 w 250"/>
                <a:gd name="T7" fmla="*/ 170 h 214"/>
                <a:gd name="T8" fmla="*/ 55 w 250"/>
                <a:gd name="T9" fmla="*/ 149 h 214"/>
                <a:gd name="T10" fmla="*/ 20 w 250"/>
                <a:gd name="T11" fmla="*/ 124 h 214"/>
                <a:gd name="T12" fmla="*/ 11 w 250"/>
                <a:gd name="T13" fmla="*/ 102 h 214"/>
                <a:gd name="T14" fmla="*/ 5 w 250"/>
                <a:gd name="T15" fmla="*/ 74 h 214"/>
                <a:gd name="T16" fmla="*/ 13 w 250"/>
                <a:gd name="T17" fmla="*/ 59 h 214"/>
                <a:gd name="T18" fmla="*/ 18 w 250"/>
                <a:gd name="T19" fmla="*/ 43 h 214"/>
                <a:gd name="T20" fmla="*/ 64 w 250"/>
                <a:gd name="T21" fmla="*/ 16 h 214"/>
                <a:gd name="T22" fmla="*/ 105 w 250"/>
                <a:gd name="T23" fmla="*/ 8 h 214"/>
                <a:gd name="T24" fmla="*/ 125 w 250"/>
                <a:gd name="T25" fmla="*/ 7 h 214"/>
                <a:gd name="T26" fmla="*/ 144 w 250"/>
                <a:gd name="T27" fmla="*/ 11 h 214"/>
                <a:gd name="T28" fmla="*/ 167 w 250"/>
                <a:gd name="T29" fmla="*/ 12 h 214"/>
                <a:gd name="T30" fmla="*/ 189 w 250"/>
                <a:gd name="T31" fmla="*/ 18 h 214"/>
                <a:gd name="T32" fmla="*/ 213 w 250"/>
                <a:gd name="T33" fmla="*/ 28 h 214"/>
                <a:gd name="T34" fmla="*/ 232 w 250"/>
                <a:gd name="T35" fmla="*/ 50 h 214"/>
                <a:gd name="T36" fmla="*/ 239 w 250"/>
                <a:gd name="T37" fmla="*/ 68 h 214"/>
                <a:gd name="T38" fmla="*/ 245 w 250"/>
                <a:gd name="T39" fmla="*/ 97 h 214"/>
                <a:gd name="T40" fmla="*/ 247 w 250"/>
                <a:gd name="T41" fmla="*/ 114 h 214"/>
                <a:gd name="T42" fmla="*/ 243 w 250"/>
                <a:gd name="T43" fmla="*/ 126 h 214"/>
                <a:gd name="T44" fmla="*/ 241 w 250"/>
                <a:gd name="T45" fmla="*/ 143 h 214"/>
                <a:gd name="T46" fmla="*/ 217 w 250"/>
                <a:gd name="T47" fmla="*/ 154 h 214"/>
                <a:gd name="T48" fmla="*/ 200 w 250"/>
                <a:gd name="T49" fmla="*/ 194 h 214"/>
                <a:gd name="T50" fmla="*/ 157 w 250"/>
                <a:gd name="T51" fmla="*/ 194 h 214"/>
                <a:gd name="T52" fmla="*/ 162 w 250"/>
                <a:gd name="T53" fmla="*/ 208 h 214"/>
                <a:gd name="T54" fmla="*/ 140 w 250"/>
                <a:gd name="T55" fmla="*/ 214 h 214"/>
                <a:gd name="T56" fmla="*/ 128 w 250"/>
                <a:gd name="T57" fmla="*/ 20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" h="214">
                  <a:moveTo>
                    <a:pt x="128" y="209"/>
                  </a:moveTo>
                  <a:cubicBezTo>
                    <a:pt x="114" y="179"/>
                    <a:pt x="114" y="179"/>
                    <a:pt x="114" y="179"/>
                  </a:cubicBezTo>
                  <a:cubicBezTo>
                    <a:pt x="114" y="179"/>
                    <a:pt x="102" y="172"/>
                    <a:pt x="93" y="172"/>
                  </a:cubicBezTo>
                  <a:cubicBezTo>
                    <a:pt x="84" y="172"/>
                    <a:pt x="85" y="176"/>
                    <a:pt x="73" y="170"/>
                  </a:cubicBezTo>
                  <a:cubicBezTo>
                    <a:pt x="60" y="164"/>
                    <a:pt x="57" y="153"/>
                    <a:pt x="55" y="149"/>
                  </a:cubicBezTo>
                  <a:cubicBezTo>
                    <a:pt x="53" y="145"/>
                    <a:pt x="26" y="129"/>
                    <a:pt x="20" y="124"/>
                  </a:cubicBezTo>
                  <a:cubicBezTo>
                    <a:pt x="14" y="119"/>
                    <a:pt x="10" y="105"/>
                    <a:pt x="11" y="102"/>
                  </a:cubicBezTo>
                  <a:cubicBezTo>
                    <a:pt x="13" y="100"/>
                    <a:pt x="0" y="85"/>
                    <a:pt x="5" y="74"/>
                  </a:cubicBezTo>
                  <a:cubicBezTo>
                    <a:pt x="9" y="63"/>
                    <a:pt x="13" y="59"/>
                    <a:pt x="13" y="59"/>
                  </a:cubicBezTo>
                  <a:cubicBezTo>
                    <a:pt x="13" y="59"/>
                    <a:pt x="5" y="56"/>
                    <a:pt x="18" y="43"/>
                  </a:cubicBezTo>
                  <a:cubicBezTo>
                    <a:pt x="31" y="31"/>
                    <a:pt x="49" y="10"/>
                    <a:pt x="64" y="16"/>
                  </a:cubicBezTo>
                  <a:cubicBezTo>
                    <a:pt x="64" y="16"/>
                    <a:pt x="91" y="0"/>
                    <a:pt x="105" y="8"/>
                  </a:cubicBezTo>
                  <a:cubicBezTo>
                    <a:pt x="119" y="16"/>
                    <a:pt x="117" y="7"/>
                    <a:pt x="125" y="7"/>
                  </a:cubicBezTo>
                  <a:cubicBezTo>
                    <a:pt x="134" y="7"/>
                    <a:pt x="139" y="7"/>
                    <a:pt x="144" y="11"/>
                  </a:cubicBezTo>
                  <a:cubicBezTo>
                    <a:pt x="148" y="14"/>
                    <a:pt x="156" y="7"/>
                    <a:pt x="167" y="12"/>
                  </a:cubicBezTo>
                  <a:cubicBezTo>
                    <a:pt x="178" y="17"/>
                    <a:pt x="189" y="18"/>
                    <a:pt x="189" y="18"/>
                  </a:cubicBezTo>
                  <a:cubicBezTo>
                    <a:pt x="189" y="18"/>
                    <a:pt x="204" y="18"/>
                    <a:pt x="213" y="28"/>
                  </a:cubicBezTo>
                  <a:cubicBezTo>
                    <a:pt x="222" y="38"/>
                    <a:pt x="225" y="43"/>
                    <a:pt x="232" y="50"/>
                  </a:cubicBezTo>
                  <a:cubicBezTo>
                    <a:pt x="239" y="58"/>
                    <a:pt x="233" y="60"/>
                    <a:pt x="239" y="68"/>
                  </a:cubicBezTo>
                  <a:cubicBezTo>
                    <a:pt x="245" y="75"/>
                    <a:pt x="245" y="88"/>
                    <a:pt x="245" y="97"/>
                  </a:cubicBezTo>
                  <a:cubicBezTo>
                    <a:pt x="245" y="107"/>
                    <a:pt x="245" y="108"/>
                    <a:pt x="247" y="114"/>
                  </a:cubicBezTo>
                  <a:cubicBezTo>
                    <a:pt x="250" y="121"/>
                    <a:pt x="243" y="126"/>
                    <a:pt x="243" y="126"/>
                  </a:cubicBezTo>
                  <a:cubicBezTo>
                    <a:pt x="243" y="126"/>
                    <a:pt x="249" y="133"/>
                    <a:pt x="241" y="143"/>
                  </a:cubicBezTo>
                  <a:cubicBezTo>
                    <a:pt x="232" y="153"/>
                    <a:pt x="217" y="154"/>
                    <a:pt x="217" y="154"/>
                  </a:cubicBezTo>
                  <a:cubicBezTo>
                    <a:pt x="217" y="154"/>
                    <a:pt x="215" y="190"/>
                    <a:pt x="200" y="194"/>
                  </a:cubicBezTo>
                  <a:cubicBezTo>
                    <a:pt x="185" y="199"/>
                    <a:pt x="157" y="194"/>
                    <a:pt x="157" y="194"/>
                  </a:cubicBezTo>
                  <a:cubicBezTo>
                    <a:pt x="157" y="194"/>
                    <a:pt x="163" y="204"/>
                    <a:pt x="162" y="208"/>
                  </a:cubicBezTo>
                  <a:cubicBezTo>
                    <a:pt x="161" y="212"/>
                    <a:pt x="145" y="214"/>
                    <a:pt x="140" y="214"/>
                  </a:cubicBezTo>
                  <a:cubicBezTo>
                    <a:pt x="136" y="214"/>
                    <a:pt x="128" y="209"/>
                    <a:pt x="128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6548147" y="1507530"/>
              <a:ext cx="594042" cy="501271"/>
            </a:xfrm>
            <a:custGeom>
              <a:avLst/>
              <a:gdLst>
                <a:gd name="T0" fmla="*/ 257 w 270"/>
                <a:gd name="T1" fmla="*/ 66 h 228"/>
                <a:gd name="T2" fmla="*/ 244 w 270"/>
                <a:gd name="T3" fmla="*/ 40 h 228"/>
                <a:gd name="T4" fmla="*/ 182 w 270"/>
                <a:gd name="T5" fmla="*/ 7 h 228"/>
                <a:gd name="T6" fmla="*/ 158 w 270"/>
                <a:gd name="T7" fmla="*/ 5 h 228"/>
                <a:gd name="T8" fmla="*/ 120 w 270"/>
                <a:gd name="T9" fmla="*/ 3 h 228"/>
                <a:gd name="T10" fmla="*/ 68 w 270"/>
                <a:gd name="T11" fmla="*/ 9 h 228"/>
                <a:gd name="T12" fmla="*/ 11 w 270"/>
                <a:gd name="T13" fmla="*/ 62 h 228"/>
                <a:gd name="T14" fmla="*/ 11 w 270"/>
                <a:gd name="T15" fmla="*/ 106 h 228"/>
                <a:gd name="T16" fmla="*/ 38 w 270"/>
                <a:gd name="T17" fmla="*/ 146 h 228"/>
                <a:gd name="T18" fmla="*/ 93 w 270"/>
                <a:gd name="T19" fmla="*/ 187 h 228"/>
                <a:gd name="T20" fmla="*/ 116 w 270"/>
                <a:gd name="T21" fmla="*/ 191 h 228"/>
                <a:gd name="T22" fmla="*/ 150 w 270"/>
                <a:gd name="T23" fmla="*/ 228 h 228"/>
                <a:gd name="T24" fmla="*/ 192 w 270"/>
                <a:gd name="T25" fmla="*/ 211 h 228"/>
                <a:gd name="T26" fmla="*/ 259 w 270"/>
                <a:gd name="T27" fmla="*/ 154 h 228"/>
                <a:gd name="T28" fmla="*/ 120 w 270"/>
                <a:gd name="T29" fmla="*/ 164 h 228"/>
                <a:gd name="T30" fmla="*/ 157 w 270"/>
                <a:gd name="T31" fmla="*/ 149 h 228"/>
                <a:gd name="T32" fmla="*/ 119 w 270"/>
                <a:gd name="T33" fmla="*/ 169 h 228"/>
                <a:gd name="T34" fmla="*/ 232 w 270"/>
                <a:gd name="T35" fmla="*/ 146 h 228"/>
                <a:gd name="T36" fmla="*/ 167 w 270"/>
                <a:gd name="T37" fmla="*/ 163 h 228"/>
                <a:gd name="T38" fmla="*/ 200 w 270"/>
                <a:gd name="T39" fmla="*/ 141 h 228"/>
                <a:gd name="T40" fmla="*/ 179 w 270"/>
                <a:gd name="T41" fmla="*/ 122 h 228"/>
                <a:gd name="T42" fmla="*/ 165 w 270"/>
                <a:gd name="T43" fmla="*/ 86 h 228"/>
                <a:gd name="T44" fmla="*/ 172 w 270"/>
                <a:gd name="T45" fmla="*/ 134 h 228"/>
                <a:gd name="T46" fmla="*/ 108 w 270"/>
                <a:gd name="T47" fmla="*/ 157 h 228"/>
                <a:gd name="T48" fmla="*/ 94 w 270"/>
                <a:gd name="T49" fmla="*/ 166 h 228"/>
                <a:gd name="T50" fmla="*/ 75 w 270"/>
                <a:gd name="T51" fmla="*/ 150 h 228"/>
                <a:gd name="T52" fmla="*/ 83 w 270"/>
                <a:gd name="T53" fmla="*/ 138 h 228"/>
                <a:gd name="T54" fmla="*/ 70 w 270"/>
                <a:gd name="T55" fmla="*/ 131 h 228"/>
                <a:gd name="T56" fmla="*/ 63 w 270"/>
                <a:gd name="T57" fmla="*/ 98 h 228"/>
                <a:gd name="T58" fmla="*/ 56 w 270"/>
                <a:gd name="T59" fmla="*/ 133 h 228"/>
                <a:gd name="T60" fmla="*/ 31 w 270"/>
                <a:gd name="T61" fmla="*/ 109 h 228"/>
                <a:gd name="T62" fmla="*/ 29 w 270"/>
                <a:gd name="T63" fmla="*/ 72 h 228"/>
                <a:gd name="T64" fmla="*/ 69 w 270"/>
                <a:gd name="T65" fmla="*/ 47 h 228"/>
                <a:gd name="T66" fmla="*/ 35 w 270"/>
                <a:gd name="T67" fmla="*/ 55 h 228"/>
                <a:gd name="T68" fmla="*/ 69 w 270"/>
                <a:gd name="T69" fmla="*/ 30 h 228"/>
                <a:gd name="T70" fmla="*/ 110 w 270"/>
                <a:gd name="T71" fmla="*/ 21 h 228"/>
                <a:gd name="T72" fmla="*/ 127 w 270"/>
                <a:gd name="T73" fmla="*/ 40 h 228"/>
                <a:gd name="T74" fmla="*/ 115 w 270"/>
                <a:gd name="T75" fmla="*/ 53 h 228"/>
                <a:gd name="T76" fmla="*/ 86 w 270"/>
                <a:gd name="T77" fmla="*/ 85 h 228"/>
                <a:gd name="T78" fmla="*/ 110 w 270"/>
                <a:gd name="T79" fmla="*/ 81 h 228"/>
                <a:gd name="T80" fmla="*/ 119 w 270"/>
                <a:gd name="T81" fmla="*/ 93 h 228"/>
                <a:gd name="T82" fmla="*/ 123 w 270"/>
                <a:gd name="T83" fmla="*/ 65 h 228"/>
                <a:gd name="T84" fmla="*/ 128 w 270"/>
                <a:gd name="T85" fmla="*/ 62 h 228"/>
                <a:gd name="T86" fmla="*/ 134 w 270"/>
                <a:gd name="T87" fmla="*/ 23 h 228"/>
                <a:gd name="T88" fmla="*/ 147 w 270"/>
                <a:gd name="T89" fmla="*/ 23 h 228"/>
                <a:gd name="T90" fmla="*/ 173 w 270"/>
                <a:gd name="T91" fmla="*/ 26 h 228"/>
                <a:gd name="T92" fmla="*/ 215 w 270"/>
                <a:gd name="T93" fmla="*/ 39 h 228"/>
                <a:gd name="T94" fmla="*/ 235 w 270"/>
                <a:gd name="T95" fmla="*/ 62 h 228"/>
                <a:gd name="T96" fmla="*/ 231 w 270"/>
                <a:gd name="T97" fmla="*/ 63 h 228"/>
                <a:gd name="T98" fmla="*/ 243 w 270"/>
                <a:gd name="T99" fmla="*/ 85 h 228"/>
                <a:gd name="T100" fmla="*/ 235 w 270"/>
                <a:gd name="T101" fmla="*/ 107 h 228"/>
                <a:gd name="T102" fmla="*/ 205 w 270"/>
                <a:gd name="T103" fmla="*/ 64 h 228"/>
                <a:gd name="T104" fmla="*/ 208 w 270"/>
                <a:gd name="T105" fmla="*/ 107 h 228"/>
                <a:gd name="T106" fmla="*/ 238 w 270"/>
                <a:gd name="T107" fmla="*/ 128 h 228"/>
                <a:gd name="T108" fmla="*/ 243 w 270"/>
                <a:gd name="T109" fmla="*/ 14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0" h="228">
                  <a:moveTo>
                    <a:pt x="267" y="115"/>
                  </a:moveTo>
                  <a:cubicBezTo>
                    <a:pt x="265" y="110"/>
                    <a:pt x="265" y="110"/>
                    <a:pt x="265" y="101"/>
                  </a:cubicBezTo>
                  <a:cubicBezTo>
                    <a:pt x="265" y="91"/>
                    <a:pt x="265" y="76"/>
                    <a:pt x="257" y="66"/>
                  </a:cubicBezTo>
                  <a:cubicBezTo>
                    <a:pt x="256" y="64"/>
                    <a:pt x="256" y="64"/>
                    <a:pt x="256" y="63"/>
                  </a:cubicBezTo>
                  <a:cubicBezTo>
                    <a:pt x="256" y="59"/>
                    <a:pt x="255" y="53"/>
                    <a:pt x="250" y="47"/>
                  </a:cubicBezTo>
                  <a:cubicBezTo>
                    <a:pt x="248" y="45"/>
                    <a:pt x="246" y="42"/>
                    <a:pt x="244" y="40"/>
                  </a:cubicBezTo>
                  <a:cubicBezTo>
                    <a:pt x="240" y="36"/>
                    <a:pt x="236" y="32"/>
                    <a:pt x="230" y="25"/>
                  </a:cubicBezTo>
                  <a:cubicBezTo>
                    <a:pt x="219" y="13"/>
                    <a:pt x="203" y="12"/>
                    <a:pt x="200" y="12"/>
                  </a:cubicBezTo>
                  <a:cubicBezTo>
                    <a:pt x="198" y="12"/>
                    <a:pt x="190" y="11"/>
                    <a:pt x="182" y="7"/>
                  </a:cubicBezTo>
                  <a:cubicBezTo>
                    <a:pt x="177" y="5"/>
                    <a:pt x="173" y="4"/>
                    <a:pt x="168" y="4"/>
                  </a:cubicBezTo>
                  <a:cubicBezTo>
                    <a:pt x="165" y="4"/>
                    <a:pt x="162" y="4"/>
                    <a:pt x="160" y="5"/>
                  </a:cubicBezTo>
                  <a:cubicBezTo>
                    <a:pt x="159" y="5"/>
                    <a:pt x="159" y="5"/>
                    <a:pt x="158" y="5"/>
                  </a:cubicBezTo>
                  <a:cubicBezTo>
                    <a:pt x="152" y="1"/>
                    <a:pt x="144" y="1"/>
                    <a:pt x="135" y="1"/>
                  </a:cubicBezTo>
                  <a:cubicBezTo>
                    <a:pt x="129" y="1"/>
                    <a:pt x="126" y="3"/>
                    <a:pt x="123" y="5"/>
                  </a:cubicBezTo>
                  <a:cubicBezTo>
                    <a:pt x="123" y="4"/>
                    <a:pt x="122" y="4"/>
                    <a:pt x="120" y="3"/>
                  </a:cubicBezTo>
                  <a:cubicBezTo>
                    <a:pt x="116" y="1"/>
                    <a:pt x="111" y="0"/>
                    <a:pt x="106" y="0"/>
                  </a:cubicBezTo>
                  <a:cubicBezTo>
                    <a:pt x="93" y="0"/>
                    <a:pt x="79" y="6"/>
                    <a:pt x="72" y="9"/>
                  </a:cubicBezTo>
                  <a:cubicBezTo>
                    <a:pt x="71" y="9"/>
                    <a:pt x="69" y="9"/>
                    <a:pt x="68" y="9"/>
                  </a:cubicBezTo>
                  <a:cubicBezTo>
                    <a:pt x="51" y="9"/>
                    <a:pt x="36" y="24"/>
                    <a:pt x="24" y="36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15" y="45"/>
                    <a:pt x="9" y="53"/>
                    <a:pt x="11" y="62"/>
                  </a:cubicBezTo>
                  <a:cubicBezTo>
                    <a:pt x="9" y="65"/>
                    <a:pt x="7" y="69"/>
                    <a:pt x="5" y="74"/>
                  </a:cubicBezTo>
                  <a:cubicBezTo>
                    <a:pt x="0" y="85"/>
                    <a:pt x="6" y="97"/>
                    <a:pt x="10" y="104"/>
                  </a:cubicBezTo>
                  <a:cubicBezTo>
                    <a:pt x="10" y="105"/>
                    <a:pt x="10" y="106"/>
                    <a:pt x="11" y="106"/>
                  </a:cubicBezTo>
                  <a:cubicBezTo>
                    <a:pt x="10" y="109"/>
                    <a:pt x="11" y="114"/>
                    <a:pt x="13" y="120"/>
                  </a:cubicBezTo>
                  <a:cubicBezTo>
                    <a:pt x="14" y="124"/>
                    <a:pt x="18" y="131"/>
                    <a:pt x="23" y="135"/>
                  </a:cubicBezTo>
                  <a:cubicBezTo>
                    <a:pt x="26" y="138"/>
                    <a:pt x="30" y="141"/>
                    <a:pt x="38" y="146"/>
                  </a:cubicBezTo>
                  <a:cubicBezTo>
                    <a:pt x="44" y="149"/>
                    <a:pt x="53" y="155"/>
                    <a:pt x="56" y="158"/>
                  </a:cubicBezTo>
                  <a:cubicBezTo>
                    <a:pt x="58" y="164"/>
                    <a:pt x="63" y="176"/>
                    <a:pt x="78" y="183"/>
                  </a:cubicBezTo>
                  <a:cubicBezTo>
                    <a:pt x="85" y="186"/>
                    <a:pt x="89" y="187"/>
                    <a:pt x="93" y="187"/>
                  </a:cubicBezTo>
                  <a:cubicBezTo>
                    <a:pt x="96" y="187"/>
                    <a:pt x="98" y="187"/>
                    <a:pt x="99" y="187"/>
                  </a:cubicBezTo>
                  <a:cubicBezTo>
                    <a:pt x="100" y="186"/>
                    <a:pt x="101" y="186"/>
                    <a:pt x="103" y="186"/>
                  </a:cubicBezTo>
                  <a:cubicBezTo>
                    <a:pt x="107" y="186"/>
                    <a:pt x="112" y="188"/>
                    <a:pt x="116" y="191"/>
                  </a:cubicBezTo>
                  <a:cubicBezTo>
                    <a:pt x="128" y="217"/>
                    <a:pt x="128" y="217"/>
                    <a:pt x="128" y="217"/>
                  </a:cubicBezTo>
                  <a:cubicBezTo>
                    <a:pt x="129" y="219"/>
                    <a:pt x="131" y="221"/>
                    <a:pt x="132" y="222"/>
                  </a:cubicBezTo>
                  <a:cubicBezTo>
                    <a:pt x="136" y="224"/>
                    <a:pt x="144" y="228"/>
                    <a:pt x="150" y="228"/>
                  </a:cubicBezTo>
                  <a:cubicBezTo>
                    <a:pt x="157" y="228"/>
                    <a:pt x="180" y="227"/>
                    <a:pt x="182" y="214"/>
                  </a:cubicBezTo>
                  <a:cubicBezTo>
                    <a:pt x="183" y="213"/>
                    <a:pt x="183" y="212"/>
                    <a:pt x="183" y="210"/>
                  </a:cubicBezTo>
                  <a:cubicBezTo>
                    <a:pt x="186" y="211"/>
                    <a:pt x="189" y="211"/>
                    <a:pt x="192" y="211"/>
                  </a:cubicBezTo>
                  <a:cubicBezTo>
                    <a:pt x="201" y="211"/>
                    <a:pt x="208" y="210"/>
                    <a:pt x="213" y="208"/>
                  </a:cubicBezTo>
                  <a:cubicBezTo>
                    <a:pt x="230" y="204"/>
                    <a:pt x="235" y="181"/>
                    <a:pt x="237" y="167"/>
                  </a:cubicBezTo>
                  <a:cubicBezTo>
                    <a:pt x="243" y="165"/>
                    <a:pt x="252" y="161"/>
                    <a:pt x="259" y="154"/>
                  </a:cubicBezTo>
                  <a:cubicBezTo>
                    <a:pt x="265" y="146"/>
                    <a:pt x="266" y="138"/>
                    <a:pt x="265" y="132"/>
                  </a:cubicBezTo>
                  <a:cubicBezTo>
                    <a:pt x="268" y="128"/>
                    <a:pt x="270" y="122"/>
                    <a:pt x="267" y="115"/>
                  </a:cubicBezTo>
                  <a:close/>
                  <a:moveTo>
                    <a:pt x="120" y="164"/>
                  </a:moveTo>
                  <a:cubicBezTo>
                    <a:pt x="123" y="158"/>
                    <a:pt x="135" y="152"/>
                    <a:pt x="144" y="150"/>
                  </a:cubicBezTo>
                  <a:cubicBezTo>
                    <a:pt x="146" y="150"/>
                    <a:pt x="150" y="150"/>
                    <a:pt x="154" y="150"/>
                  </a:cubicBezTo>
                  <a:cubicBezTo>
                    <a:pt x="155" y="150"/>
                    <a:pt x="156" y="149"/>
                    <a:pt x="157" y="149"/>
                  </a:cubicBezTo>
                  <a:cubicBezTo>
                    <a:pt x="154" y="155"/>
                    <a:pt x="152" y="161"/>
                    <a:pt x="154" y="167"/>
                  </a:cubicBezTo>
                  <a:cubicBezTo>
                    <a:pt x="144" y="170"/>
                    <a:pt x="135" y="174"/>
                    <a:pt x="127" y="173"/>
                  </a:cubicBezTo>
                  <a:cubicBezTo>
                    <a:pt x="125" y="172"/>
                    <a:pt x="122" y="170"/>
                    <a:pt x="119" y="169"/>
                  </a:cubicBezTo>
                  <a:cubicBezTo>
                    <a:pt x="118" y="167"/>
                    <a:pt x="119" y="166"/>
                    <a:pt x="120" y="164"/>
                  </a:cubicBezTo>
                  <a:close/>
                  <a:moveTo>
                    <a:pt x="243" y="140"/>
                  </a:moveTo>
                  <a:cubicBezTo>
                    <a:pt x="240" y="143"/>
                    <a:pt x="236" y="145"/>
                    <a:pt x="232" y="146"/>
                  </a:cubicBezTo>
                  <a:cubicBezTo>
                    <a:pt x="232" y="146"/>
                    <a:pt x="231" y="146"/>
                    <a:pt x="231" y="146"/>
                  </a:cubicBezTo>
                  <a:cubicBezTo>
                    <a:pt x="216" y="145"/>
                    <a:pt x="200" y="151"/>
                    <a:pt x="184" y="157"/>
                  </a:cubicBezTo>
                  <a:cubicBezTo>
                    <a:pt x="178" y="159"/>
                    <a:pt x="172" y="161"/>
                    <a:pt x="167" y="163"/>
                  </a:cubicBezTo>
                  <a:cubicBezTo>
                    <a:pt x="167" y="159"/>
                    <a:pt x="170" y="154"/>
                    <a:pt x="173" y="151"/>
                  </a:cubicBezTo>
                  <a:cubicBezTo>
                    <a:pt x="175" y="149"/>
                    <a:pt x="179" y="149"/>
                    <a:pt x="183" y="148"/>
                  </a:cubicBezTo>
                  <a:cubicBezTo>
                    <a:pt x="189" y="147"/>
                    <a:pt x="195" y="146"/>
                    <a:pt x="200" y="141"/>
                  </a:cubicBezTo>
                  <a:cubicBezTo>
                    <a:pt x="204" y="137"/>
                    <a:pt x="204" y="133"/>
                    <a:pt x="203" y="130"/>
                  </a:cubicBezTo>
                  <a:cubicBezTo>
                    <a:pt x="201" y="124"/>
                    <a:pt x="193" y="123"/>
                    <a:pt x="186" y="122"/>
                  </a:cubicBezTo>
                  <a:cubicBezTo>
                    <a:pt x="183" y="122"/>
                    <a:pt x="180" y="122"/>
                    <a:pt x="179" y="122"/>
                  </a:cubicBezTo>
                  <a:cubicBezTo>
                    <a:pt x="170" y="117"/>
                    <a:pt x="170" y="112"/>
                    <a:pt x="171" y="100"/>
                  </a:cubicBezTo>
                  <a:cubicBezTo>
                    <a:pt x="171" y="98"/>
                    <a:pt x="171" y="95"/>
                    <a:pt x="171" y="93"/>
                  </a:cubicBezTo>
                  <a:cubicBezTo>
                    <a:pt x="172" y="89"/>
                    <a:pt x="169" y="86"/>
                    <a:pt x="165" y="86"/>
                  </a:cubicBezTo>
                  <a:cubicBezTo>
                    <a:pt x="161" y="86"/>
                    <a:pt x="158" y="89"/>
                    <a:pt x="158" y="92"/>
                  </a:cubicBezTo>
                  <a:cubicBezTo>
                    <a:pt x="158" y="95"/>
                    <a:pt x="157" y="97"/>
                    <a:pt x="157" y="99"/>
                  </a:cubicBezTo>
                  <a:cubicBezTo>
                    <a:pt x="156" y="110"/>
                    <a:pt x="155" y="125"/>
                    <a:pt x="172" y="134"/>
                  </a:cubicBezTo>
                  <a:cubicBezTo>
                    <a:pt x="169" y="135"/>
                    <a:pt x="159" y="136"/>
                    <a:pt x="154" y="136"/>
                  </a:cubicBezTo>
                  <a:cubicBezTo>
                    <a:pt x="149" y="136"/>
                    <a:pt x="145" y="136"/>
                    <a:pt x="141" y="137"/>
                  </a:cubicBezTo>
                  <a:cubicBezTo>
                    <a:pt x="138" y="137"/>
                    <a:pt x="116" y="143"/>
                    <a:pt x="108" y="157"/>
                  </a:cubicBezTo>
                  <a:cubicBezTo>
                    <a:pt x="106" y="160"/>
                    <a:pt x="105" y="163"/>
                    <a:pt x="105" y="165"/>
                  </a:cubicBezTo>
                  <a:cubicBezTo>
                    <a:pt x="104" y="165"/>
                    <a:pt x="104" y="165"/>
                    <a:pt x="103" y="165"/>
                  </a:cubicBezTo>
                  <a:cubicBezTo>
                    <a:pt x="99" y="165"/>
                    <a:pt x="96" y="166"/>
                    <a:pt x="94" y="166"/>
                  </a:cubicBezTo>
                  <a:cubicBezTo>
                    <a:pt x="94" y="167"/>
                    <a:pt x="93" y="167"/>
                    <a:pt x="93" y="167"/>
                  </a:cubicBezTo>
                  <a:cubicBezTo>
                    <a:pt x="93" y="167"/>
                    <a:pt x="92" y="167"/>
                    <a:pt x="87" y="165"/>
                  </a:cubicBezTo>
                  <a:cubicBezTo>
                    <a:pt x="79" y="161"/>
                    <a:pt x="77" y="154"/>
                    <a:pt x="75" y="150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75" y="146"/>
                    <a:pt x="80" y="139"/>
                    <a:pt x="83" y="138"/>
                  </a:cubicBezTo>
                  <a:cubicBezTo>
                    <a:pt x="86" y="137"/>
                    <a:pt x="88" y="133"/>
                    <a:pt x="87" y="129"/>
                  </a:cubicBezTo>
                  <a:cubicBezTo>
                    <a:pt x="86" y="126"/>
                    <a:pt x="82" y="124"/>
                    <a:pt x="78" y="125"/>
                  </a:cubicBezTo>
                  <a:cubicBezTo>
                    <a:pt x="76" y="126"/>
                    <a:pt x="73" y="128"/>
                    <a:pt x="70" y="131"/>
                  </a:cubicBezTo>
                  <a:cubicBezTo>
                    <a:pt x="70" y="128"/>
                    <a:pt x="71" y="126"/>
                    <a:pt x="71" y="123"/>
                  </a:cubicBezTo>
                  <a:cubicBezTo>
                    <a:pt x="71" y="117"/>
                    <a:pt x="72" y="110"/>
                    <a:pt x="71" y="104"/>
                  </a:cubicBezTo>
                  <a:cubicBezTo>
                    <a:pt x="71" y="100"/>
                    <a:pt x="67" y="97"/>
                    <a:pt x="63" y="98"/>
                  </a:cubicBezTo>
                  <a:cubicBezTo>
                    <a:pt x="60" y="98"/>
                    <a:pt x="57" y="101"/>
                    <a:pt x="57" y="105"/>
                  </a:cubicBezTo>
                  <a:cubicBezTo>
                    <a:pt x="58" y="111"/>
                    <a:pt x="57" y="116"/>
                    <a:pt x="57" y="122"/>
                  </a:cubicBezTo>
                  <a:cubicBezTo>
                    <a:pt x="57" y="126"/>
                    <a:pt x="56" y="129"/>
                    <a:pt x="56" y="133"/>
                  </a:cubicBezTo>
                  <a:cubicBezTo>
                    <a:pt x="54" y="132"/>
                    <a:pt x="52" y="130"/>
                    <a:pt x="49" y="128"/>
                  </a:cubicBezTo>
                  <a:cubicBezTo>
                    <a:pt x="44" y="125"/>
                    <a:pt x="38" y="121"/>
                    <a:pt x="36" y="120"/>
                  </a:cubicBezTo>
                  <a:cubicBezTo>
                    <a:pt x="34" y="118"/>
                    <a:pt x="32" y="112"/>
                    <a:pt x="31" y="109"/>
                  </a:cubicBezTo>
                  <a:cubicBezTo>
                    <a:pt x="33" y="104"/>
                    <a:pt x="30" y="100"/>
                    <a:pt x="28" y="95"/>
                  </a:cubicBezTo>
                  <a:cubicBezTo>
                    <a:pt x="27" y="92"/>
                    <a:pt x="23" y="84"/>
                    <a:pt x="24" y="82"/>
                  </a:cubicBezTo>
                  <a:cubicBezTo>
                    <a:pt x="26" y="77"/>
                    <a:pt x="28" y="73"/>
                    <a:pt x="29" y="72"/>
                  </a:cubicBezTo>
                  <a:cubicBezTo>
                    <a:pt x="31" y="71"/>
                    <a:pt x="33" y="71"/>
                    <a:pt x="34" y="71"/>
                  </a:cubicBezTo>
                  <a:cubicBezTo>
                    <a:pt x="46" y="69"/>
                    <a:pt x="58" y="68"/>
                    <a:pt x="69" y="57"/>
                  </a:cubicBezTo>
                  <a:cubicBezTo>
                    <a:pt x="72" y="54"/>
                    <a:pt x="72" y="49"/>
                    <a:pt x="69" y="47"/>
                  </a:cubicBezTo>
                  <a:cubicBezTo>
                    <a:pt x="66" y="44"/>
                    <a:pt x="62" y="44"/>
                    <a:pt x="59" y="47"/>
                  </a:cubicBezTo>
                  <a:cubicBezTo>
                    <a:pt x="52" y="54"/>
                    <a:pt x="43" y="56"/>
                    <a:pt x="33" y="57"/>
                  </a:cubicBezTo>
                  <a:cubicBezTo>
                    <a:pt x="34" y="56"/>
                    <a:pt x="34" y="56"/>
                    <a:pt x="35" y="55"/>
                  </a:cubicBezTo>
                  <a:cubicBezTo>
                    <a:pt x="37" y="54"/>
                    <a:pt x="38" y="52"/>
                    <a:pt x="39" y="51"/>
                  </a:cubicBezTo>
                  <a:cubicBezTo>
                    <a:pt x="47" y="43"/>
                    <a:pt x="60" y="30"/>
                    <a:pt x="68" y="30"/>
                  </a:cubicBezTo>
                  <a:cubicBezTo>
                    <a:pt x="68" y="30"/>
                    <a:pt x="69" y="30"/>
                    <a:pt x="69" y="30"/>
                  </a:cubicBezTo>
                  <a:cubicBezTo>
                    <a:pt x="72" y="31"/>
                    <a:pt x="76" y="31"/>
                    <a:pt x="79" y="29"/>
                  </a:cubicBezTo>
                  <a:cubicBezTo>
                    <a:pt x="83" y="27"/>
                    <a:pt x="96" y="20"/>
                    <a:pt x="106" y="20"/>
                  </a:cubicBezTo>
                  <a:cubicBezTo>
                    <a:pt x="107" y="20"/>
                    <a:pt x="109" y="21"/>
                    <a:pt x="110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3"/>
                    <a:pt x="113" y="25"/>
                    <a:pt x="116" y="25"/>
                  </a:cubicBezTo>
                  <a:cubicBezTo>
                    <a:pt x="119" y="25"/>
                    <a:pt x="124" y="32"/>
                    <a:pt x="127" y="40"/>
                  </a:cubicBezTo>
                  <a:cubicBezTo>
                    <a:pt x="128" y="42"/>
                    <a:pt x="130" y="45"/>
                    <a:pt x="129" y="47"/>
                  </a:cubicBezTo>
                  <a:cubicBezTo>
                    <a:pt x="129" y="48"/>
                    <a:pt x="128" y="48"/>
                    <a:pt x="125" y="49"/>
                  </a:cubicBezTo>
                  <a:cubicBezTo>
                    <a:pt x="122" y="49"/>
                    <a:pt x="118" y="50"/>
                    <a:pt x="115" y="53"/>
                  </a:cubicBezTo>
                  <a:cubicBezTo>
                    <a:pt x="104" y="60"/>
                    <a:pt x="94" y="67"/>
                    <a:pt x="83" y="72"/>
                  </a:cubicBezTo>
                  <a:cubicBezTo>
                    <a:pt x="79" y="74"/>
                    <a:pt x="78" y="78"/>
                    <a:pt x="80" y="82"/>
                  </a:cubicBezTo>
                  <a:cubicBezTo>
                    <a:pt x="81" y="84"/>
                    <a:pt x="83" y="85"/>
                    <a:pt x="86" y="85"/>
                  </a:cubicBezTo>
                  <a:cubicBezTo>
                    <a:pt x="87" y="85"/>
                    <a:pt x="88" y="85"/>
                    <a:pt x="89" y="85"/>
                  </a:cubicBezTo>
                  <a:cubicBezTo>
                    <a:pt x="96" y="81"/>
                    <a:pt x="103" y="77"/>
                    <a:pt x="109" y="73"/>
                  </a:cubicBezTo>
                  <a:cubicBezTo>
                    <a:pt x="109" y="76"/>
                    <a:pt x="110" y="78"/>
                    <a:pt x="110" y="81"/>
                  </a:cubicBezTo>
                  <a:cubicBezTo>
                    <a:pt x="111" y="83"/>
                    <a:pt x="111" y="85"/>
                    <a:pt x="111" y="87"/>
                  </a:cubicBezTo>
                  <a:cubicBezTo>
                    <a:pt x="112" y="91"/>
                    <a:pt x="115" y="93"/>
                    <a:pt x="118" y="93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23" y="93"/>
                    <a:pt x="125" y="89"/>
                    <a:pt x="125" y="86"/>
                  </a:cubicBezTo>
                  <a:cubicBezTo>
                    <a:pt x="125" y="83"/>
                    <a:pt x="124" y="81"/>
                    <a:pt x="124" y="78"/>
                  </a:cubicBezTo>
                  <a:cubicBezTo>
                    <a:pt x="123" y="73"/>
                    <a:pt x="122" y="68"/>
                    <a:pt x="123" y="65"/>
                  </a:cubicBezTo>
                  <a:cubicBezTo>
                    <a:pt x="123" y="64"/>
                    <a:pt x="123" y="64"/>
                    <a:pt x="124" y="64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5" y="63"/>
                    <a:pt x="126" y="62"/>
                    <a:pt x="128" y="62"/>
                  </a:cubicBezTo>
                  <a:cubicBezTo>
                    <a:pt x="131" y="61"/>
                    <a:pt x="137" y="60"/>
                    <a:pt x="141" y="54"/>
                  </a:cubicBezTo>
                  <a:cubicBezTo>
                    <a:pt x="145" y="47"/>
                    <a:pt x="142" y="39"/>
                    <a:pt x="140" y="34"/>
                  </a:cubicBezTo>
                  <a:cubicBezTo>
                    <a:pt x="139" y="31"/>
                    <a:pt x="137" y="27"/>
                    <a:pt x="134" y="23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41" y="22"/>
                    <a:pt x="146" y="22"/>
                    <a:pt x="147" y="23"/>
                  </a:cubicBezTo>
                  <a:cubicBezTo>
                    <a:pt x="150" y="25"/>
                    <a:pt x="153" y="26"/>
                    <a:pt x="157" y="26"/>
                  </a:cubicBezTo>
                  <a:cubicBezTo>
                    <a:pt x="159" y="26"/>
                    <a:pt x="161" y="26"/>
                    <a:pt x="163" y="25"/>
                  </a:cubicBezTo>
                  <a:cubicBezTo>
                    <a:pt x="167" y="25"/>
                    <a:pt x="170" y="24"/>
                    <a:pt x="173" y="26"/>
                  </a:cubicBezTo>
                  <a:cubicBezTo>
                    <a:pt x="185" y="31"/>
                    <a:pt x="198" y="32"/>
                    <a:pt x="198" y="32"/>
                  </a:cubicBezTo>
                  <a:cubicBezTo>
                    <a:pt x="199" y="33"/>
                    <a:pt x="199" y="33"/>
                    <a:pt x="199" y="33"/>
                  </a:cubicBezTo>
                  <a:cubicBezTo>
                    <a:pt x="199" y="33"/>
                    <a:pt x="209" y="33"/>
                    <a:pt x="215" y="39"/>
                  </a:cubicBezTo>
                  <a:cubicBezTo>
                    <a:pt x="221" y="46"/>
                    <a:pt x="224" y="49"/>
                    <a:pt x="228" y="54"/>
                  </a:cubicBezTo>
                  <a:cubicBezTo>
                    <a:pt x="230" y="56"/>
                    <a:pt x="232" y="58"/>
                    <a:pt x="234" y="61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6" y="63"/>
                    <a:pt x="236" y="63"/>
                    <a:pt x="236" y="64"/>
                  </a:cubicBezTo>
                  <a:cubicBezTo>
                    <a:pt x="236" y="65"/>
                    <a:pt x="236" y="66"/>
                    <a:pt x="236" y="68"/>
                  </a:cubicBezTo>
                  <a:cubicBezTo>
                    <a:pt x="233" y="67"/>
                    <a:pt x="231" y="65"/>
                    <a:pt x="231" y="63"/>
                  </a:cubicBezTo>
                  <a:cubicBezTo>
                    <a:pt x="230" y="59"/>
                    <a:pt x="227" y="57"/>
                    <a:pt x="223" y="58"/>
                  </a:cubicBezTo>
                  <a:cubicBezTo>
                    <a:pt x="219" y="58"/>
                    <a:pt x="217" y="62"/>
                    <a:pt x="217" y="66"/>
                  </a:cubicBezTo>
                  <a:cubicBezTo>
                    <a:pt x="220" y="78"/>
                    <a:pt x="234" y="84"/>
                    <a:pt x="243" y="85"/>
                  </a:cubicBezTo>
                  <a:cubicBezTo>
                    <a:pt x="245" y="90"/>
                    <a:pt x="245" y="96"/>
                    <a:pt x="245" y="101"/>
                  </a:cubicBezTo>
                  <a:cubicBezTo>
                    <a:pt x="245" y="109"/>
                    <a:pt x="245" y="112"/>
                    <a:pt x="246" y="117"/>
                  </a:cubicBezTo>
                  <a:cubicBezTo>
                    <a:pt x="243" y="113"/>
                    <a:pt x="239" y="110"/>
                    <a:pt x="235" y="107"/>
                  </a:cubicBezTo>
                  <a:cubicBezTo>
                    <a:pt x="232" y="105"/>
                    <a:pt x="229" y="103"/>
                    <a:pt x="226" y="102"/>
                  </a:cubicBezTo>
                  <a:cubicBezTo>
                    <a:pt x="222" y="100"/>
                    <a:pt x="219" y="98"/>
                    <a:pt x="217" y="96"/>
                  </a:cubicBezTo>
                  <a:cubicBezTo>
                    <a:pt x="208" y="89"/>
                    <a:pt x="201" y="74"/>
                    <a:pt x="205" y="64"/>
                  </a:cubicBezTo>
                  <a:cubicBezTo>
                    <a:pt x="206" y="61"/>
                    <a:pt x="204" y="57"/>
                    <a:pt x="201" y="56"/>
                  </a:cubicBezTo>
                  <a:cubicBezTo>
                    <a:pt x="197" y="54"/>
                    <a:pt x="193" y="56"/>
                    <a:pt x="192" y="60"/>
                  </a:cubicBezTo>
                  <a:cubicBezTo>
                    <a:pt x="186" y="75"/>
                    <a:pt x="195" y="97"/>
                    <a:pt x="208" y="107"/>
                  </a:cubicBezTo>
                  <a:cubicBezTo>
                    <a:pt x="212" y="110"/>
                    <a:pt x="216" y="112"/>
                    <a:pt x="220" y="114"/>
                  </a:cubicBezTo>
                  <a:cubicBezTo>
                    <a:pt x="222" y="115"/>
                    <a:pt x="225" y="117"/>
                    <a:pt x="227" y="118"/>
                  </a:cubicBezTo>
                  <a:cubicBezTo>
                    <a:pt x="231" y="121"/>
                    <a:pt x="234" y="125"/>
                    <a:pt x="238" y="128"/>
                  </a:cubicBezTo>
                  <a:cubicBezTo>
                    <a:pt x="240" y="131"/>
                    <a:pt x="242" y="133"/>
                    <a:pt x="244" y="136"/>
                  </a:cubicBezTo>
                  <a:cubicBezTo>
                    <a:pt x="245" y="136"/>
                    <a:pt x="245" y="136"/>
                    <a:pt x="245" y="137"/>
                  </a:cubicBezTo>
                  <a:cubicBezTo>
                    <a:pt x="245" y="137"/>
                    <a:pt x="243" y="140"/>
                    <a:pt x="243" y="140"/>
                  </a:cubicBezTo>
                  <a:close/>
                </a:path>
              </a:pathLst>
            </a:custGeom>
            <a:solidFill>
              <a:srgbClr val="EBAE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222" y="2442736"/>
              <a:ext cx="417475" cy="417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5900237" y="2435254"/>
              <a:ext cx="430943" cy="430943"/>
            </a:xfrm>
            <a:custGeom>
              <a:avLst/>
              <a:gdLst>
                <a:gd name="T0" fmla="*/ 98 w 196"/>
                <a:gd name="T1" fmla="*/ 0 h 196"/>
                <a:gd name="T2" fmla="*/ 0 w 196"/>
                <a:gd name="T3" fmla="*/ 98 h 196"/>
                <a:gd name="T4" fmla="*/ 98 w 196"/>
                <a:gd name="T5" fmla="*/ 196 h 196"/>
                <a:gd name="T6" fmla="*/ 196 w 196"/>
                <a:gd name="T7" fmla="*/ 98 h 196"/>
                <a:gd name="T8" fmla="*/ 98 w 196"/>
                <a:gd name="T9" fmla="*/ 0 h 196"/>
                <a:gd name="T10" fmla="*/ 98 w 196"/>
                <a:gd name="T11" fmla="*/ 171 h 196"/>
                <a:gd name="T12" fmla="*/ 25 w 196"/>
                <a:gd name="T13" fmla="*/ 98 h 196"/>
                <a:gd name="T14" fmla="*/ 98 w 196"/>
                <a:gd name="T15" fmla="*/ 25 h 196"/>
                <a:gd name="T16" fmla="*/ 171 w 196"/>
                <a:gd name="T17" fmla="*/ 98 h 196"/>
                <a:gd name="T18" fmla="*/ 98 w 196"/>
                <a:gd name="T19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98" y="0"/>
                  </a:move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8" y="196"/>
                  </a:cubicBezTo>
                  <a:cubicBezTo>
                    <a:pt x="152" y="196"/>
                    <a:pt x="196" y="152"/>
                    <a:pt x="196" y="98"/>
                  </a:cubicBezTo>
                  <a:cubicBezTo>
                    <a:pt x="196" y="44"/>
                    <a:pt x="152" y="0"/>
                    <a:pt x="98" y="0"/>
                  </a:cubicBezTo>
                  <a:close/>
                  <a:moveTo>
                    <a:pt x="98" y="171"/>
                  </a:moveTo>
                  <a:cubicBezTo>
                    <a:pt x="58" y="171"/>
                    <a:pt x="25" y="138"/>
                    <a:pt x="25" y="98"/>
                  </a:cubicBezTo>
                  <a:cubicBezTo>
                    <a:pt x="25" y="58"/>
                    <a:pt x="58" y="25"/>
                    <a:pt x="98" y="25"/>
                  </a:cubicBezTo>
                  <a:cubicBezTo>
                    <a:pt x="139" y="25"/>
                    <a:pt x="171" y="58"/>
                    <a:pt x="171" y="98"/>
                  </a:cubicBezTo>
                  <a:cubicBezTo>
                    <a:pt x="171" y="138"/>
                    <a:pt x="139" y="171"/>
                    <a:pt x="98" y="171"/>
                  </a:cubicBezTo>
                  <a:close/>
                </a:path>
              </a:pathLst>
            </a:custGeom>
            <a:solidFill>
              <a:srgbClr val="D57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5"/>
            <p:cNvSpPr>
              <a:spLocks noChangeArrowheads="1"/>
            </p:cNvSpPr>
            <p:nvPr/>
          </p:nvSpPr>
          <p:spPr bwMode="auto">
            <a:xfrm>
              <a:off x="6022936" y="2556457"/>
              <a:ext cx="187041" cy="188537"/>
            </a:xfrm>
            <a:prstGeom prst="ellipse">
              <a:avLst/>
            </a:prstGeom>
            <a:solidFill>
              <a:srgbClr val="D57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9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671" y="2655215"/>
              <a:ext cx="104743" cy="106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906" y="2578901"/>
              <a:ext cx="73320" cy="7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6702266" y="3436357"/>
              <a:ext cx="290291" cy="452228"/>
            </a:xfrm>
            <a:custGeom>
              <a:avLst/>
              <a:gdLst>
                <a:gd name="T0" fmla="*/ 159 w 164"/>
                <a:gd name="T1" fmla="*/ 42 h 256"/>
                <a:gd name="T2" fmla="*/ 136 w 164"/>
                <a:gd name="T3" fmla="*/ 0 h 256"/>
                <a:gd name="T4" fmla="*/ 111 w 164"/>
                <a:gd name="T5" fmla="*/ 4 h 256"/>
                <a:gd name="T6" fmla="*/ 85 w 164"/>
                <a:gd name="T7" fmla="*/ 9 h 256"/>
                <a:gd name="T8" fmla="*/ 85 w 164"/>
                <a:gd name="T9" fmla="*/ 9 h 256"/>
                <a:gd name="T10" fmla="*/ 84 w 164"/>
                <a:gd name="T11" fmla="*/ 9 h 256"/>
                <a:gd name="T12" fmla="*/ 83 w 164"/>
                <a:gd name="T13" fmla="*/ 9 h 256"/>
                <a:gd name="T14" fmla="*/ 83 w 164"/>
                <a:gd name="T15" fmla="*/ 9 h 256"/>
                <a:gd name="T16" fmla="*/ 54 w 164"/>
                <a:gd name="T17" fmla="*/ 5 h 256"/>
                <a:gd name="T18" fmla="*/ 28 w 164"/>
                <a:gd name="T19" fmla="*/ 0 h 256"/>
                <a:gd name="T20" fmla="*/ 5 w 164"/>
                <a:gd name="T21" fmla="*/ 42 h 256"/>
                <a:gd name="T22" fmla="*/ 16 w 164"/>
                <a:gd name="T23" fmla="*/ 101 h 256"/>
                <a:gd name="T24" fmla="*/ 21 w 164"/>
                <a:gd name="T25" fmla="*/ 163 h 256"/>
                <a:gd name="T26" fmla="*/ 37 w 164"/>
                <a:gd name="T27" fmla="*/ 224 h 256"/>
                <a:gd name="T28" fmla="*/ 60 w 164"/>
                <a:gd name="T29" fmla="*/ 243 h 256"/>
                <a:gd name="T30" fmla="*/ 66 w 164"/>
                <a:gd name="T31" fmla="*/ 158 h 256"/>
                <a:gd name="T32" fmla="*/ 73 w 164"/>
                <a:gd name="T33" fmla="*/ 141 h 256"/>
                <a:gd name="T34" fmla="*/ 82 w 164"/>
                <a:gd name="T35" fmla="*/ 134 h 256"/>
                <a:gd name="T36" fmla="*/ 90 w 164"/>
                <a:gd name="T37" fmla="*/ 140 h 256"/>
                <a:gd name="T38" fmla="*/ 97 w 164"/>
                <a:gd name="T39" fmla="*/ 158 h 256"/>
                <a:gd name="T40" fmla="*/ 104 w 164"/>
                <a:gd name="T41" fmla="*/ 243 h 256"/>
                <a:gd name="T42" fmla="*/ 127 w 164"/>
                <a:gd name="T43" fmla="*/ 224 h 256"/>
                <a:gd name="T44" fmla="*/ 143 w 164"/>
                <a:gd name="T45" fmla="*/ 163 h 256"/>
                <a:gd name="T46" fmla="*/ 148 w 164"/>
                <a:gd name="T47" fmla="*/ 101 h 256"/>
                <a:gd name="T48" fmla="*/ 159 w 164"/>
                <a:gd name="T49" fmla="*/ 4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256">
                  <a:moveTo>
                    <a:pt x="159" y="42"/>
                  </a:moveTo>
                  <a:cubicBezTo>
                    <a:pt x="154" y="21"/>
                    <a:pt x="148" y="3"/>
                    <a:pt x="136" y="0"/>
                  </a:cubicBezTo>
                  <a:cubicBezTo>
                    <a:pt x="132" y="0"/>
                    <a:pt x="122" y="2"/>
                    <a:pt x="111" y="4"/>
                  </a:cubicBezTo>
                  <a:cubicBezTo>
                    <a:pt x="102" y="7"/>
                    <a:pt x="92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76" y="9"/>
                    <a:pt x="65" y="7"/>
                    <a:pt x="54" y="5"/>
                  </a:cubicBezTo>
                  <a:cubicBezTo>
                    <a:pt x="43" y="2"/>
                    <a:pt x="32" y="0"/>
                    <a:pt x="28" y="0"/>
                  </a:cubicBezTo>
                  <a:cubicBezTo>
                    <a:pt x="16" y="3"/>
                    <a:pt x="9" y="21"/>
                    <a:pt x="5" y="42"/>
                  </a:cubicBezTo>
                  <a:cubicBezTo>
                    <a:pt x="0" y="62"/>
                    <a:pt x="9" y="85"/>
                    <a:pt x="16" y="101"/>
                  </a:cubicBezTo>
                  <a:cubicBezTo>
                    <a:pt x="23" y="117"/>
                    <a:pt x="18" y="135"/>
                    <a:pt x="21" y="163"/>
                  </a:cubicBezTo>
                  <a:cubicBezTo>
                    <a:pt x="23" y="190"/>
                    <a:pt x="30" y="202"/>
                    <a:pt x="37" y="224"/>
                  </a:cubicBezTo>
                  <a:cubicBezTo>
                    <a:pt x="44" y="247"/>
                    <a:pt x="64" y="256"/>
                    <a:pt x="60" y="243"/>
                  </a:cubicBezTo>
                  <a:cubicBezTo>
                    <a:pt x="55" y="229"/>
                    <a:pt x="60" y="179"/>
                    <a:pt x="66" y="158"/>
                  </a:cubicBezTo>
                  <a:cubicBezTo>
                    <a:pt x="69" y="150"/>
                    <a:pt x="71" y="144"/>
                    <a:pt x="73" y="141"/>
                  </a:cubicBezTo>
                  <a:cubicBezTo>
                    <a:pt x="74" y="137"/>
                    <a:pt x="77" y="134"/>
                    <a:pt x="82" y="134"/>
                  </a:cubicBezTo>
                  <a:cubicBezTo>
                    <a:pt x="86" y="134"/>
                    <a:pt x="89" y="137"/>
                    <a:pt x="90" y="140"/>
                  </a:cubicBezTo>
                  <a:cubicBezTo>
                    <a:pt x="92" y="143"/>
                    <a:pt x="94" y="149"/>
                    <a:pt x="97" y="158"/>
                  </a:cubicBezTo>
                  <a:cubicBezTo>
                    <a:pt x="104" y="179"/>
                    <a:pt x="109" y="229"/>
                    <a:pt x="104" y="243"/>
                  </a:cubicBezTo>
                  <a:cubicBezTo>
                    <a:pt x="100" y="256"/>
                    <a:pt x="120" y="247"/>
                    <a:pt x="127" y="224"/>
                  </a:cubicBezTo>
                  <a:cubicBezTo>
                    <a:pt x="134" y="202"/>
                    <a:pt x="141" y="190"/>
                    <a:pt x="143" y="163"/>
                  </a:cubicBezTo>
                  <a:cubicBezTo>
                    <a:pt x="145" y="135"/>
                    <a:pt x="141" y="117"/>
                    <a:pt x="148" y="101"/>
                  </a:cubicBezTo>
                  <a:cubicBezTo>
                    <a:pt x="154" y="85"/>
                    <a:pt x="164" y="62"/>
                    <a:pt x="159" y="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Group 6"/>
            <p:cNvGrpSpPr>
              <a:grpSpLocks noChangeAspect="1"/>
            </p:cNvGrpSpPr>
            <p:nvPr/>
          </p:nvGrpSpPr>
          <p:grpSpPr bwMode="auto">
            <a:xfrm>
              <a:off x="6143857" y="4455298"/>
              <a:ext cx="437925" cy="439060"/>
              <a:chOff x="-705" y="1037"/>
              <a:chExt cx="385" cy="386"/>
            </a:xfrm>
          </p:grpSpPr>
          <p:sp>
            <p:nvSpPr>
              <p:cNvPr id="44" name="Freeform 7"/>
              <p:cNvSpPr>
                <a:spLocks/>
              </p:cNvSpPr>
              <p:nvPr/>
            </p:nvSpPr>
            <p:spPr bwMode="auto">
              <a:xfrm>
                <a:off x="-705" y="1037"/>
                <a:ext cx="385" cy="386"/>
              </a:xfrm>
              <a:custGeom>
                <a:avLst/>
                <a:gdLst>
                  <a:gd name="T0" fmla="*/ 139 w 163"/>
                  <a:gd name="T1" fmla="*/ 24 h 163"/>
                  <a:gd name="T2" fmla="*/ 163 w 163"/>
                  <a:gd name="T3" fmla="*/ 82 h 163"/>
                  <a:gd name="T4" fmla="*/ 139 w 163"/>
                  <a:gd name="T5" fmla="*/ 140 h 163"/>
                  <a:gd name="T6" fmla="*/ 82 w 163"/>
                  <a:gd name="T7" fmla="*/ 163 h 163"/>
                  <a:gd name="T8" fmla="*/ 24 w 163"/>
                  <a:gd name="T9" fmla="*/ 140 h 163"/>
                  <a:gd name="T10" fmla="*/ 0 w 163"/>
                  <a:gd name="T11" fmla="*/ 82 h 163"/>
                  <a:gd name="T12" fmla="*/ 24 w 163"/>
                  <a:gd name="T13" fmla="*/ 24 h 163"/>
                  <a:gd name="T14" fmla="*/ 82 w 163"/>
                  <a:gd name="T15" fmla="*/ 0 h 163"/>
                  <a:gd name="T16" fmla="*/ 139 w 163"/>
                  <a:gd name="T17" fmla="*/ 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163">
                    <a:moveTo>
                      <a:pt x="139" y="24"/>
                    </a:moveTo>
                    <a:cubicBezTo>
                      <a:pt x="154" y="39"/>
                      <a:pt x="163" y="59"/>
                      <a:pt x="163" y="82"/>
                    </a:cubicBezTo>
                    <a:cubicBezTo>
                      <a:pt x="163" y="104"/>
                      <a:pt x="154" y="125"/>
                      <a:pt x="139" y="140"/>
                    </a:cubicBezTo>
                    <a:cubicBezTo>
                      <a:pt x="124" y="154"/>
                      <a:pt x="104" y="163"/>
                      <a:pt x="82" y="163"/>
                    </a:cubicBezTo>
                    <a:cubicBezTo>
                      <a:pt x="59" y="163"/>
                      <a:pt x="39" y="154"/>
                      <a:pt x="24" y="140"/>
                    </a:cubicBezTo>
                    <a:cubicBezTo>
                      <a:pt x="9" y="125"/>
                      <a:pt x="0" y="104"/>
                      <a:pt x="0" y="82"/>
                    </a:cubicBezTo>
                    <a:cubicBezTo>
                      <a:pt x="0" y="59"/>
                      <a:pt x="9" y="39"/>
                      <a:pt x="24" y="24"/>
                    </a:cubicBezTo>
                    <a:cubicBezTo>
                      <a:pt x="39" y="9"/>
                      <a:pt x="59" y="0"/>
                      <a:pt x="82" y="0"/>
                    </a:cubicBezTo>
                    <a:cubicBezTo>
                      <a:pt x="104" y="0"/>
                      <a:pt x="124" y="9"/>
                      <a:pt x="139" y="24"/>
                    </a:cubicBezTo>
                    <a:close/>
                  </a:path>
                </a:pathLst>
              </a:custGeom>
              <a:solidFill>
                <a:srgbClr val="EBAC0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8"/>
              <p:cNvSpPr>
                <a:spLocks/>
              </p:cNvSpPr>
              <p:nvPr/>
            </p:nvSpPr>
            <p:spPr bwMode="auto">
              <a:xfrm>
                <a:off x="-592" y="1071"/>
                <a:ext cx="167" cy="319"/>
              </a:xfrm>
              <a:custGeom>
                <a:avLst/>
                <a:gdLst>
                  <a:gd name="T0" fmla="*/ 67 w 71"/>
                  <a:gd name="T1" fmla="*/ 43 h 135"/>
                  <a:gd name="T2" fmla="*/ 39 w 71"/>
                  <a:gd name="T3" fmla="*/ 43 h 135"/>
                  <a:gd name="T4" fmla="*/ 39 w 71"/>
                  <a:gd name="T5" fmla="*/ 38 h 135"/>
                  <a:gd name="T6" fmla="*/ 38 w 71"/>
                  <a:gd name="T7" fmla="*/ 29 h 135"/>
                  <a:gd name="T8" fmla="*/ 34 w 71"/>
                  <a:gd name="T9" fmla="*/ 26 h 135"/>
                  <a:gd name="T10" fmla="*/ 30 w 71"/>
                  <a:gd name="T11" fmla="*/ 28 h 135"/>
                  <a:gd name="T12" fmla="*/ 29 w 71"/>
                  <a:gd name="T13" fmla="*/ 34 h 135"/>
                  <a:gd name="T14" fmla="*/ 31 w 71"/>
                  <a:gd name="T15" fmla="*/ 44 h 135"/>
                  <a:gd name="T16" fmla="*/ 47 w 71"/>
                  <a:gd name="T17" fmla="*/ 54 h 135"/>
                  <a:gd name="T18" fmla="*/ 61 w 71"/>
                  <a:gd name="T19" fmla="*/ 64 h 135"/>
                  <a:gd name="T20" fmla="*/ 68 w 71"/>
                  <a:gd name="T21" fmla="*/ 74 h 135"/>
                  <a:gd name="T22" fmla="*/ 71 w 71"/>
                  <a:gd name="T23" fmla="*/ 90 h 135"/>
                  <a:gd name="T24" fmla="*/ 63 w 71"/>
                  <a:gd name="T25" fmla="*/ 113 h 135"/>
                  <a:gd name="T26" fmla="*/ 42 w 71"/>
                  <a:gd name="T27" fmla="*/ 124 h 135"/>
                  <a:gd name="T28" fmla="*/ 42 w 71"/>
                  <a:gd name="T29" fmla="*/ 135 h 135"/>
                  <a:gd name="T30" fmla="*/ 28 w 71"/>
                  <a:gd name="T31" fmla="*/ 135 h 135"/>
                  <a:gd name="T32" fmla="*/ 28 w 71"/>
                  <a:gd name="T33" fmla="*/ 124 h 135"/>
                  <a:gd name="T34" fmla="*/ 9 w 71"/>
                  <a:gd name="T35" fmla="*/ 115 h 135"/>
                  <a:gd name="T36" fmla="*/ 0 w 71"/>
                  <a:gd name="T37" fmla="*/ 88 h 135"/>
                  <a:gd name="T38" fmla="*/ 0 w 71"/>
                  <a:gd name="T39" fmla="*/ 83 h 135"/>
                  <a:gd name="T40" fmla="*/ 28 w 71"/>
                  <a:gd name="T41" fmla="*/ 83 h 135"/>
                  <a:gd name="T42" fmla="*/ 28 w 71"/>
                  <a:gd name="T43" fmla="*/ 90 h 135"/>
                  <a:gd name="T44" fmla="*/ 29 w 71"/>
                  <a:gd name="T45" fmla="*/ 104 h 135"/>
                  <a:gd name="T46" fmla="*/ 34 w 71"/>
                  <a:gd name="T47" fmla="*/ 107 h 135"/>
                  <a:gd name="T48" fmla="*/ 38 w 71"/>
                  <a:gd name="T49" fmla="*/ 105 h 135"/>
                  <a:gd name="T50" fmla="*/ 39 w 71"/>
                  <a:gd name="T51" fmla="*/ 99 h 135"/>
                  <a:gd name="T52" fmla="*/ 38 w 71"/>
                  <a:gd name="T53" fmla="*/ 86 h 135"/>
                  <a:gd name="T54" fmla="*/ 29 w 71"/>
                  <a:gd name="T55" fmla="*/ 77 h 135"/>
                  <a:gd name="T56" fmla="*/ 11 w 71"/>
                  <a:gd name="T57" fmla="*/ 65 h 135"/>
                  <a:gd name="T58" fmla="*/ 3 w 71"/>
                  <a:gd name="T59" fmla="*/ 54 h 135"/>
                  <a:gd name="T60" fmla="*/ 0 w 71"/>
                  <a:gd name="T61" fmla="*/ 38 h 135"/>
                  <a:gd name="T62" fmla="*/ 7 w 71"/>
                  <a:gd name="T63" fmla="*/ 18 h 135"/>
                  <a:gd name="T64" fmla="*/ 28 w 71"/>
                  <a:gd name="T65" fmla="*/ 9 h 135"/>
                  <a:gd name="T66" fmla="*/ 28 w 71"/>
                  <a:gd name="T67" fmla="*/ 0 h 135"/>
                  <a:gd name="T68" fmla="*/ 42 w 71"/>
                  <a:gd name="T69" fmla="*/ 0 h 135"/>
                  <a:gd name="T70" fmla="*/ 42 w 71"/>
                  <a:gd name="T71" fmla="*/ 9 h 135"/>
                  <a:gd name="T72" fmla="*/ 61 w 71"/>
                  <a:gd name="T73" fmla="*/ 18 h 135"/>
                  <a:gd name="T74" fmla="*/ 68 w 71"/>
                  <a:gd name="T75" fmla="*/ 38 h 135"/>
                  <a:gd name="T76" fmla="*/ 67 w 71"/>
                  <a:gd name="T77" fmla="*/ 4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" h="135">
                    <a:moveTo>
                      <a:pt x="67" y="43"/>
                    </a:move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3"/>
                      <a:pt x="39" y="30"/>
                      <a:pt x="38" y="29"/>
                    </a:cubicBezTo>
                    <a:cubicBezTo>
                      <a:pt x="37" y="27"/>
                      <a:pt x="36" y="26"/>
                      <a:pt x="34" y="26"/>
                    </a:cubicBezTo>
                    <a:cubicBezTo>
                      <a:pt x="32" y="26"/>
                      <a:pt x="31" y="27"/>
                      <a:pt x="30" y="28"/>
                    </a:cubicBezTo>
                    <a:cubicBezTo>
                      <a:pt x="29" y="30"/>
                      <a:pt x="29" y="32"/>
                      <a:pt x="29" y="34"/>
                    </a:cubicBezTo>
                    <a:cubicBezTo>
                      <a:pt x="29" y="39"/>
                      <a:pt x="30" y="42"/>
                      <a:pt x="31" y="44"/>
                    </a:cubicBezTo>
                    <a:cubicBezTo>
                      <a:pt x="33" y="45"/>
                      <a:pt x="38" y="49"/>
                      <a:pt x="47" y="54"/>
                    </a:cubicBezTo>
                    <a:cubicBezTo>
                      <a:pt x="54" y="58"/>
                      <a:pt x="59" y="62"/>
                      <a:pt x="61" y="64"/>
                    </a:cubicBezTo>
                    <a:cubicBezTo>
                      <a:pt x="64" y="66"/>
                      <a:pt x="66" y="70"/>
                      <a:pt x="68" y="74"/>
                    </a:cubicBezTo>
                    <a:cubicBezTo>
                      <a:pt x="70" y="78"/>
                      <a:pt x="71" y="83"/>
                      <a:pt x="71" y="90"/>
                    </a:cubicBezTo>
                    <a:cubicBezTo>
                      <a:pt x="71" y="100"/>
                      <a:pt x="68" y="108"/>
                      <a:pt x="63" y="113"/>
                    </a:cubicBezTo>
                    <a:cubicBezTo>
                      <a:pt x="59" y="119"/>
                      <a:pt x="51" y="123"/>
                      <a:pt x="42" y="124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1" y="123"/>
                      <a:pt x="14" y="120"/>
                      <a:pt x="9" y="115"/>
                    </a:cubicBezTo>
                    <a:cubicBezTo>
                      <a:pt x="3" y="110"/>
                      <a:pt x="0" y="101"/>
                      <a:pt x="0" y="88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7"/>
                      <a:pt x="29" y="102"/>
                      <a:pt x="29" y="104"/>
                    </a:cubicBezTo>
                    <a:cubicBezTo>
                      <a:pt x="30" y="106"/>
                      <a:pt x="31" y="107"/>
                      <a:pt x="34" y="107"/>
                    </a:cubicBezTo>
                    <a:cubicBezTo>
                      <a:pt x="35" y="107"/>
                      <a:pt x="37" y="106"/>
                      <a:pt x="38" y="105"/>
                    </a:cubicBezTo>
                    <a:cubicBezTo>
                      <a:pt x="39" y="104"/>
                      <a:pt x="39" y="102"/>
                      <a:pt x="39" y="99"/>
                    </a:cubicBezTo>
                    <a:cubicBezTo>
                      <a:pt x="39" y="93"/>
                      <a:pt x="39" y="88"/>
                      <a:pt x="38" y="86"/>
                    </a:cubicBezTo>
                    <a:cubicBezTo>
                      <a:pt x="37" y="83"/>
                      <a:pt x="34" y="80"/>
                      <a:pt x="29" y="77"/>
                    </a:cubicBezTo>
                    <a:cubicBezTo>
                      <a:pt x="20" y="71"/>
                      <a:pt x="14" y="67"/>
                      <a:pt x="11" y="65"/>
                    </a:cubicBezTo>
                    <a:cubicBezTo>
                      <a:pt x="8" y="62"/>
                      <a:pt x="5" y="59"/>
                      <a:pt x="3" y="54"/>
                    </a:cubicBezTo>
                    <a:cubicBezTo>
                      <a:pt x="1" y="49"/>
                      <a:pt x="0" y="44"/>
                      <a:pt x="0" y="38"/>
                    </a:cubicBezTo>
                    <a:cubicBezTo>
                      <a:pt x="0" y="30"/>
                      <a:pt x="2" y="23"/>
                      <a:pt x="7" y="18"/>
                    </a:cubicBezTo>
                    <a:cubicBezTo>
                      <a:pt x="12" y="13"/>
                      <a:pt x="19" y="11"/>
                      <a:pt x="28" y="9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50" y="11"/>
                      <a:pt x="57" y="13"/>
                      <a:pt x="61" y="18"/>
                    </a:cubicBezTo>
                    <a:cubicBezTo>
                      <a:pt x="66" y="23"/>
                      <a:pt x="68" y="30"/>
                      <a:pt x="68" y="38"/>
                    </a:cubicBezTo>
                    <a:cubicBezTo>
                      <a:pt x="68" y="39"/>
                      <a:pt x="68" y="41"/>
                      <a:pt x="67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0" name="任意多边形 49"/>
          <p:cNvSpPr/>
          <p:nvPr/>
        </p:nvSpPr>
        <p:spPr>
          <a:xfrm>
            <a:off x="1095310" y="2101512"/>
            <a:ext cx="6679826" cy="47211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899592" y="2751837"/>
            <a:ext cx="525313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300" dirty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en-US" altLang="zh-CN" sz="13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300" dirty="0">
                <a:latin typeface="黑体" panose="02010609060101010101" pitchFamily="49" charset="-122"/>
                <a:ea typeface="黑体" panose="02010609060101010101" pitchFamily="49" charset="-122"/>
              </a:rPr>
              <a:t>顶层</a:t>
            </a:r>
            <a:r>
              <a:rPr lang="en-US" altLang="zh-CN" sz="13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300" dirty="0">
                <a:latin typeface="黑体" panose="02010609060101010101" pitchFamily="49" charset="-122"/>
                <a:ea typeface="黑体" panose="02010609060101010101" pitchFamily="49" charset="-122"/>
              </a:rPr>
              <a:t>设计说明</a:t>
            </a:r>
            <a:r>
              <a:rPr lang="en-US" altLang="zh-CN" sz="1300" dirty="0">
                <a:latin typeface="黑体" panose="02010609060101010101" pitchFamily="49" charset="-122"/>
                <a:ea typeface="黑体" panose="02010609060101010101" pitchFamily="49" charset="-122"/>
              </a:rPr>
              <a:t>(DBDD)</a:t>
            </a:r>
            <a:r>
              <a:rPr lang="zh-CN" altLang="en-US" sz="13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300" dirty="0">
                <a:latin typeface="黑体" panose="02010609060101010101" pitchFamily="49" charset="-122"/>
                <a:ea typeface="黑体" panose="02010609060101010101" pitchFamily="49" charset="-122"/>
              </a:rPr>
              <a:t>GB/T-8567——2006</a:t>
            </a:r>
            <a:r>
              <a:rPr lang="zh-CN" altLang="en-US" sz="13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3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52" name="任意多边形 51"/>
          <p:cNvSpPr/>
          <p:nvPr/>
        </p:nvSpPr>
        <p:spPr>
          <a:xfrm>
            <a:off x="1095310" y="3089555"/>
            <a:ext cx="6613988" cy="46746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899592" y="3751587"/>
            <a:ext cx="5521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软件用户手册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(SUM)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GB/T-8567——2006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54" name="任意多边形 53"/>
          <p:cNvSpPr/>
          <p:nvPr/>
        </p:nvSpPr>
        <p:spPr>
          <a:xfrm>
            <a:off x="1095311" y="4077132"/>
            <a:ext cx="6302752" cy="43093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897081" y="4446423"/>
            <a:ext cx="37099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软件工程导论（第六版）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张海藩 牟永敏 编著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ISBN 978-7-302-33098-1</a:t>
            </a:r>
          </a:p>
        </p:txBody>
      </p:sp>
      <p:sp>
        <p:nvSpPr>
          <p:cNvPr id="56" name="任意多边形 55"/>
          <p:cNvSpPr/>
          <p:nvPr/>
        </p:nvSpPr>
        <p:spPr>
          <a:xfrm>
            <a:off x="1095311" y="5061893"/>
            <a:ext cx="6708255" cy="45867"/>
          </a:xfrm>
          <a:custGeom>
            <a:avLst/>
            <a:gdLst>
              <a:gd name="connsiteX0" fmla="*/ 4397828 w 4397828"/>
              <a:gd name="connsiteY0" fmla="*/ 0 h 0"/>
              <a:gd name="connsiteX1" fmla="*/ 4397828 w 4397828"/>
              <a:gd name="connsiteY1" fmla="*/ 0 h 0"/>
              <a:gd name="connsiteX2" fmla="*/ 0 w 43978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7828">
                <a:moveTo>
                  <a:pt x="4397828" y="0"/>
                </a:moveTo>
                <a:lnTo>
                  <a:pt x="439782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59" name="矩形 58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TextBox 108"/>
          <p:cNvSpPr txBox="1">
            <a:spLocks noChangeArrowheads="1"/>
          </p:cNvSpPr>
          <p:nvPr/>
        </p:nvSpPr>
        <p:spPr bwMode="auto">
          <a:xfrm>
            <a:off x="539552" y="125219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文献引用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7544" y="6388174"/>
            <a:ext cx="112010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软件测试计划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(STP)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GB/T-8567——2006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顶层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设计说明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(DBDD)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GB/T-8567——2006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软件用户手册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(SUM)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GB/T-8567——2006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软件工程导论（第六版）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张海藩 牟永敏 编著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ISBN 978-7-302-33098-1</a:t>
            </a:r>
          </a:p>
        </p:txBody>
      </p:sp>
    </p:spTree>
    <p:extLst>
      <p:ext uri="{BB962C8B-B14F-4D97-AF65-F5344CB8AC3E}">
        <p14:creationId xmlns:p14="http://schemas.microsoft.com/office/powerpoint/2010/main" val="3812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59" name="矩形 58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TextBox 108"/>
          <p:cNvSpPr txBox="1">
            <a:spLocks noChangeArrowheads="1"/>
          </p:cNvSpPr>
          <p:nvPr/>
        </p:nvSpPr>
        <p:spPr bwMode="auto">
          <a:xfrm>
            <a:off x="539552" y="125219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配置管理及更新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b="45401"/>
          <a:stretch/>
        </p:blipFill>
        <p:spPr>
          <a:xfrm>
            <a:off x="899592" y="987574"/>
            <a:ext cx="721913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23678"/>
            <a:ext cx="9144000" cy="1368152"/>
          </a:xfrm>
          <a:prstGeom prst="rect">
            <a:avLst/>
          </a:prstGeom>
          <a:solidFill>
            <a:srgbClr val="C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03648" y="1969480"/>
            <a:ext cx="8856984" cy="1250342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800" b="1" dirty="0"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演讲完毕 谢谢聆听</a:t>
            </a:r>
          </a:p>
        </p:txBody>
      </p:sp>
      <p:grpSp>
        <p:nvGrpSpPr>
          <p:cNvPr id="12" name="Group 100"/>
          <p:cNvGrpSpPr/>
          <p:nvPr/>
        </p:nvGrpSpPr>
        <p:grpSpPr>
          <a:xfrm>
            <a:off x="57461" y="4648294"/>
            <a:ext cx="2335292" cy="438267"/>
            <a:chOff x="5486400" y="1428750"/>
            <a:chExt cx="2819401" cy="529120"/>
          </a:xfrm>
        </p:grpSpPr>
        <p:grpSp>
          <p:nvGrpSpPr>
            <p:cNvPr id="13" name="Group 96"/>
            <p:cNvGrpSpPr/>
            <p:nvPr/>
          </p:nvGrpSpPr>
          <p:grpSpPr>
            <a:xfrm>
              <a:off x="5486400" y="1428750"/>
              <a:ext cx="529120" cy="529120"/>
              <a:chOff x="5486400" y="1352550"/>
              <a:chExt cx="529120" cy="529120"/>
            </a:xfrm>
          </p:grpSpPr>
          <p:sp>
            <p:nvSpPr>
              <p:cNvPr id="34" name="Oval 84"/>
              <p:cNvSpPr/>
              <p:nvPr/>
            </p:nvSpPr>
            <p:spPr>
              <a:xfrm>
                <a:off x="5486400" y="1352550"/>
                <a:ext cx="529120" cy="52912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35" name="Freeform 15"/>
              <p:cNvSpPr>
                <a:spLocks noEditPoints="1"/>
              </p:cNvSpPr>
              <p:nvPr/>
            </p:nvSpPr>
            <p:spPr bwMode="auto">
              <a:xfrm>
                <a:off x="5614089" y="1480180"/>
                <a:ext cx="275220" cy="27490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72566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 dirty="0">
                  <a:solidFill>
                    <a:sysClr val="windowText" lastClr="000000"/>
                  </a:solidFill>
                  <a:latin typeface="微软雅黑" pitchFamily="34" charset="-122"/>
                </a:endParaRPr>
              </a:p>
            </p:txBody>
          </p:sp>
        </p:grpSp>
        <p:grpSp>
          <p:nvGrpSpPr>
            <p:cNvPr id="14" name="Group 99"/>
            <p:cNvGrpSpPr/>
            <p:nvPr/>
          </p:nvGrpSpPr>
          <p:grpSpPr>
            <a:xfrm>
              <a:off x="7776681" y="1428750"/>
              <a:ext cx="529120" cy="529120"/>
              <a:chOff x="7848600" y="1352550"/>
              <a:chExt cx="529120" cy="529120"/>
            </a:xfrm>
          </p:grpSpPr>
          <p:sp>
            <p:nvSpPr>
              <p:cNvPr id="29" name="Oval 87"/>
              <p:cNvSpPr/>
              <p:nvPr/>
            </p:nvSpPr>
            <p:spPr>
              <a:xfrm>
                <a:off x="7848600" y="1352550"/>
                <a:ext cx="529120" cy="52912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 dirty="0">
                  <a:solidFill>
                    <a:schemeClr val="tx2"/>
                  </a:solidFill>
                  <a:latin typeface="微软雅黑" pitchFamily="34" charset="-122"/>
                </a:endParaRPr>
              </a:p>
            </p:txBody>
          </p:sp>
          <p:grpSp>
            <p:nvGrpSpPr>
              <p:cNvPr id="30" name="Group 55"/>
              <p:cNvGrpSpPr/>
              <p:nvPr/>
            </p:nvGrpSpPr>
            <p:grpSpPr>
              <a:xfrm>
                <a:off x="7974720" y="1498360"/>
                <a:ext cx="266836" cy="224488"/>
                <a:chOff x="4172623" y="2221990"/>
                <a:chExt cx="366676" cy="308484"/>
              </a:xfrm>
              <a:solidFill>
                <a:sysClr val="window" lastClr="FFFFFF"/>
              </a:solidFill>
            </p:grpSpPr>
            <p:sp>
              <p:nvSpPr>
                <p:cNvPr id="31" name="AutoShape 120"/>
                <p:cNvSpPr>
                  <a:spLocks/>
                </p:cNvSpPr>
                <p:nvPr/>
              </p:nvSpPr>
              <p:spPr bwMode="auto">
                <a:xfrm>
                  <a:off x="4264604" y="2302084"/>
                  <a:ext cx="182712" cy="18271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32" name="AutoShape 121"/>
                <p:cNvSpPr>
                  <a:spLocks/>
                </p:cNvSpPr>
                <p:nvPr/>
              </p:nvSpPr>
              <p:spPr bwMode="auto">
                <a:xfrm>
                  <a:off x="4310283" y="2347762"/>
                  <a:ext cx="51310" cy="5131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33" name="AutoShape 122"/>
                <p:cNvSpPr>
                  <a:spLocks/>
                </p:cNvSpPr>
                <p:nvPr/>
              </p:nvSpPr>
              <p:spPr bwMode="auto">
                <a:xfrm>
                  <a:off x="4172623" y="2221990"/>
                  <a:ext cx="366676" cy="30848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</p:grpSp>
        </p:grpSp>
        <p:grpSp>
          <p:nvGrpSpPr>
            <p:cNvPr id="15" name="Group 97"/>
            <p:cNvGrpSpPr/>
            <p:nvPr/>
          </p:nvGrpSpPr>
          <p:grpSpPr>
            <a:xfrm>
              <a:off x="6248400" y="1428750"/>
              <a:ext cx="529120" cy="529120"/>
              <a:chOff x="6248400" y="1352550"/>
              <a:chExt cx="529120" cy="529120"/>
            </a:xfrm>
          </p:grpSpPr>
          <p:sp>
            <p:nvSpPr>
              <p:cNvPr id="27" name="Oval 85"/>
              <p:cNvSpPr/>
              <p:nvPr/>
            </p:nvSpPr>
            <p:spPr>
              <a:xfrm>
                <a:off x="6248400" y="1352550"/>
                <a:ext cx="529120" cy="52912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  <p:sp>
            <p:nvSpPr>
              <p:cNvPr id="28" name="AutoShape 112"/>
              <p:cNvSpPr>
                <a:spLocks/>
              </p:cNvSpPr>
              <p:nvPr/>
            </p:nvSpPr>
            <p:spPr bwMode="auto">
              <a:xfrm>
                <a:off x="6374435" y="1478670"/>
                <a:ext cx="266380" cy="266836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17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</a:endParaRPr>
              </a:p>
            </p:txBody>
          </p:sp>
        </p:grpSp>
        <p:grpSp>
          <p:nvGrpSpPr>
            <p:cNvPr id="16" name="Group 98"/>
            <p:cNvGrpSpPr/>
            <p:nvPr/>
          </p:nvGrpSpPr>
          <p:grpSpPr>
            <a:xfrm>
              <a:off x="7010400" y="1428750"/>
              <a:ext cx="529120" cy="529120"/>
              <a:chOff x="7010400" y="1352550"/>
              <a:chExt cx="529120" cy="529120"/>
            </a:xfrm>
          </p:grpSpPr>
          <p:sp>
            <p:nvSpPr>
              <p:cNvPr id="17" name="Oval 86"/>
              <p:cNvSpPr/>
              <p:nvPr/>
            </p:nvSpPr>
            <p:spPr>
              <a:xfrm>
                <a:off x="7010400" y="1352550"/>
                <a:ext cx="529120" cy="529120"/>
              </a:xfrm>
              <a:prstGeom prst="ellipse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72566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微软雅黑" pitchFamily="34" charset="-122"/>
                </a:endParaRPr>
              </a:p>
            </p:txBody>
          </p:sp>
          <p:grpSp>
            <p:nvGrpSpPr>
              <p:cNvPr id="18" name="Group 79"/>
              <p:cNvGrpSpPr/>
              <p:nvPr/>
            </p:nvGrpSpPr>
            <p:grpSpPr>
              <a:xfrm>
                <a:off x="7136435" y="1478585"/>
                <a:ext cx="266380" cy="266380"/>
                <a:chOff x="6417734" y="2183821"/>
                <a:chExt cx="366050" cy="366050"/>
              </a:xfrm>
              <a:solidFill>
                <a:sysClr val="window" lastClr="FFFFFF"/>
              </a:solidFill>
            </p:grpSpPr>
            <p:sp>
              <p:nvSpPr>
                <p:cNvPr id="23" name="AutoShape 52"/>
                <p:cNvSpPr>
                  <a:spLocks/>
                </p:cNvSpPr>
                <p:nvPr/>
              </p:nvSpPr>
              <p:spPr bwMode="auto">
                <a:xfrm>
                  <a:off x="6417734" y="2183821"/>
                  <a:ext cx="366050" cy="366050"/>
                </a:xfrm>
                <a:custGeom>
                  <a:avLst/>
                  <a:gdLst>
                    <a:gd name="T0" fmla="+- 0 10800 87"/>
                    <a:gd name="T1" fmla="*/ T0 w 21426"/>
                    <a:gd name="T2" fmla="+- 0 10799 73"/>
                    <a:gd name="T3" fmla="*/ 10799 h 21453"/>
                    <a:gd name="T4" fmla="+- 0 10800 87"/>
                    <a:gd name="T5" fmla="*/ T4 w 21426"/>
                    <a:gd name="T6" fmla="+- 0 10799 73"/>
                    <a:gd name="T7" fmla="*/ 10799 h 21453"/>
                    <a:gd name="T8" fmla="+- 0 10800 87"/>
                    <a:gd name="T9" fmla="*/ T8 w 21426"/>
                    <a:gd name="T10" fmla="+- 0 10799 73"/>
                    <a:gd name="T11" fmla="*/ 10799 h 21453"/>
                    <a:gd name="T12" fmla="+- 0 10800 87"/>
                    <a:gd name="T13" fmla="*/ T12 w 21426"/>
                    <a:gd name="T14" fmla="+- 0 10799 73"/>
                    <a:gd name="T15" fmla="*/ 10799 h 2145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26" h="21453">
                      <a:moveTo>
                        <a:pt x="8034" y="20112"/>
                      </a:moveTo>
                      <a:cubicBezTo>
                        <a:pt x="5816" y="17892"/>
                        <a:pt x="3556" y="15628"/>
                        <a:pt x="1338" y="13408"/>
                      </a:cubicBezTo>
                      <a:cubicBezTo>
                        <a:pt x="3241" y="7240"/>
                        <a:pt x="11488" y="7509"/>
                        <a:pt x="13391" y="1341"/>
                      </a:cubicBezTo>
                      <a:cubicBezTo>
                        <a:pt x="15609" y="3560"/>
                        <a:pt x="17869" y="5825"/>
                        <a:pt x="20087" y="8045"/>
                      </a:cubicBezTo>
                      <a:cubicBezTo>
                        <a:pt x="18184" y="14212"/>
                        <a:pt x="9937" y="13944"/>
                        <a:pt x="8034" y="20112"/>
                      </a:cubicBezTo>
                      <a:moveTo>
                        <a:pt x="21034" y="7097"/>
                      </a:moveTo>
                      <a:lnTo>
                        <a:pt x="14338" y="393"/>
                      </a:lnTo>
                      <a:cubicBezTo>
                        <a:pt x="14006" y="60"/>
                        <a:pt x="13525" y="-73"/>
                        <a:pt x="13069" y="39"/>
                      </a:cubicBezTo>
                      <a:cubicBezTo>
                        <a:pt x="12828" y="98"/>
                        <a:pt x="12614" y="222"/>
                        <a:pt x="12444" y="393"/>
                      </a:cubicBezTo>
                      <a:cubicBezTo>
                        <a:pt x="12292" y="545"/>
                        <a:pt x="12177" y="733"/>
                        <a:pt x="12112" y="944"/>
                      </a:cubicBezTo>
                      <a:cubicBezTo>
                        <a:pt x="11808" y="1929"/>
                        <a:pt x="11283" y="2785"/>
                        <a:pt x="10507" y="3562"/>
                      </a:cubicBezTo>
                      <a:cubicBezTo>
                        <a:pt x="9471" y="4598"/>
                        <a:pt x="8121" y="5384"/>
                        <a:pt x="6693" y="6214"/>
                      </a:cubicBezTo>
                      <a:cubicBezTo>
                        <a:pt x="5177" y="7094"/>
                        <a:pt x="3611" y="8006"/>
                        <a:pt x="2328" y="9290"/>
                      </a:cubicBezTo>
                      <a:cubicBezTo>
                        <a:pt x="1237" y="10383"/>
                        <a:pt x="493" y="11600"/>
                        <a:pt x="59" y="13011"/>
                      </a:cubicBezTo>
                      <a:cubicBezTo>
                        <a:pt x="-87" y="13488"/>
                        <a:pt x="40" y="14004"/>
                        <a:pt x="391" y="14356"/>
                      </a:cubicBezTo>
                      <a:lnTo>
                        <a:pt x="7087" y="21060"/>
                      </a:lnTo>
                      <a:cubicBezTo>
                        <a:pt x="7419" y="21393"/>
                        <a:pt x="7900" y="21526"/>
                        <a:pt x="8356" y="21414"/>
                      </a:cubicBezTo>
                      <a:cubicBezTo>
                        <a:pt x="8597" y="21354"/>
                        <a:pt x="8811" y="21231"/>
                        <a:pt x="8981" y="21060"/>
                      </a:cubicBezTo>
                      <a:cubicBezTo>
                        <a:pt x="9133" y="20908"/>
                        <a:pt x="9248" y="20720"/>
                        <a:pt x="9314" y="20508"/>
                      </a:cubicBezTo>
                      <a:cubicBezTo>
                        <a:pt x="9617" y="19523"/>
                        <a:pt x="10142" y="18667"/>
                        <a:pt x="10918" y="17890"/>
                      </a:cubicBezTo>
                      <a:cubicBezTo>
                        <a:pt x="11954" y="16853"/>
                        <a:pt x="13304" y="16069"/>
                        <a:pt x="14733" y="15239"/>
                      </a:cubicBezTo>
                      <a:cubicBezTo>
                        <a:pt x="16248" y="14357"/>
                        <a:pt x="17814" y="13446"/>
                        <a:pt x="19097" y="12162"/>
                      </a:cubicBezTo>
                      <a:cubicBezTo>
                        <a:pt x="20188" y="11070"/>
                        <a:pt x="20932" y="9852"/>
                        <a:pt x="21366" y="8440"/>
                      </a:cubicBezTo>
                      <a:cubicBezTo>
                        <a:pt x="21512" y="7965"/>
                        <a:pt x="21385" y="7448"/>
                        <a:pt x="21034" y="709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24" name="AutoShape 53"/>
                <p:cNvSpPr>
                  <a:spLocks/>
                </p:cNvSpPr>
                <p:nvPr/>
              </p:nvSpPr>
              <p:spPr bwMode="auto">
                <a:xfrm>
                  <a:off x="6555394" y="2309592"/>
                  <a:ext cx="98865" cy="102619"/>
                </a:xfrm>
                <a:custGeom>
                  <a:avLst/>
                  <a:gdLst>
                    <a:gd name="T0" fmla="+- 0 10801 59"/>
                    <a:gd name="T1" fmla="*/ T0 w 21484"/>
                    <a:gd name="T2" fmla="+- 0 10799 41"/>
                    <a:gd name="T3" fmla="*/ 10799 h 21516"/>
                    <a:gd name="T4" fmla="+- 0 10801 59"/>
                    <a:gd name="T5" fmla="*/ T4 w 21484"/>
                    <a:gd name="T6" fmla="+- 0 10799 41"/>
                    <a:gd name="T7" fmla="*/ 10799 h 21516"/>
                    <a:gd name="T8" fmla="+- 0 10801 59"/>
                    <a:gd name="T9" fmla="*/ T8 w 21484"/>
                    <a:gd name="T10" fmla="+- 0 10799 41"/>
                    <a:gd name="T11" fmla="*/ 10799 h 21516"/>
                    <a:gd name="T12" fmla="+- 0 10801 59"/>
                    <a:gd name="T13" fmla="*/ T12 w 21484"/>
                    <a:gd name="T14" fmla="+- 0 10799 41"/>
                    <a:gd name="T15" fmla="*/ 10799 h 2151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84" h="21516">
                      <a:moveTo>
                        <a:pt x="17511" y="14987"/>
                      </a:moveTo>
                      <a:cubicBezTo>
                        <a:pt x="17287" y="15384"/>
                        <a:pt x="17032" y="15740"/>
                        <a:pt x="16731" y="16049"/>
                      </a:cubicBezTo>
                      <a:cubicBezTo>
                        <a:pt x="15340" y="14692"/>
                        <a:pt x="13947" y="13205"/>
                        <a:pt x="12559" y="11675"/>
                      </a:cubicBezTo>
                      <a:cubicBezTo>
                        <a:pt x="12912" y="11521"/>
                        <a:pt x="13287" y="11362"/>
                        <a:pt x="13689" y="11198"/>
                      </a:cubicBezTo>
                      <a:cubicBezTo>
                        <a:pt x="14092" y="11034"/>
                        <a:pt x="14494" y="10927"/>
                        <a:pt x="14895" y="10861"/>
                      </a:cubicBezTo>
                      <a:cubicBezTo>
                        <a:pt x="15308" y="10801"/>
                        <a:pt x="15715" y="10819"/>
                        <a:pt x="16122" y="10913"/>
                      </a:cubicBezTo>
                      <a:cubicBezTo>
                        <a:pt x="16527" y="11011"/>
                        <a:pt x="16909" y="11222"/>
                        <a:pt x="17262" y="11554"/>
                      </a:cubicBezTo>
                      <a:cubicBezTo>
                        <a:pt x="17612" y="11890"/>
                        <a:pt x="17835" y="12244"/>
                        <a:pt x="17923" y="12620"/>
                      </a:cubicBezTo>
                      <a:cubicBezTo>
                        <a:pt x="18020" y="13004"/>
                        <a:pt x="18025" y="13392"/>
                        <a:pt x="17958" y="13789"/>
                      </a:cubicBezTo>
                      <a:cubicBezTo>
                        <a:pt x="17883" y="14187"/>
                        <a:pt x="17738" y="14585"/>
                        <a:pt x="17511" y="14987"/>
                      </a:cubicBezTo>
                      <a:moveTo>
                        <a:pt x="5799" y="10193"/>
                      </a:moveTo>
                      <a:cubicBezTo>
                        <a:pt x="5096" y="10221"/>
                        <a:pt x="4482" y="9996"/>
                        <a:pt x="3946" y="9496"/>
                      </a:cubicBezTo>
                      <a:cubicBezTo>
                        <a:pt x="3717" y="9285"/>
                        <a:pt x="3558" y="9028"/>
                        <a:pt x="3461" y="8724"/>
                      </a:cubicBezTo>
                      <a:cubicBezTo>
                        <a:pt x="3359" y="8420"/>
                        <a:pt x="3326" y="8088"/>
                        <a:pt x="3366" y="7723"/>
                      </a:cubicBezTo>
                      <a:cubicBezTo>
                        <a:pt x="3397" y="7363"/>
                        <a:pt x="3509" y="6989"/>
                        <a:pt x="3703" y="6610"/>
                      </a:cubicBezTo>
                      <a:cubicBezTo>
                        <a:pt x="3889" y="6231"/>
                        <a:pt x="4160" y="5852"/>
                        <a:pt x="4510" y="5487"/>
                      </a:cubicBezTo>
                      <a:cubicBezTo>
                        <a:pt x="5768" y="6694"/>
                        <a:pt x="7022" y="8018"/>
                        <a:pt x="8282" y="9388"/>
                      </a:cubicBezTo>
                      <a:cubicBezTo>
                        <a:pt x="7330" y="9893"/>
                        <a:pt x="6501" y="10164"/>
                        <a:pt x="5799" y="10193"/>
                      </a:cubicBezTo>
                      <a:moveTo>
                        <a:pt x="19678" y="8570"/>
                      </a:moveTo>
                      <a:cubicBezTo>
                        <a:pt x="18868" y="7915"/>
                        <a:pt x="18055" y="7470"/>
                        <a:pt x="17235" y="7250"/>
                      </a:cubicBezTo>
                      <a:cubicBezTo>
                        <a:pt x="16421" y="7031"/>
                        <a:pt x="15603" y="6942"/>
                        <a:pt x="14779" y="6998"/>
                      </a:cubicBezTo>
                      <a:cubicBezTo>
                        <a:pt x="13964" y="7059"/>
                        <a:pt x="13130" y="7236"/>
                        <a:pt x="12296" y="7545"/>
                      </a:cubicBezTo>
                      <a:cubicBezTo>
                        <a:pt x="11462" y="7859"/>
                        <a:pt x="10625" y="8200"/>
                        <a:pt x="9782" y="8593"/>
                      </a:cubicBezTo>
                      <a:cubicBezTo>
                        <a:pt x="8448" y="7115"/>
                        <a:pt x="7114" y="5658"/>
                        <a:pt x="5778" y="4299"/>
                      </a:cubicBezTo>
                      <a:cubicBezTo>
                        <a:pt x="6382" y="3775"/>
                        <a:pt x="6963" y="3509"/>
                        <a:pt x="7526" y="3490"/>
                      </a:cubicBezTo>
                      <a:cubicBezTo>
                        <a:pt x="8088" y="3467"/>
                        <a:pt x="8631" y="3523"/>
                        <a:pt x="9145" y="3649"/>
                      </a:cubicBezTo>
                      <a:cubicBezTo>
                        <a:pt x="9669" y="3775"/>
                        <a:pt x="10149" y="3883"/>
                        <a:pt x="10590" y="3967"/>
                      </a:cubicBezTo>
                      <a:cubicBezTo>
                        <a:pt x="11038" y="4051"/>
                        <a:pt x="11424" y="3958"/>
                        <a:pt x="11765" y="3682"/>
                      </a:cubicBezTo>
                      <a:cubicBezTo>
                        <a:pt x="12123" y="3382"/>
                        <a:pt x="12321" y="2994"/>
                        <a:pt x="12351" y="2526"/>
                      </a:cubicBezTo>
                      <a:cubicBezTo>
                        <a:pt x="12376" y="2054"/>
                        <a:pt x="12189" y="1596"/>
                        <a:pt x="11782" y="1147"/>
                      </a:cubicBezTo>
                      <a:cubicBezTo>
                        <a:pt x="11258" y="569"/>
                        <a:pt x="10630" y="216"/>
                        <a:pt x="9872" y="85"/>
                      </a:cubicBezTo>
                      <a:cubicBezTo>
                        <a:pt x="9126" y="-41"/>
                        <a:pt x="8358" y="-30"/>
                        <a:pt x="7564" y="136"/>
                      </a:cubicBezTo>
                      <a:cubicBezTo>
                        <a:pt x="6780" y="309"/>
                        <a:pt x="6032" y="595"/>
                        <a:pt x="5324" y="997"/>
                      </a:cubicBezTo>
                      <a:cubicBezTo>
                        <a:pt x="4617" y="1399"/>
                        <a:pt x="4048" y="1811"/>
                        <a:pt x="3626" y="2213"/>
                      </a:cubicBezTo>
                      <a:cubicBezTo>
                        <a:pt x="3464" y="2066"/>
                        <a:pt x="3302" y="1918"/>
                        <a:pt x="3141" y="1773"/>
                      </a:cubicBezTo>
                      <a:cubicBezTo>
                        <a:pt x="2963" y="1614"/>
                        <a:pt x="2739" y="1530"/>
                        <a:pt x="2471" y="1535"/>
                      </a:cubicBezTo>
                      <a:cubicBezTo>
                        <a:pt x="2200" y="1535"/>
                        <a:pt x="1977" y="1647"/>
                        <a:pt x="1793" y="1853"/>
                      </a:cubicBezTo>
                      <a:cubicBezTo>
                        <a:pt x="1615" y="2054"/>
                        <a:pt x="1530" y="2288"/>
                        <a:pt x="1565" y="2536"/>
                      </a:cubicBezTo>
                      <a:cubicBezTo>
                        <a:pt x="1589" y="2793"/>
                        <a:pt x="1696" y="2989"/>
                        <a:pt x="1880" y="3139"/>
                      </a:cubicBezTo>
                      <a:cubicBezTo>
                        <a:pt x="2044" y="3270"/>
                        <a:pt x="2203" y="3401"/>
                        <a:pt x="2364" y="3537"/>
                      </a:cubicBezTo>
                      <a:cubicBezTo>
                        <a:pt x="1731" y="4276"/>
                        <a:pt x="1207" y="5094"/>
                        <a:pt x="795" y="5957"/>
                      </a:cubicBezTo>
                      <a:cubicBezTo>
                        <a:pt x="378" y="6820"/>
                        <a:pt x="130" y="7676"/>
                        <a:pt x="37" y="8509"/>
                      </a:cubicBezTo>
                      <a:cubicBezTo>
                        <a:pt x="-59" y="9346"/>
                        <a:pt x="33" y="10113"/>
                        <a:pt x="298" y="10824"/>
                      </a:cubicBezTo>
                      <a:cubicBezTo>
                        <a:pt x="566" y="11540"/>
                        <a:pt x="1056" y="12148"/>
                        <a:pt x="1774" y="12723"/>
                      </a:cubicBezTo>
                      <a:cubicBezTo>
                        <a:pt x="2942" y="13658"/>
                        <a:pt x="4321" y="14056"/>
                        <a:pt x="5915" y="13967"/>
                      </a:cubicBezTo>
                      <a:cubicBezTo>
                        <a:pt x="7507" y="13874"/>
                        <a:pt x="9223" y="13415"/>
                        <a:pt x="11064" y="12461"/>
                      </a:cubicBezTo>
                      <a:cubicBezTo>
                        <a:pt x="12532" y="14093"/>
                        <a:pt x="14002" y="15716"/>
                        <a:pt x="15470" y="17223"/>
                      </a:cubicBezTo>
                      <a:cubicBezTo>
                        <a:pt x="14849" y="17728"/>
                        <a:pt x="14305" y="18018"/>
                        <a:pt x="13826" y="18111"/>
                      </a:cubicBezTo>
                      <a:cubicBezTo>
                        <a:pt x="13344" y="18210"/>
                        <a:pt x="12917" y="18200"/>
                        <a:pt x="12530" y="18088"/>
                      </a:cubicBezTo>
                      <a:cubicBezTo>
                        <a:pt x="12142" y="17971"/>
                        <a:pt x="11782" y="17803"/>
                        <a:pt x="11455" y="17587"/>
                      </a:cubicBezTo>
                      <a:cubicBezTo>
                        <a:pt x="11125" y="17368"/>
                        <a:pt x="10799" y="17181"/>
                        <a:pt x="10474" y="17026"/>
                      </a:cubicBezTo>
                      <a:cubicBezTo>
                        <a:pt x="10154" y="16872"/>
                        <a:pt x="9823" y="16788"/>
                        <a:pt x="9486" y="16783"/>
                      </a:cubicBezTo>
                      <a:cubicBezTo>
                        <a:pt x="9145" y="16778"/>
                        <a:pt x="8785" y="16937"/>
                        <a:pt x="8388" y="17265"/>
                      </a:cubicBezTo>
                      <a:cubicBezTo>
                        <a:pt x="7981" y="17606"/>
                        <a:pt x="7777" y="18004"/>
                        <a:pt x="7777" y="18453"/>
                      </a:cubicBezTo>
                      <a:cubicBezTo>
                        <a:pt x="7777" y="18897"/>
                        <a:pt x="7991" y="19351"/>
                        <a:pt x="8408" y="19809"/>
                      </a:cubicBezTo>
                      <a:cubicBezTo>
                        <a:pt x="8830" y="20268"/>
                        <a:pt x="9379" y="20651"/>
                        <a:pt x="10042" y="20955"/>
                      </a:cubicBezTo>
                      <a:cubicBezTo>
                        <a:pt x="10708" y="21259"/>
                        <a:pt x="11455" y="21451"/>
                        <a:pt x="12279" y="21502"/>
                      </a:cubicBezTo>
                      <a:cubicBezTo>
                        <a:pt x="13103" y="21559"/>
                        <a:pt x="13970" y="21437"/>
                        <a:pt x="14886" y="21109"/>
                      </a:cubicBezTo>
                      <a:cubicBezTo>
                        <a:pt x="15807" y="20787"/>
                        <a:pt x="16721" y="20202"/>
                        <a:pt x="17617" y="19332"/>
                      </a:cubicBezTo>
                      <a:cubicBezTo>
                        <a:pt x="18051" y="19739"/>
                        <a:pt x="18489" y="20127"/>
                        <a:pt x="18921" y="20501"/>
                      </a:cubicBezTo>
                      <a:cubicBezTo>
                        <a:pt x="19107" y="20656"/>
                        <a:pt x="19328" y="20731"/>
                        <a:pt x="19601" y="20712"/>
                      </a:cubicBezTo>
                      <a:cubicBezTo>
                        <a:pt x="19861" y="20703"/>
                        <a:pt x="20090" y="20586"/>
                        <a:pt x="20269" y="20375"/>
                      </a:cubicBezTo>
                      <a:cubicBezTo>
                        <a:pt x="20455" y="20160"/>
                        <a:pt x="20532" y="19921"/>
                        <a:pt x="20503" y="19674"/>
                      </a:cubicBezTo>
                      <a:cubicBezTo>
                        <a:pt x="20477" y="19421"/>
                        <a:pt x="20371" y="19229"/>
                        <a:pt x="20192" y="19089"/>
                      </a:cubicBezTo>
                      <a:cubicBezTo>
                        <a:pt x="19755" y="18752"/>
                        <a:pt x="19321" y="18397"/>
                        <a:pt x="18884" y="18022"/>
                      </a:cubicBezTo>
                      <a:cubicBezTo>
                        <a:pt x="19626" y="17143"/>
                        <a:pt x="20221" y="16217"/>
                        <a:pt x="20664" y="15300"/>
                      </a:cubicBezTo>
                      <a:cubicBezTo>
                        <a:pt x="21103" y="14379"/>
                        <a:pt x="21367" y="13490"/>
                        <a:pt x="21453" y="12667"/>
                      </a:cubicBezTo>
                      <a:cubicBezTo>
                        <a:pt x="21540" y="11839"/>
                        <a:pt x="21439" y="11091"/>
                        <a:pt x="21159" y="10412"/>
                      </a:cubicBezTo>
                      <a:cubicBezTo>
                        <a:pt x="20880" y="9725"/>
                        <a:pt x="20386" y="9135"/>
                        <a:pt x="19678" y="857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25" name="AutoShape 54"/>
                <p:cNvSpPr>
                  <a:spLocks/>
                </p:cNvSpPr>
                <p:nvPr/>
              </p:nvSpPr>
              <p:spPr bwMode="auto">
                <a:xfrm>
                  <a:off x="6543505" y="2435364"/>
                  <a:ext cx="55690" cy="58192"/>
                </a:xfrm>
                <a:custGeom>
                  <a:avLst/>
                  <a:gdLst>
                    <a:gd name="T0" fmla="+- 0 10791 197"/>
                    <a:gd name="T1" fmla="*/ T0 w 21188"/>
                    <a:gd name="T2" fmla="+- 0 10794 193"/>
                    <a:gd name="T3" fmla="*/ 10794 h 21203"/>
                    <a:gd name="T4" fmla="+- 0 10791 197"/>
                    <a:gd name="T5" fmla="*/ T4 w 21188"/>
                    <a:gd name="T6" fmla="+- 0 10794 193"/>
                    <a:gd name="T7" fmla="*/ 10794 h 21203"/>
                    <a:gd name="T8" fmla="+- 0 10791 197"/>
                    <a:gd name="T9" fmla="*/ T8 w 21188"/>
                    <a:gd name="T10" fmla="+- 0 10794 193"/>
                    <a:gd name="T11" fmla="*/ 10794 h 21203"/>
                    <a:gd name="T12" fmla="+- 0 10791 197"/>
                    <a:gd name="T13" fmla="*/ T12 w 21188"/>
                    <a:gd name="T14" fmla="+- 0 10794 193"/>
                    <a:gd name="T15" fmla="*/ 10794 h 2120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8" h="21203">
                      <a:moveTo>
                        <a:pt x="17615" y="468"/>
                      </a:moveTo>
                      <a:lnTo>
                        <a:pt x="17606" y="468"/>
                      </a:lnTo>
                      <a:cubicBezTo>
                        <a:pt x="14870" y="2476"/>
                        <a:pt x="12200" y="4590"/>
                        <a:pt x="9727" y="6958"/>
                      </a:cubicBezTo>
                      <a:cubicBezTo>
                        <a:pt x="7348" y="9227"/>
                        <a:pt x="5200" y="11619"/>
                        <a:pt x="3329" y="14060"/>
                      </a:cubicBezTo>
                      <a:lnTo>
                        <a:pt x="341" y="17962"/>
                      </a:lnTo>
                      <a:lnTo>
                        <a:pt x="350" y="17970"/>
                      </a:lnTo>
                      <a:cubicBezTo>
                        <a:pt x="-197" y="18786"/>
                        <a:pt x="-106" y="19880"/>
                        <a:pt x="638" y="20590"/>
                      </a:cubicBezTo>
                      <a:cubicBezTo>
                        <a:pt x="1491" y="21407"/>
                        <a:pt x="2889" y="21407"/>
                        <a:pt x="3746" y="20590"/>
                      </a:cubicBezTo>
                      <a:cubicBezTo>
                        <a:pt x="3877" y="20460"/>
                        <a:pt x="3984" y="20321"/>
                        <a:pt x="4069" y="20174"/>
                      </a:cubicBezTo>
                      <a:lnTo>
                        <a:pt x="6867" y="16517"/>
                      </a:lnTo>
                      <a:cubicBezTo>
                        <a:pt x="8601" y="14255"/>
                        <a:pt x="10606" y="12027"/>
                        <a:pt x="12824" y="9913"/>
                      </a:cubicBezTo>
                      <a:cubicBezTo>
                        <a:pt x="15281" y="7570"/>
                        <a:pt x="17557" y="5758"/>
                        <a:pt x="20329" y="3749"/>
                      </a:cubicBezTo>
                      <a:lnTo>
                        <a:pt x="20321" y="3741"/>
                      </a:lnTo>
                      <a:cubicBezTo>
                        <a:pt x="20400" y="3684"/>
                        <a:pt x="20473" y="3635"/>
                        <a:pt x="20543" y="3570"/>
                      </a:cubicBezTo>
                      <a:cubicBezTo>
                        <a:pt x="21402" y="2753"/>
                        <a:pt x="21402" y="1427"/>
                        <a:pt x="20543" y="606"/>
                      </a:cubicBezTo>
                      <a:cubicBezTo>
                        <a:pt x="19742" y="-161"/>
                        <a:pt x="18472" y="-193"/>
                        <a:pt x="17615" y="46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  <p:sp>
              <p:nvSpPr>
                <p:cNvPr id="26" name="AutoShape 55"/>
                <p:cNvSpPr>
                  <a:spLocks/>
                </p:cNvSpPr>
                <p:nvPr/>
              </p:nvSpPr>
              <p:spPr bwMode="auto">
                <a:xfrm>
                  <a:off x="6601072" y="2240762"/>
                  <a:ext cx="56315" cy="58818"/>
                </a:xfrm>
                <a:custGeom>
                  <a:avLst/>
                  <a:gdLst>
                    <a:gd name="T0" fmla="+- 0 10803 213"/>
                    <a:gd name="T1" fmla="*/ T0 w 21180"/>
                    <a:gd name="T2" fmla="+- 0 10801 203"/>
                    <a:gd name="T3" fmla="*/ 10801 h 21196"/>
                    <a:gd name="T4" fmla="+- 0 10803 213"/>
                    <a:gd name="T5" fmla="*/ T4 w 21180"/>
                    <a:gd name="T6" fmla="+- 0 10801 203"/>
                    <a:gd name="T7" fmla="*/ 10801 h 21196"/>
                    <a:gd name="T8" fmla="+- 0 10803 213"/>
                    <a:gd name="T9" fmla="*/ T8 w 21180"/>
                    <a:gd name="T10" fmla="+- 0 10801 203"/>
                    <a:gd name="T11" fmla="*/ 10801 h 21196"/>
                    <a:gd name="T12" fmla="+- 0 10803 213"/>
                    <a:gd name="T13" fmla="*/ T12 w 21180"/>
                    <a:gd name="T14" fmla="+- 0 10801 203"/>
                    <a:gd name="T15" fmla="*/ 10801 h 2119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0" h="21196">
                      <a:moveTo>
                        <a:pt x="8372" y="11356"/>
                      </a:moveTo>
                      <a:cubicBezTo>
                        <a:pt x="6122" y="13508"/>
                        <a:pt x="3675" y="15444"/>
                        <a:pt x="1144" y="17292"/>
                      </a:cubicBezTo>
                      <a:cubicBezTo>
                        <a:pt x="963" y="17388"/>
                        <a:pt x="786" y="17493"/>
                        <a:pt x="637" y="17645"/>
                      </a:cubicBezTo>
                      <a:cubicBezTo>
                        <a:pt x="-213" y="18457"/>
                        <a:pt x="-213" y="19774"/>
                        <a:pt x="637" y="20585"/>
                      </a:cubicBezTo>
                      <a:cubicBezTo>
                        <a:pt x="1464" y="21380"/>
                        <a:pt x="2796" y="21397"/>
                        <a:pt x="3652" y="20641"/>
                      </a:cubicBezTo>
                      <a:lnTo>
                        <a:pt x="3665" y="20649"/>
                      </a:lnTo>
                      <a:cubicBezTo>
                        <a:pt x="6364" y="18673"/>
                        <a:pt x="8988" y="16581"/>
                        <a:pt x="11419" y="14263"/>
                      </a:cubicBezTo>
                      <a:cubicBezTo>
                        <a:pt x="13759" y="12030"/>
                        <a:pt x="15873" y="9685"/>
                        <a:pt x="17715" y="7283"/>
                      </a:cubicBezTo>
                      <a:lnTo>
                        <a:pt x="20663" y="3427"/>
                      </a:lnTo>
                      <a:lnTo>
                        <a:pt x="20654" y="3419"/>
                      </a:lnTo>
                      <a:cubicBezTo>
                        <a:pt x="21386" y="2600"/>
                        <a:pt x="21357" y="1379"/>
                        <a:pt x="20541" y="608"/>
                      </a:cubicBezTo>
                      <a:cubicBezTo>
                        <a:pt x="19697" y="-203"/>
                        <a:pt x="18323" y="-203"/>
                        <a:pt x="17468" y="608"/>
                      </a:cubicBezTo>
                      <a:cubicBezTo>
                        <a:pt x="17313" y="760"/>
                        <a:pt x="17197" y="937"/>
                        <a:pt x="17094" y="1114"/>
                      </a:cubicBezTo>
                      <a:lnTo>
                        <a:pt x="14228" y="4857"/>
                      </a:lnTo>
                      <a:cubicBezTo>
                        <a:pt x="12526" y="7090"/>
                        <a:pt x="10552" y="9275"/>
                        <a:pt x="8372" y="1135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17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000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软雅黑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92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3228536" cy="118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020781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25000" y="1860764"/>
            <a:ext cx="5327420" cy="779124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业务流</a:t>
            </a:r>
            <a:r>
              <a:rPr lang="zh-CN" altLang="en-US" sz="4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图以及</a:t>
            </a:r>
            <a:r>
              <a:rPr lang="en-US" altLang="zh-CN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HIPO</a:t>
            </a:r>
            <a:r>
              <a:rPr lang="zh-CN" altLang="en-US" sz="4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10" name="矩形 9"/>
          <p:cNvSpPr/>
          <p:nvPr/>
        </p:nvSpPr>
        <p:spPr>
          <a:xfrm>
            <a:off x="3825000" y="2943425"/>
            <a:ext cx="5319000" cy="2004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707654"/>
            <a:ext cx="305972" cy="118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2031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小程序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业务流图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8" y="0"/>
            <a:ext cx="53471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2031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服务号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业务流图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0538"/>
            <a:ext cx="47276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18630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HIPO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590"/>
            <a:ext cx="9144000" cy="31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18630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HIPO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31" y="35730"/>
            <a:ext cx="4227562" cy="50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18630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HIPO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92048"/>
            <a:ext cx="6835856" cy="428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469107" y="178672"/>
            <a:ext cx="18630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HIPO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03" y="44350"/>
            <a:ext cx="4459642" cy="50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282</Words>
  <Application>Microsoft Office PowerPoint</Application>
  <PresentationFormat>全屏显示(16:9)</PresentationFormat>
  <Paragraphs>90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黑体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Jonesnow</dc:creator>
  <cp:lastModifiedBy>Jonesnow</cp:lastModifiedBy>
  <cp:revision>17</cp:revision>
  <dcterms:created xsi:type="dcterms:W3CDTF">2014-09-01T11:16:13Z</dcterms:created>
  <dcterms:modified xsi:type="dcterms:W3CDTF">2018-05-16T13:56:59Z</dcterms:modified>
</cp:coreProperties>
</file>