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1"/>
  </p:notesMasterIdLst>
  <p:sldIdLst>
    <p:sldId id="257" r:id="rId2"/>
    <p:sldId id="296" r:id="rId3"/>
    <p:sldId id="258" r:id="rId4"/>
    <p:sldId id="259" r:id="rId5"/>
    <p:sldId id="261" r:id="rId6"/>
    <p:sldId id="308" r:id="rId7"/>
    <p:sldId id="311" r:id="rId8"/>
    <p:sldId id="309" r:id="rId9"/>
    <p:sldId id="300" r:id="rId10"/>
    <p:sldId id="310" r:id="rId11"/>
    <p:sldId id="292" r:id="rId12"/>
    <p:sldId id="302" r:id="rId13"/>
    <p:sldId id="312" r:id="rId14"/>
    <p:sldId id="313" r:id="rId15"/>
    <p:sldId id="272" r:id="rId16"/>
    <p:sldId id="306" r:id="rId17"/>
    <p:sldId id="314" r:id="rId18"/>
    <p:sldId id="299" r:id="rId19"/>
    <p:sldId id="307" r:id="rId2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37">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490"/>
    <a:srgbClr val="FDFDFD"/>
    <a:srgbClr val="F04077"/>
    <a:srgbClr val="BF55DB"/>
    <a:srgbClr val="F8D845"/>
    <a:srgbClr val="F77258"/>
    <a:srgbClr val="FEFEFE"/>
    <a:srgbClr val="FFFFFF"/>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35" autoAdjust="0"/>
    <p:restoredTop sz="94660"/>
  </p:normalViewPr>
  <p:slideViewPr>
    <p:cSldViewPr snapToGrid="0">
      <p:cViewPr>
        <p:scale>
          <a:sx n="66" d="100"/>
          <a:sy n="66" d="100"/>
        </p:scale>
        <p:origin x="18" y="960"/>
      </p:cViewPr>
      <p:guideLst>
        <p:guide orient="horz" pos="2137"/>
        <p:guide pos="384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7BEFA166-9729-4622-BCF7-CB53923E8D9C}" type="datetimeFigureOut">
              <a:rPr lang="zh-CN" altLang="en-US"/>
              <a:pPr>
                <a:defRPr/>
              </a:pPr>
              <a:t>2018/5/26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等线" pitchFamily="2" charset="-122"/>
                <a:ea typeface="等线" pitchFamily="2" charset="-122"/>
              </a:defRPr>
            </a:lvl1pPr>
          </a:lstStyle>
          <a:p>
            <a:fld id="{A1B3175A-78F4-468A-A3F0-2696C861EE79}" type="slidenum">
              <a:rPr lang="zh-CN" altLang="en-US"/>
              <a:pPr/>
              <a:t>‹#›</a:t>
            </a:fld>
            <a:endParaRPr lang="zh-CN" altLang="en-US"/>
          </a:p>
        </p:txBody>
      </p:sp>
    </p:spTree>
    <p:extLst>
      <p:ext uri="{BB962C8B-B14F-4D97-AF65-F5344CB8AC3E}">
        <p14:creationId xmlns:p14="http://schemas.microsoft.com/office/powerpoint/2010/main" val="3389540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C24A2D16-3735-4B04-8326-98B2DFCA32B1}" type="slidenum">
              <a:rPr lang="zh-CN" altLang="en-US">
                <a:latin typeface="等线" pitchFamily="2" charset="-122"/>
                <a:ea typeface="等线" pitchFamily="2" charset="-122"/>
              </a:rPr>
              <a:pPr/>
              <a:t>1</a:t>
            </a:fld>
            <a:endParaRPr lang="zh-CN" altLang="en-US">
              <a:latin typeface="等线" pitchFamily="2" charset="-122"/>
              <a:ea typeface="等线"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10</a:t>
            </a:fld>
            <a:endParaRPr lang="zh-CN" altLang="en-US"/>
          </a:p>
        </p:txBody>
      </p:sp>
    </p:spTree>
    <p:extLst>
      <p:ext uri="{BB962C8B-B14F-4D97-AF65-F5344CB8AC3E}">
        <p14:creationId xmlns:p14="http://schemas.microsoft.com/office/powerpoint/2010/main" val="3172663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11</a:t>
            </a:fld>
            <a:endParaRPr lang="zh-CN" altLang="en-US"/>
          </a:p>
        </p:txBody>
      </p:sp>
    </p:spTree>
    <p:extLst>
      <p:ext uri="{BB962C8B-B14F-4D97-AF65-F5344CB8AC3E}">
        <p14:creationId xmlns:p14="http://schemas.microsoft.com/office/powerpoint/2010/main" val="3601819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12</a:t>
            </a:fld>
            <a:endParaRPr lang="zh-CN" altLang="en-US"/>
          </a:p>
        </p:txBody>
      </p:sp>
    </p:spTree>
    <p:extLst>
      <p:ext uri="{BB962C8B-B14F-4D97-AF65-F5344CB8AC3E}">
        <p14:creationId xmlns:p14="http://schemas.microsoft.com/office/powerpoint/2010/main" val="1184753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13</a:t>
            </a:fld>
            <a:endParaRPr lang="zh-CN" altLang="en-US"/>
          </a:p>
        </p:txBody>
      </p:sp>
    </p:spTree>
    <p:extLst>
      <p:ext uri="{BB962C8B-B14F-4D97-AF65-F5344CB8AC3E}">
        <p14:creationId xmlns:p14="http://schemas.microsoft.com/office/powerpoint/2010/main" val="3421212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14</a:t>
            </a:fld>
            <a:endParaRPr lang="zh-CN" altLang="en-US"/>
          </a:p>
        </p:txBody>
      </p:sp>
    </p:spTree>
    <p:extLst>
      <p:ext uri="{BB962C8B-B14F-4D97-AF65-F5344CB8AC3E}">
        <p14:creationId xmlns:p14="http://schemas.microsoft.com/office/powerpoint/2010/main" val="3631173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15</a:t>
            </a:fld>
            <a:endParaRPr lang="zh-CN" altLang="en-US"/>
          </a:p>
        </p:txBody>
      </p:sp>
    </p:spTree>
    <p:extLst>
      <p:ext uri="{BB962C8B-B14F-4D97-AF65-F5344CB8AC3E}">
        <p14:creationId xmlns:p14="http://schemas.microsoft.com/office/powerpoint/2010/main" val="1210296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16</a:t>
            </a:fld>
            <a:endParaRPr lang="zh-CN" altLang="en-US"/>
          </a:p>
        </p:txBody>
      </p:sp>
    </p:spTree>
    <p:extLst>
      <p:ext uri="{BB962C8B-B14F-4D97-AF65-F5344CB8AC3E}">
        <p14:creationId xmlns:p14="http://schemas.microsoft.com/office/powerpoint/2010/main" val="967831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18</a:t>
            </a:fld>
            <a:endParaRPr lang="zh-CN" altLang="en-US"/>
          </a:p>
        </p:txBody>
      </p:sp>
    </p:spTree>
    <p:extLst>
      <p:ext uri="{BB962C8B-B14F-4D97-AF65-F5344CB8AC3E}">
        <p14:creationId xmlns:p14="http://schemas.microsoft.com/office/powerpoint/2010/main" val="3712666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19</a:t>
            </a:fld>
            <a:endParaRPr lang="zh-CN" altLang="en-US"/>
          </a:p>
        </p:txBody>
      </p:sp>
    </p:spTree>
    <p:extLst>
      <p:ext uri="{BB962C8B-B14F-4D97-AF65-F5344CB8AC3E}">
        <p14:creationId xmlns:p14="http://schemas.microsoft.com/office/powerpoint/2010/main" val="1159089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2912260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3</a:t>
            </a:fld>
            <a:endParaRPr lang="zh-CN" altLang="en-US"/>
          </a:p>
        </p:txBody>
      </p:sp>
    </p:spTree>
    <p:extLst>
      <p:ext uri="{BB962C8B-B14F-4D97-AF65-F5344CB8AC3E}">
        <p14:creationId xmlns:p14="http://schemas.microsoft.com/office/powerpoint/2010/main" val="2725323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4</a:t>
            </a:fld>
            <a:endParaRPr lang="zh-CN" altLang="en-US"/>
          </a:p>
        </p:txBody>
      </p:sp>
    </p:spTree>
    <p:extLst>
      <p:ext uri="{BB962C8B-B14F-4D97-AF65-F5344CB8AC3E}">
        <p14:creationId xmlns:p14="http://schemas.microsoft.com/office/powerpoint/2010/main" val="1959741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5</a:t>
            </a:fld>
            <a:endParaRPr lang="zh-CN" altLang="en-US"/>
          </a:p>
        </p:txBody>
      </p:sp>
    </p:spTree>
    <p:extLst>
      <p:ext uri="{BB962C8B-B14F-4D97-AF65-F5344CB8AC3E}">
        <p14:creationId xmlns:p14="http://schemas.microsoft.com/office/powerpoint/2010/main" val="1956596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6</a:t>
            </a:fld>
            <a:endParaRPr lang="zh-CN" altLang="en-US"/>
          </a:p>
        </p:txBody>
      </p:sp>
    </p:spTree>
    <p:extLst>
      <p:ext uri="{BB962C8B-B14F-4D97-AF65-F5344CB8AC3E}">
        <p14:creationId xmlns:p14="http://schemas.microsoft.com/office/powerpoint/2010/main" val="540754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7</a:t>
            </a:fld>
            <a:endParaRPr lang="zh-CN" altLang="en-US"/>
          </a:p>
        </p:txBody>
      </p:sp>
    </p:spTree>
    <p:extLst>
      <p:ext uri="{BB962C8B-B14F-4D97-AF65-F5344CB8AC3E}">
        <p14:creationId xmlns:p14="http://schemas.microsoft.com/office/powerpoint/2010/main" val="4178608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8</a:t>
            </a:fld>
            <a:endParaRPr lang="zh-CN" altLang="en-US"/>
          </a:p>
        </p:txBody>
      </p:sp>
    </p:spTree>
    <p:extLst>
      <p:ext uri="{BB962C8B-B14F-4D97-AF65-F5344CB8AC3E}">
        <p14:creationId xmlns:p14="http://schemas.microsoft.com/office/powerpoint/2010/main" val="802961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9</a:t>
            </a:fld>
            <a:endParaRPr lang="zh-CN" altLang="en-US"/>
          </a:p>
        </p:txBody>
      </p:sp>
    </p:spTree>
    <p:extLst>
      <p:ext uri="{BB962C8B-B14F-4D97-AF65-F5344CB8AC3E}">
        <p14:creationId xmlns:p14="http://schemas.microsoft.com/office/powerpoint/2010/main" val="53570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1659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978501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a:stretch/>
        </p:blipFill>
        <p:spPr>
          <a:xfrm>
            <a:off x="0" y="0"/>
            <a:ext cx="12192000" cy="6858000"/>
          </a:xfrm>
          <a:prstGeom prst="rect">
            <a:avLst/>
          </a:prstGeom>
        </p:spPr>
      </p:pic>
    </p:spTree>
    <p:extLst>
      <p:ext uri="{BB962C8B-B14F-4D97-AF65-F5344CB8AC3E}">
        <p14:creationId xmlns:p14="http://schemas.microsoft.com/office/powerpoint/2010/main" val="25368573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panose="020F0502020204030204"/>
              </a:defRPr>
            </a:lvl1pPr>
          </a:lstStyle>
          <a:p>
            <a:pPr>
              <a:defRPr/>
            </a:pPr>
            <a:fld id="{393DCBE8-34AC-4ACD-A772-57E928A2637E}" type="datetimeFigureOut">
              <a:rPr lang="zh-CN" altLang="en-US"/>
              <a:pPr>
                <a:defRPr/>
              </a:pPr>
              <a:t>2018/5/26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panose="020F0502020204030204"/>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D6DB5F75-0749-4605-82B0-56C3F1FE0365}" type="slidenum">
              <a:rPr lang="zh-CN" altLang="en-US"/>
              <a:pPr/>
              <a:t>‹#›</a:t>
            </a:fld>
            <a:endParaRPr lang="zh-CN" altLang="en-US"/>
          </a:p>
        </p:txBody>
      </p:sp>
      <p:pic>
        <p:nvPicPr>
          <p:cNvPr id="7" name="图片 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3000" contrast="-5000"/>
                    </a14:imgEffect>
                  </a14:imgLayer>
                </a14:imgProps>
              </a:ext>
              <a:ext uri="{28A0092B-C50C-407E-A947-70E740481C1C}">
                <a14:useLocalDpi xmlns:a14="http://schemas.microsoft.com/office/drawing/2010/main" val="0"/>
              </a:ext>
            </a:extLst>
          </a:blip>
          <a:src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95" r:id="rId1"/>
    <p:sldLayoutId id="2147483685" r:id="rId2"/>
    <p:sldLayoutId id="2147483696" r:id="rId3"/>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slide" Target="slide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332623" y="1580722"/>
            <a:ext cx="4052404" cy="2950993"/>
            <a:chOff x="14739813" y="1175098"/>
            <a:chExt cx="4907281" cy="3662639"/>
          </a:xfrm>
        </p:grpSpPr>
        <p:sp>
          <p:nvSpPr>
            <p:cNvPr id="38" name="Freeform 48"/>
            <p:cNvSpPr>
              <a:spLocks/>
            </p:cNvSpPr>
            <p:nvPr userDrawn="1"/>
          </p:nvSpPr>
          <p:spPr bwMode="auto">
            <a:xfrm>
              <a:off x="18797098" y="2229289"/>
              <a:ext cx="849996" cy="910931"/>
            </a:xfrm>
            <a:custGeom>
              <a:avLst/>
              <a:gdLst>
                <a:gd name="T0" fmla="*/ 10 w 931"/>
                <a:gd name="T1" fmla="*/ 866 h 879"/>
                <a:gd name="T2" fmla="*/ 264 w 931"/>
                <a:gd name="T3" fmla="*/ 790 h 879"/>
                <a:gd name="T4" fmla="*/ 335 w 931"/>
                <a:gd name="T5" fmla="*/ 661 h 879"/>
                <a:gd name="T6" fmla="*/ 327 w 931"/>
                <a:gd name="T7" fmla="*/ 512 h 879"/>
                <a:gd name="T8" fmla="*/ 289 w 931"/>
                <a:gd name="T9" fmla="*/ 361 h 879"/>
                <a:gd name="T10" fmla="*/ 295 w 931"/>
                <a:gd name="T11" fmla="*/ 222 h 879"/>
                <a:gd name="T12" fmla="*/ 458 w 931"/>
                <a:gd name="T13" fmla="*/ 150 h 879"/>
                <a:gd name="T14" fmla="*/ 651 w 931"/>
                <a:gd name="T15" fmla="*/ 211 h 879"/>
                <a:gd name="T16" fmla="*/ 743 w 931"/>
                <a:gd name="T17" fmla="*/ 240 h 879"/>
                <a:gd name="T18" fmla="*/ 784 w 931"/>
                <a:gd name="T19" fmla="*/ 198 h 879"/>
                <a:gd name="T20" fmla="*/ 814 w 931"/>
                <a:gd name="T21" fmla="*/ 104 h 879"/>
                <a:gd name="T22" fmla="*/ 844 w 931"/>
                <a:gd name="T23" fmla="*/ 59 h 879"/>
                <a:gd name="T24" fmla="*/ 921 w 931"/>
                <a:gd name="T25" fmla="*/ 19 h 879"/>
                <a:gd name="T26" fmla="*/ 917 w 931"/>
                <a:gd name="T27" fmla="*/ 4 h 879"/>
                <a:gd name="T28" fmla="*/ 848 w 931"/>
                <a:gd name="T29" fmla="*/ 35 h 879"/>
                <a:gd name="T30" fmla="*/ 816 w 931"/>
                <a:gd name="T31" fmla="*/ 67 h 879"/>
                <a:gd name="T32" fmla="*/ 783 w 931"/>
                <a:gd name="T33" fmla="*/ 146 h 879"/>
                <a:gd name="T34" fmla="*/ 759 w 931"/>
                <a:gd name="T35" fmla="*/ 212 h 879"/>
                <a:gd name="T36" fmla="*/ 702 w 931"/>
                <a:gd name="T37" fmla="*/ 218 h 879"/>
                <a:gd name="T38" fmla="*/ 606 w 931"/>
                <a:gd name="T39" fmla="*/ 169 h 879"/>
                <a:gd name="T40" fmla="*/ 507 w 931"/>
                <a:gd name="T41" fmla="*/ 140 h 879"/>
                <a:gd name="T42" fmla="*/ 315 w 931"/>
                <a:gd name="T43" fmla="*/ 169 h 879"/>
                <a:gd name="T44" fmla="*/ 270 w 931"/>
                <a:gd name="T45" fmla="*/ 254 h 879"/>
                <a:gd name="T46" fmla="*/ 282 w 931"/>
                <a:gd name="T47" fmla="*/ 404 h 879"/>
                <a:gd name="T48" fmla="*/ 302 w 931"/>
                <a:gd name="T49" fmla="*/ 709 h 879"/>
                <a:gd name="T50" fmla="*/ 15 w 931"/>
                <a:gd name="T51" fmla="*/ 850 h 879"/>
                <a:gd name="T52" fmla="*/ 10 w 931"/>
                <a:gd name="T53" fmla="*/ 866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31" h="879">
                  <a:moveTo>
                    <a:pt x="10" y="866"/>
                  </a:moveTo>
                  <a:cubicBezTo>
                    <a:pt x="102" y="879"/>
                    <a:pt x="197" y="856"/>
                    <a:pt x="264" y="790"/>
                  </a:cubicBezTo>
                  <a:cubicBezTo>
                    <a:pt x="299" y="755"/>
                    <a:pt x="325" y="709"/>
                    <a:pt x="335" y="661"/>
                  </a:cubicBezTo>
                  <a:cubicBezTo>
                    <a:pt x="345" y="611"/>
                    <a:pt x="338" y="561"/>
                    <a:pt x="327" y="512"/>
                  </a:cubicBezTo>
                  <a:cubicBezTo>
                    <a:pt x="315" y="461"/>
                    <a:pt x="299" y="412"/>
                    <a:pt x="289" y="361"/>
                  </a:cubicBezTo>
                  <a:cubicBezTo>
                    <a:pt x="281" y="316"/>
                    <a:pt x="277" y="265"/>
                    <a:pt x="295" y="222"/>
                  </a:cubicBezTo>
                  <a:cubicBezTo>
                    <a:pt x="320" y="158"/>
                    <a:pt x="397" y="146"/>
                    <a:pt x="458" y="150"/>
                  </a:cubicBezTo>
                  <a:cubicBezTo>
                    <a:pt x="526" y="154"/>
                    <a:pt x="593" y="176"/>
                    <a:pt x="651" y="211"/>
                  </a:cubicBezTo>
                  <a:cubicBezTo>
                    <a:pt x="678" y="227"/>
                    <a:pt x="711" y="245"/>
                    <a:pt x="743" y="240"/>
                  </a:cubicBezTo>
                  <a:cubicBezTo>
                    <a:pt x="764" y="236"/>
                    <a:pt x="777" y="217"/>
                    <a:pt x="784" y="198"/>
                  </a:cubicBezTo>
                  <a:cubicBezTo>
                    <a:pt x="797" y="168"/>
                    <a:pt x="801" y="135"/>
                    <a:pt x="814" y="104"/>
                  </a:cubicBezTo>
                  <a:cubicBezTo>
                    <a:pt x="821" y="88"/>
                    <a:pt x="831" y="72"/>
                    <a:pt x="844" y="59"/>
                  </a:cubicBezTo>
                  <a:cubicBezTo>
                    <a:pt x="865" y="38"/>
                    <a:pt x="894" y="30"/>
                    <a:pt x="921" y="19"/>
                  </a:cubicBezTo>
                  <a:cubicBezTo>
                    <a:pt x="931" y="15"/>
                    <a:pt x="927" y="0"/>
                    <a:pt x="917" y="4"/>
                  </a:cubicBezTo>
                  <a:cubicBezTo>
                    <a:pt x="894" y="13"/>
                    <a:pt x="869" y="20"/>
                    <a:pt x="848" y="35"/>
                  </a:cubicBezTo>
                  <a:cubicBezTo>
                    <a:pt x="836" y="44"/>
                    <a:pt x="825" y="55"/>
                    <a:pt x="816" y="67"/>
                  </a:cubicBezTo>
                  <a:cubicBezTo>
                    <a:pt x="800" y="91"/>
                    <a:pt x="791" y="119"/>
                    <a:pt x="783" y="146"/>
                  </a:cubicBezTo>
                  <a:cubicBezTo>
                    <a:pt x="777" y="168"/>
                    <a:pt x="773" y="193"/>
                    <a:pt x="759" y="212"/>
                  </a:cubicBezTo>
                  <a:cubicBezTo>
                    <a:pt x="745" y="231"/>
                    <a:pt x="721" y="225"/>
                    <a:pt x="702" y="218"/>
                  </a:cubicBezTo>
                  <a:cubicBezTo>
                    <a:pt x="668" y="206"/>
                    <a:pt x="639" y="183"/>
                    <a:pt x="606" y="169"/>
                  </a:cubicBezTo>
                  <a:cubicBezTo>
                    <a:pt x="574" y="156"/>
                    <a:pt x="541" y="146"/>
                    <a:pt x="507" y="140"/>
                  </a:cubicBezTo>
                  <a:cubicBezTo>
                    <a:pt x="444" y="128"/>
                    <a:pt x="368" y="127"/>
                    <a:pt x="315" y="169"/>
                  </a:cubicBezTo>
                  <a:cubicBezTo>
                    <a:pt x="288" y="190"/>
                    <a:pt x="275" y="221"/>
                    <a:pt x="270" y="254"/>
                  </a:cubicBezTo>
                  <a:cubicBezTo>
                    <a:pt x="262" y="304"/>
                    <a:pt x="271" y="355"/>
                    <a:pt x="282" y="404"/>
                  </a:cubicBezTo>
                  <a:cubicBezTo>
                    <a:pt x="306" y="504"/>
                    <a:pt x="349" y="609"/>
                    <a:pt x="302" y="709"/>
                  </a:cubicBezTo>
                  <a:cubicBezTo>
                    <a:pt x="251" y="817"/>
                    <a:pt x="129" y="867"/>
                    <a:pt x="15" y="850"/>
                  </a:cubicBezTo>
                  <a:cubicBezTo>
                    <a:pt x="4" y="849"/>
                    <a:pt x="0" y="864"/>
                    <a:pt x="10" y="866"/>
                  </a:cubicBezTo>
                  <a:close/>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9"/>
            <p:cNvSpPr>
              <a:spLocks/>
            </p:cNvSpPr>
            <p:nvPr userDrawn="1"/>
          </p:nvSpPr>
          <p:spPr bwMode="auto">
            <a:xfrm>
              <a:off x="15104725" y="2410394"/>
              <a:ext cx="3705887" cy="2427343"/>
            </a:xfrm>
            <a:custGeom>
              <a:avLst/>
              <a:gdLst>
                <a:gd name="T0" fmla="*/ 1371 w 1371"/>
                <a:gd name="T1" fmla="*/ 883 h 898"/>
                <a:gd name="T2" fmla="*/ 1356 w 1371"/>
                <a:gd name="T3" fmla="*/ 898 h 898"/>
                <a:gd name="T4" fmla="*/ 15 w 1371"/>
                <a:gd name="T5" fmla="*/ 898 h 898"/>
                <a:gd name="T6" fmla="*/ 0 w 1371"/>
                <a:gd name="T7" fmla="*/ 883 h 898"/>
                <a:gd name="T8" fmla="*/ 0 w 1371"/>
                <a:gd name="T9" fmla="*/ 14 h 898"/>
                <a:gd name="T10" fmla="*/ 15 w 1371"/>
                <a:gd name="T11" fmla="*/ 0 h 898"/>
                <a:gd name="T12" fmla="*/ 1356 w 1371"/>
                <a:gd name="T13" fmla="*/ 0 h 898"/>
                <a:gd name="T14" fmla="*/ 1371 w 1371"/>
                <a:gd name="T15" fmla="*/ 14 h 898"/>
                <a:gd name="T16" fmla="*/ 1371 w 1371"/>
                <a:gd name="T17" fmla="*/ 883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1" h="898">
                  <a:moveTo>
                    <a:pt x="1371" y="883"/>
                  </a:moveTo>
                  <a:cubicBezTo>
                    <a:pt x="1371" y="891"/>
                    <a:pt x="1365" y="898"/>
                    <a:pt x="1356" y="898"/>
                  </a:cubicBezTo>
                  <a:cubicBezTo>
                    <a:pt x="15" y="898"/>
                    <a:pt x="15" y="898"/>
                    <a:pt x="15" y="898"/>
                  </a:cubicBezTo>
                  <a:cubicBezTo>
                    <a:pt x="7" y="898"/>
                    <a:pt x="0" y="891"/>
                    <a:pt x="0" y="883"/>
                  </a:cubicBezTo>
                  <a:cubicBezTo>
                    <a:pt x="0" y="14"/>
                    <a:pt x="0" y="14"/>
                    <a:pt x="0" y="14"/>
                  </a:cubicBezTo>
                  <a:cubicBezTo>
                    <a:pt x="0" y="6"/>
                    <a:pt x="7" y="0"/>
                    <a:pt x="15" y="0"/>
                  </a:cubicBezTo>
                  <a:cubicBezTo>
                    <a:pt x="1356" y="0"/>
                    <a:pt x="1356" y="0"/>
                    <a:pt x="1356" y="0"/>
                  </a:cubicBezTo>
                  <a:cubicBezTo>
                    <a:pt x="1365" y="0"/>
                    <a:pt x="1371" y="6"/>
                    <a:pt x="1371" y="14"/>
                  </a:cubicBezTo>
                  <a:lnTo>
                    <a:pt x="1371" y="883"/>
                  </a:lnTo>
                  <a:close/>
                </a:path>
              </a:pathLst>
            </a:custGeom>
            <a:solidFill>
              <a:srgbClr val="F2F2F2"/>
            </a:solidFill>
            <a:ln>
              <a:noFill/>
            </a:ln>
            <a:effectLst>
              <a:outerShdw blurRad="177800" dist="190500" dir="7320000" sx="101000" sy="101000" algn="ctr" rotWithShape="0">
                <a:srgbClr val="000000">
                  <a:alpha val="43137"/>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50"/>
            <p:cNvSpPr>
              <a:spLocks/>
            </p:cNvSpPr>
            <p:nvPr userDrawn="1"/>
          </p:nvSpPr>
          <p:spPr bwMode="auto">
            <a:xfrm>
              <a:off x="18424076" y="2759088"/>
              <a:ext cx="162183" cy="132450"/>
            </a:xfrm>
            <a:custGeom>
              <a:avLst/>
              <a:gdLst>
                <a:gd name="T0" fmla="*/ 9 w 60"/>
                <a:gd name="T1" fmla="*/ 0 h 49"/>
                <a:gd name="T2" fmla="*/ 51 w 60"/>
                <a:gd name="T3" fmla="*/ 0 h 49"/>
                <a:gd name="T4" fmla="*/ 60 w 60"/>
                <a:gd name="T5" fmla="*/ 8 h 49"/>
                <a:gd name="T6" fmla="*/ 60 w 60"/>
                <a:gd name="T7" fmla="*/ 40 h 49"/>
                <a:gd name="T8" fmla="*/ 51 w 60"/>
                <a:gd name="T9" fmla="*/ 49 h 49"/>
                <a:gd name="T10" fmla="*/ 9 w 60"/>
                <a:gd name="T11" fmla="*/ 49 h 49"/>
                <a:gd name="T12" fmla="*/ 0 w 60"/>
                <a:gd name="T13" fmla="*/ 40 h 49"/>
                <a:gd name="T14" fmla="*/ 0 w 60"/>
                <a:gd name="T15" fmla="*/ 8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51" y="0"/>
                    <a:pt x="51" y="0"/>
                    <a:pt x="51" y="0"/>
                  </a:cubicBezTo>
                  <a:cubicBezTo>
                    <a:pt x="56" y="0"/>
                    <a:pt x="60" y="4"/>
                    <a:pt x="60" y="8"/>
                  </a:cubicBezTo>
                  <a:cubicBezTo>
                    <a:pt x="60" y="40"/>
                    <a:pt x="60" y="40"/>
                    <a:pt x="60" y="40"/>
                  </a:cubicBezTo>
                  <a:cubicBezTo>
                    <a:pt x="60" y="45"/>
                    <a:pt x="56" y="49"/>
                    <a:pt x="51"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51"/>
            <p:cNvSpPr>
              <a:spLocks/>
            </p:cNvSpPr>
            <p:nvPr userDrawn="1"/>
          </p:nvSpPr>
          <p:spPr bwMode="auto">
            <a:xfrm>
              <a:off x="18424076" y="2921271"/>
              <a:ext cx="162183" cy="175699"/>
            </a:xfrm>
            <a:custGeom>
              <a:avLst/>
              <a:gdLst>
                <a:gd name="T0" fmla="*/ 11 w 60"/>
                <a:gd name="T1" fmla="*/ 0 h 65"/>
                <a:gd name="T2" fmla="*/ 49 w 60"/>
                <a:gd name="T3" fmla="*/ 0 h 65"/>
                <a:gd name="T4" fmla="*/ 60 w 60"/>
                <a:gd name="T5" fmla="*/ 11 h 65"/>
                <a:gd name="T6" fmla="*/ 60 w 60"/>
                <a:gd name="T7" fmla="*/ 54 h 65"/>
                <a:gd name="T8" fmla="*/ 49 w 60"/>
                <a:gd name="T9" fmla="*/ 65 h 65"/>
                <a:gd name="T10" fmla="*/ 11 w 60"/>
                <a:gd name="T11" fmla="*/ 65 h 65"/>
                <a:gd name="T12" fmla="*/ 0 w 60"/>
                <a:gd name="T13" fmla="*/ 54 h 65"/>
                <a:gd name="T14" fmla="*/ 0 w 60"/>
                <a:gd name="T15" fmla="*/ 11 h 65"/>
                <a:gd name="T16" fmla="*/ 11 w 60"/>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5">
                  <a:moveTo>
                    <a:pt x="11" y="0"/>
                  </a:moveTo>
                  <a:cubicBezTo>
                    <a:pt x="49" y="0"/>
                    <a:pt x="49" y="0"/>
                    <a:pt x="49" y="0"/>
                  </a:cubicBezTo>
                  <a:cubicBezTo>
                    <a:pt x="55" y="0"/>
                    <a:pt x="60" y="5"/>
                    <a:pt x="60" y="11"/>
                  </a:cubicBezTo>
                  <a:cubicBezTo>
                    <a:pt x="60" y="54"/>
                    <a:pt x="60" y="54"/>
                    <a:pt x="60" y="54"/>
                  </a:cubicBezTo>
                  <a:cubicBezTo>
                    <a:pt x="60" y="60"/>
                    <a:pt x="55" y="65"/>
                    <a:pt x="49"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52"/>
            <p:cNvSpPr>
              <a:spLocks/>
            </p:cNvSpPr>
            <p:nvPr userDrawn="1"/>
          </p:nvSpPr>
          <p:spPr bwMode="auto">
            <a:xfrm>
              <a:off x="18424076" y="3126704"/>
              <a:ext cx="162183" cy="172995"/>
            </a:xfrm>
            <a:custGeom>
              <a:avLst/>
              <a:gdLst>
                <a:gd name="T0" fmla="*/ 11 w 60"/>
                <a:gd name="T1" fmla="*/ 0 h 64"/>
                <a:gd name="T2" fmla="*/ 49 w 60"/>
                <a:gd name="T3" fmla="*/ 0 h 64"/>
                <a:gd name="T4" fmla="*/ 60 w 60"/>
                <a:gd name="T5" fmla="*/ 11 h 64"/>
                <a:gd name="T6" fmla="*/ 60 w 60"/>
                <a:gd name="T7" fmla="*/ 54 h 64"/>
                <a:gd name="T8" fmla="*/ 49 w 60"/>
                <a:gd name="T9" fmla="*/ 64 h 64"/>
                <a:gd name="T10" fmla="*/ 11 w 60"/>
                <a:gd name="T11" fmla="*/ 64 h 64"/>
                <a:gd name="T12" fmla="*/ 0 w 60"/>
                <a:gd name="T13" fmla="*/ 54 h 64"/>
                <a:gd name="T14" fmla="*/ 0 w 60"/>
                <a:gd name="T15" fmla="*/ 11 h 64"/>
                <a:gd name="T16" fmla="*/ 11 w 60"/>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4">
                  <a:moveTo>
                    <a:pt x="11" y="0"/>
                  </a:moveTo>
                  <a:cubicBezTo>
                    <a:pt x="49" y="0"/>
                    <a:pt x="49" y="0"/>
                    <a:pt x="49" y="0"/>
                  </a:cubicBezTo>
                  <a:cubicBezTo>
                    <a:pt x="55" y="0"/>
                    <a:pt x="60" y="5"/>
                    <a:pt x="60" y="11"/>
                  </a:cubicBezTo>
                  <a:cubicBezTo>
                    <a:pt x="60" y="54"/>
                    <a:pt x="60" y="54"/>
                    <a:pt x="60" y="54"/>
                  </a:cubicBezTo>
                  <a:cubicBezTo>
                    <a:pt x="60" y="59"/>
                    <a:pt x="55" y="64"/>
                    <a:pt x="49" y="64"/>
                  </a:cubicBezTo>
                  <a:cubicBezTo>
                    <a:pt x="11" y="64"/>
                    <a:pt x="11" y="64"/>
                    <a:pt x="11" y="64"/>
                  </a:cubicBezTo>
                  <a:cubicBezTo>
                    <a:pt x="5" y="64"/>
                    <a:pt x="0" y="59"/>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53"/>
            <p:cNvSpPr>
              <a:spLocks/>
            </p:cNvSpPr>
            <p:nvPr userDrawn="1"/>
          </p:nvSpPr>
          <p:spPr bwMode="auto">
            <a:xfrm>
              <a:off x="18424076" y="3332136"/>
              <a:ext cx="162183" cy="172995"/>
            </a:xfrm>
            <a:custGeom>
              <a:avLst/>
              <a:gdLst>
                <a:gd name="T0" fmla="*/ 11 w 60"/>
                <a:gd name="T1" fmla="*/ 0 h 64"/>
                <a:gd name="T2" fmla="*/ 49 w 60"/>
                <a:gd name="T3" fmla="*/ 0 h 64"/>
                <a:gd name="T4" fmla="*/ 60 w 60"/>
                <a:gd name="T5" fmla="*/ 10 h 64"/>
                <a:gd name="T6" fmla="*/ 60 w 60"/>
                <a:gd name="T7" fmla="*/ 53 h 64"/>
                <a:gd name="T8" fmla="*/ 49 w 60"/>
                <a:gd name="T9" fmla="*/ 64 h 64"/>
                <a:gd name="T10" fmla="*/ 11 w 60"/>
                <a:gd name="T11" fmla="*/ 64 h 64"/>
                <a:gd name="T12" fmla="*/ 0 w 60"/>
                <a:gd name="T13" fmla="*/ 53 h 64"/>
                <a:gd name="T14" fmla="*/ 0 w 60"/>
                <a:gd name="T15" fmla="*/ 10 h 64"/>
                <a:gd name="T16" fmla="*/ 11 w 60"/>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4">
                  <a:moveTo>
                    <a:pt x="11" y="0"/>
                  </a:moveTo>
                  <a:cubicBezTo>
                    <a:pt x="49" y="0"/>
                    <a:pt x="49" y="0"/>
                    <a:pt x="49" y="0"/>
                  </a:cubicBezTo>
                  <a:cubicBezTo>
                    <a:pt x="55" y="0"/>
                    <a:pt x="60" y="4"/>
                    <a:pt x="60" y="10"/>
                  </a:cubicBezTo>
                  <a:cubicBezTo>
                    <a:pt x="60" y="53"/>
                    <a:pt x="60" y="53"/>
                    <a:pt x="60" y="53"/>
                  </a:cubicBezTo>
                  <a:cubicBezTo>
                    <a:pt x="60" y="59"/>
                    <a:pt x="55" y="64"/>
                    <a:pt x="49" y="64"/>
                  </a:cubicBezTo>
                  <a:cubicBezTo>
                    <a:pt x="11" y="64"/>
                    <a:pt x="11" y="64"/>
                    <a:pt x="11" y="64"/>
                  </a:cubicBezTo>
                  <a:cubicBezTo>
                    <a:pt x="5" y="64"/>
                    <a:pt x="0" y="59"/>
                    <a:pt x="0" y="53"/>
                  </a:cubicBezTo>
                  <a:cubicBezTo>
                    <a:pt x="0" y="10"/>
                    <a:pt x="0" y="10"/>
                    <a:pt x="0" y="10"/>
                  </a:cubicBezTo>
                  <a:cubicBezTo>
                    <a:pt x="0" y="4"/>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54"/>
            <p:cNvSpPr>
              <a:spLocks/>
            </p:cNvSpPr>
            <p:nvPr userDrawn="1"/>
          </p:nvSpPr>
          <p:spPr bwMode="auto">
            <a:xfrm>
              <a:off x="18424076" y="3534865"/>
              <a:ext cx="162183" cy="175699"/>
            </a:xfrm>
            <a:custGeom>
              <a:avLst/>
              <a:gdLst>
                <a:gd name="T0" fmla="*/ 11 w 60"/>
                <a:gd name="T1" fmla="*/ 0 h 65"/>
                <a:gd name="T2" fmla="*/ 49 w 60"/>
                <a:gd name="T3" fmla="*/ 0 h 65"/>
                <a:gd name="T4" fmla="*/ 60 w 60"/>
                <a:gd name="T5" fmla="*/ 11 h 65"/>
                <a:gd name="T6" fmla="*/ 60 w 60"/>
                <a:gd name="T7" fmla="*/ 54 h 65"/>
                <a:gd name="T8" fmla="*/ 49 w 60"/>
                <a:gd name="T9" fmla="*/ 65 h 65"/>
                <a:gd name="T10" fmla="*/ 11 w 60"/>
                <a:gd name="T11" fmla="*/ 65 h 65"/>
                <a:gd name="T12" fmla="*/ 0 w 60"/>
                <a:gd name="T13" fmla="*/ 54 h 65"/>
                <a:gd name="T14" fmla="*/ 0 w 60"/>
                <a:gd name="T15" fmla="*/ 11 h 65"/>
                <a:gd name="T16" fmla="*/ 11 w 60"/>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5">
                  <a:moveTo>
                    <a:pt x="11" y="0"/>
                  </a:moveTo>
                  <a:cubicBezTo>
                    <a:pt x="49" y="0"/>
                    <a:pt x="49" y="0"/>
                    <a:pt x="49" y="0"/>
                  </a:cubicBezTo>
                  <a:cubicBezTo>
                    <a:pt x="55" y="0"/>
                    <a:pt x="60" y="5"/>
                    <a:pt x="60" y="11"/>
                  </a:cubicBezTo>
                  <a:cubicBezTo>
                    <a:pt x="60" y="54"/>
                    <a:pt x="60" y="54"/>
                    <a:pt x="60" y="54"/>
                  </a:cubicBezTo>
                  <a:cubicBezTo>
                    <a:pt x="60" y="60"/>
                    <a:pt x="55" y="65"/>
                    <a:pt x="49"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5"/>
            <p:cNvSpPr>
              <a:spLocks/>
            </p:cNvSpPr>
            <p:nvPr userDrawn="1"/>
          </p:nvSpPr>
          <p:spPr bwMode="auto">
            <a:xfrm>
              <a:off x="18424076" y="3740297"/>
              <a:ext cx="162183" cy="172995"/>
            </a:xfrm>
            <a:custGeom>
              <a:avLst/>
              <a:gdLst>
                <a:gd name="T0" fmla="*/ 11 w 60"/>
                <a:gd name="T1" fmla="*/ 0 h 64"/>
                <a:gd name="T2" fmla="*/ 49 w 60"/>
                <a:gd name="T3" fmla="*/ 0 h 64"/>
                <a:gd name="T4" fmla="*/ 60 w 60"/>
                <a:gd name="T5" fmla="*/ 11 h 64"/>
                <a:gd name="T6" fmla="*/ 60 w 60"/>
                <a:gd name="T7" fmla="*/ 54 h 64"/>
                <a:gd name="T8" fmla="*/ 49 w 60"/>
                <a:gd name="T9" fmla="*/ 64 h 64"/>
                <a:gd name="T10" fmla="*/ 11 w 60"/>
                <a:gd name="T11" fmla="*/ 64 h 64"/>
                <a:gd name="T12" fmla="*/ 0 w 60"/>
                <a:gd name="T13" fmla="*/ 54 h 64"/>
                <a:gd name="T14" fmla="*/ 0 w 60"/>
                <a:gd name="T15" fmla="*/ 11 h 64"/>
                <a:gd name="T16" fmla="*/ 11 w 60"/>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4">
                  <a:moveTo>
                    <a:pt x="11" y="0"/>
                  </a:moveTo>
                  <a:cubicBezTo>
                    <a:pt x="49" y="0"/>
                    <a:pt x="49" y="0"/>
                    <a:pt x="49" y="0"/>
                  </a:cubicBezTo>
                  <a:cubicBezTo>
                    <a:pt x="55" y="0"/>
                    <a:pt x="60" y="5"/>
                    <a:pt x="60" y="11"/>
                  </a:cubicBezTo>
                  <a:cubicBezTo>
                    <a:pt x="60" y="54"/>
                    <a:pt x="60" y="54"/>
                    <a:pt x="60" y="54"/>
                  </a:cubicBezTo>
                  <a:cubicBezTo>
                    <a:pt x="60" y="60"/>
                    <a:pt x="55" y="64"/>
                    <a:pt x="49" y="64"/>
                  </a:cubicBezTo>
                  <a:cubicBezTo>
                    <a:pt x="11" y="64"/>
                    <a:pt x="11" y="64"/>
                    <a:pt x="11" y="64"/>
                  </a:cubicBezTo>
                  <a:cubicBezTo>
                    <a:pt x="5" y="64"/>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6"/>
            <p:cNvSpPr>
              <a:spLocks/>
            </p:cNvSpPr>
            <p:nvPr userDrawn="1"/>
          </p:nvSpPr>
          <p:spPr bwMode="auto">
            <a:xfrm>
              <a:off x="18218644" y="2759088"/>
              <a:ext cx="164886" cy="132450"/>
            </a:xfrm>
            <a:custGeom>
              <a:avLst/>
              <a:gdLst>
                <a:gd name="T0" fmla="*/ 9 w 61"/>
                <a:gd name="T1" fmla="*/ 0 h 49"/>
                <a:gd name="T2" fmla="*/ 52 w 61"/>
                <a:gd name="T3" fmla="*/ 0 h 49"/>
                <a:gd name="T4" fmla="*/ 61 w 61"/>
                <a:gd name="T5" fmla="*/ 8 h 49"/>
                <a:gd name="T6" fmla="*/ 61 w 61"/>
                <a:gd name="T7" fmla="*/ 40 h 49"/>
                <a:gd name="T8" fmla="*/ 52 w 61"/>
                <a:gd name="T9" fmla="*/ 49 h 49"/>
                <a:gd name="T10" fmla="*/ 9 w 61"/>
                <a:gd name="T11" fmla="*/ 49 h 49"/>
                <a:gd name="T12" fmla="*/ 0 w 61"/>
                <a:gd name="T13" fmla="*/ 40 h 49"/>
                <a:gd name="T14" fmla="*/ 0 w 61"/>
                <a:gd name="T15" fmla="*/ 8 h 49"/>
                <a:gd name="T16" fmla="*/ 9 w 61"/>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49">
                  <a:moveTo>
                    <a:pt x="9" y="0"/>
                  </a:moveTo>
                  <a:cubicBezTo>
                    <a:pt x="52" y="0"/>
                    <a:pt x="52" y="0"/>
                    <a:pt x="52" y="0"/>
                  </a:cubicBezTo>
                  <a:cubicBezTo>
                    <a:pt x="57" y="0"/>
                    <a:pt x="61" y="4"/>
                    <a:pt x="61" y="8"/>
                  </a:cubicBezTo>
                  <a:cubicBezTo>
                    <a:pt x="61" y="40"/>
                    <a:pt x="61" y="40"/>
                    <a:pt x="61" y="40"/>
                  </a:cubicBezTo>
                  <a:cubicBezTo>
                    <a:pt x="61" y="45"/>
                    <a:pt x="57" y="49"/>
                    <a:pt x="52"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7"/>
            <p:cNvSpPr>
              <a:spLocks/>
            </p:cNvSpPr>
            <p:nvPr userDrawn="1"/>
          </p:nvSpPr>
          <p:spPr bwMode="auto">
            <a:xfrm>
              <a:off x="18032133" y="2921271"/>
              <a:ext cx="351397" cy="175699"/>
            </a:xfrm>
            <a:custGeom>
              <a:avLst/>
              <a:gdLst>
                <a:gd name="T0" fmla="*/ 11 w 130"/>
                <a:gd name="T1" fmla="*/ 0 h 65"/>
                <a:gd name="T2" fmla="*/ 118 w 130"/>
                <a:gd name="T3" fmla="*/ 0 h 65"/>
                <a:gd name="T4" fmla="*/ 130 w 130"/>
                <a:gd name="T5" fmla="*/ 12 h 65"/>
                <a:gd name="T6" fmla="*/ 130 w 130"/>
                <a:gd name="T7" fmla="*/ 53 h 65"/>
                <a:gd name="T8" fmla="*/ 118 w 130"/>
                <a:gd name="T9" fmla="*/ 65 h 65"/>
                <a:gd name="T10" fmla="*/ 11 w 130"/>
                <a:gd name="T11" fmla="*/ 65 h 65"/>
                <a:gd name="T12" fmla="*/ 0 w 130"/>
                <a:gd name="T13" fmla="*/ 53 h 65"/>
                <a:gd name="T14" fmla="*/ 0 w 130"/>
                <a:gd name="T15" fmla="*/ 12 h 65"/>
                <a:gd name="T16" fmla="*/ 11 w 130"/>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65">
                  <a:moveTo>
                    <a:pt x="11" y="0"/>
                  </a:moveTo>
                  <a:cubicBezTo>
                    <a:pt x="118" y="0"/>
                    <a:pt x="118" y="0"/>
                    <a:pt x="118" y="0"/>
                  </a:cubicBezTo>
                  <a:cubicBezTo>
                    <a:pt x="125" y="0"/>
                    <a:pt x="130" y="5"/>
                    <a:pt x="130" y="12"/>
                  </a:cubicBezTo>
                  <a:cubicBezTo>
                    <a:pt x="130" y="53"/>
                    <a:pt x="130" y="53"/>
                    <a:pt x="130" y="53"/>
                  </a:cubicBezTo>
                  <a:cubicBezTo>
                    <a:pt x="130" y="59"/>
                    <a:pt x="125" y="65"/>
                    <a:pt x="118" y="65"/>
                  </a:cubicBezTo>
                  <a:cubicBezTo>
                    <a:pt x="11" y="65"/>
                    <a:pt x="11" y="65"/>
                    <a:pt x="11" y="65"/>
                  </a:cubicBezTo>
                  <a:cubicBezTo>
                    <a:pt x="5" y="65"/>
                    <a:pt x="0" y="59"/>
                    <a:pt x="0" y="53"/>
                  </a:cubicBezTo>
                  <a:cubicBezTo>
                    <a:pt x="0" y="12"/>
                    <a:pt x="0" y="12"/>
                    <a:pt x="0" y="12"/>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8"/>
            <p:cNvSpPr>
              <a:spLocks/>
            </p:cNvSpPr>
            <p:nvPr userDrawn="1"/>
          </p:nvSpPr>
          <p:spPr bwMode="auto">
            <a:xfrm>
              <a:off x="18164583" y="3126704"/>
              <a:ext cx="218947" cy="172995"/>
            </a:xfrm>
            <a:custGeom>
              <a:avLst/>
              <a:gdLst>
                <a:gd name="T0" fmla="*/ 11 w 81"/>
                <a:gd name="T1" fmla="*/ 0 h 64"/>
                <a:gd name="T2" fmla="*/ 69 w 81"/>
                <a:gd name="T3" fmla="*/ 0 h 64"/>
                <a:gd name="T4" fmla="*/ 81 w 81"/>
                <a:gd name="T5" fmla="*/ 11 h 64"/>
                <a:gd name="T6" fmla="*/ 81 w 81"/>
                <a:gd name="T7" fmla="*/ 53 h 64"/>
                <a:gd name="T8" fmla="*/ 69 w 81"/>
                <a:gd name="T9" fmla="*/ 64 h 64"/>
                <a:gd name="T10" fmla="*/ 11 w 81"/>
                <a:gd name="T11" fmla="*/ 64 h 64"/>
                <a:gd name="T12" fmla="*/ 0 w 81"/>
                <a:gd name="T13" fmla="*/ 53 h 64"/>
                <a:gd name="T14" fmla="*/ 0 w 81"/>
                <a:gd name="T15" fmla="*/ 11 h 64"/>
                <a:gd name="T16" fmla="*/ 11 w 81"/>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64">
                  <a:moveTo>
                    <a:pt x="11" y="0"/>
                  </a:moveTo>
                  <a:cubicBezTo>
                    <a:pt x="69" y="0"/>
                    <a:pt x="69" y="0"/>
                    <a:pt x="69" y="0"/>
                  </a:cubicBezTo>
                  <a:cubicBezTo>
                    <a:pt x="76" y="0"/>
                    <a:pt x="81" y="5"/>
                    <a:pt x="81" y="11"/>
                  </a:cubicBezTo>
                  <a:cubicBezTo>
                    <a:pt x="81" y="53"/>
                    <a:pt x="81" y="53"/>
                    <a:pt x="81" y="53"/>
                  </a:cubicBezTo>
                  <a:cubicBezTo>
                    <a:pt x="81" y="59"/>
                    <a:pt x="76" y="64"/>
                    <a:pt x="69"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9"/>
            <p:cNvSpPr>
              <a:spLocks/>
            </p:cNvSpPr>
            <p:nvPr userDrawn="1"/>
          </p:nvSpPr>
          <p:spPr bwMode="auto">
            <a:xfrm>
              <a:off x="18007806" y="3332136"/>
              <a:ext cx="375725" cy="172995"/>
            </a:xfrm>
            <a:custGeom>
              <a:avLst/>
              <a:gdLst>
                <a:gd name="T0" fmla="*/ 12 w 139"/>
                <a:gd name="T1" fmla="*/ 0 h 64"/>
                <a:gd name="T2" fmla="*/ 127 w 139"/>
                <a:gd name="T3" fmla="*/ 0 h 64"/>
                <a:gd name="T4" fmla="*/ 139 w 139"/>
                <a:gd name="T5" fmla="*/ 11 h 64"/>
                <a:gd name="T6" fmla="*/ 139 w 139"/>
                <a:gd name="T7" fmla="*/ 53 h 64"/>
                <a:gd name="T8" fmla="*/ 127 w 139"/>
                <a:gd name="T9" fmla="*/ 64 h 64"/>
                <a:gd name="T10" fmla="*/ 12 w 139"/>
                <a:gd name="T11" fmla="*/ 64 h 64"/>
                <a:gd name="T12" fmla="*/ 0 w 139"/>
                <a:gd name="T13" fmla="*/ 53 h 64"/>
                <a:gd name="T14" fmla="*/ 0 w 139"/>
                <a:gd name="T15" fmla="*/ 11 h 64"/>
                <a:gd name="T16" fmla="*/ 12 w 139"/>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64">
                  <a:moveTo>
                    <a:pt x="12" y="0"/>
                  </a:moveTo>
                  <a:cubicBezTo>
                    <a:pt x="127" y="0"/>
                    <a:pt x="127" y="0"/>
                    <a:pt x="127" y="0"/>
                  </a:cubicBezTo>
                  <a:cubicBezTo>
                    <a:pt x="134" y="0"/>
                    <a:pt x="139" y="5"/>
                    <a:pt x="139" y="11"/>
                  </a:cubicBezTo>
                  <a:cubicBezTo>
                    <a:pt x="139" y="53"/>
                    <a:pt x="139" y="53"/>
                    <a:pt x="139" y="53"/>
                  </a:cubicBezTo>
                  <a:cubicBezTo>
                    <a:pt x="139" y="59"/>
                    <a:pt x="134" y="64"/>
                    <a:pt x="127" y="64"/>
                  </a:cubicBezTo>
                  <a:cubicBezTo>
                    <a:pt x="12" y="64"/>
                    <a:pt x="12" y="64"/>
                    <a:pt x="12" y="64"/>
                  </a:cubicBezTo>
                  <a:cubicBezTo>
                    <a:pt x="5" y="64"/>
                    <a:pt x="0" y="59"/>
                    <a:pt x="0" y="53"/>
                  </a:cubicBezTo>
                  <a:cubicBezTo>
                    <a:pt x="0" y="11"/>
                    <a:pt x="0" y="11"/>
                    <a:pt x="0" y="11"/>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60"/>
            <p:cNvSpPr>
              <a:spLocks/>
            </p:cNvSpPr>
            <p:nvPr userDrawn="1"/>
          </p:nvSpPr>
          <p:spPr bwMode="auto">
            <a:xfrm>
              <a:off x="18218644" y="3534865"/>
              <a:ext cx="164886" cy="175699"/>
            </a:xfrm>
            <a:custGeom>
              <a:avLst/>
              <a:gdLst>
                <a:gd name="T0" fmla="*/ 11 w 61"/>
                <a:gd name="T1" fmla="*/ 0 h 65"/>
                <a:gd name="T2" fmla="*/ 50 w 61"/>
                <a:gd name="T3" fmla="*/ 0 h 65"/>
                <a:gd name="T4" fmla="*/ 61 w 61"/>
                <a:gd name="T5" fmla="*/ 11 h 65"/>
                <a:gd name="T6" fmla="*/ 61 w 61"/>
                <a:gd name="T7" fmla="*/ 54 h 65"/>
                <a:gd name="T8" fmla="*/ 50 w 61"/>
                <a:gd name="T9" fmla="*/ 65 h 65"/>
                <a:gd name="T10" fmla="*/ 11 w 61"/>
                <a:gd name="T11" fmla="*/ 65 h 65"/>
                <a:gd name="T12" fmla="*/ 0 w 61"/>
                <a:gd name="T13" fmla="*/ 54 h 65"/>
                <a:gd name="T14" fmla="*/ 0 w 61"/>
                <a:gd name="T15" fmla="*/ 11 h 65"/>
                <a:gd name="T16" fmla="*/ 11 w 61"/>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5">
                  <a:moveTo>
                    <a:pt x="11" y="0"/>
                  </a:moveTo>
                  <a:cubicBezTo>
                    <a:pt x="50" y="0"/>
                    <a:pt x="50" y="0"/>
                    <a:pt x="50" y="0"/>
                  </a:cubicBezTo>
                  <a:cubicBezTo>
                    <a:pt x="56" y="0"/>
                    <a:pt x="61" y="5"/>
                    <a:pt x="61" y="11"/>
                  </a:cubicBezTo>
                  <a:cubicBezTo>
                    <a:pt x="61" y="54"/>
                    <a:pt x="61" y="54"/>
                    <a:pt x="61" y="54"/>
                  </a:cubicBezTo>
                  <a:cubicBezTo>
                    <a:pt x="61" y="60"/>
                    <a:pt x="56" y="65"/>
                    <a:pt x="50"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61"/>
            <p:cNvSpPr>
              <a:spLocks/>
            </p:cNvSpPr>
            <p:nvPr userDrawn="1"/>
          </p:nvSpPr>
          <p:spPr bwMode="auto">
            <a:xfrm>
              <a:off x="18218644" y="3740297"/>
              <a:ext cx="164886" cy="172995"/>
            </a:xfrm>
            <a:custGeom>
              <a:avLst/>
              <a:gdLst>
                <a:gd name="T0" fmla="*/ 11 w 61"/>
                <a:gd name="T1" fmla="*/ 0 h 64"/>
                <a:gd name="T2" fmla="*/ 50 w 61"/>
                <a:gd name="T3" fmla="*/ 0 h 64"/>
                <a:gd name="T4" fmla="*/ 61 w 61"/>
                <a:gd name="T5" fmla="*/ 11 h 64"/>
                <a:gd name="T6" fmla="*/ 61 w 61"/>
                <a:gd name="T7" fmla="*/ 54 h 64"/>
                <a:gd name="T8" fmla="*/ 50 w 61"/>
                <a:gd name="T9" fmla="*/ 64 h 64"/>
                <a:gd name="T10" fmla="*/ 11 w 61"/>
                <a:gd name="T11" fmla="*/ 64 h 64"/>
                <a:gd name="T12" fmla="*/ 0 w 61"/>
                <a:gd name="T13" fmla="*/ 54 h 64"/>
                <a:gd name="T14" fmla="*/ 0 w 61"/>
                <a:gd name="T15" fmla="*/ 11 h 64"/>
                <a:gd name="T16" fmla="*/ 11 w 61"/>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4">
                  <a:moveTo>
                    <a:pt x="11" y="0"/>
                  </a:moveTo>
                  <a:cubicBezTo>
                    <a:pt x="50" y="0"/>
                    <a:pt x="50" y="0"/>
                    <a:pt x="50" y="0"/>
                  </a:cubicBezTo>
                  <a:cubicBezTo>
                    <a:pt x="56" y="0"/>
                    <a:pt x="61" y="5"/>
                    <a:pt x="61" y="11"/>
                  </a:cubicBezTo>
                  <a:cubicBezTo>
                    <a:pt x="61" y="54"/>
                    <a:pt x="61" y="54"/>
                    <a:pt x="61" y="54"/>
                  </a:cubicBezTo>
                  <a:cubicBezTo>
                    <a:pt x="61" y="60"/>
                    <a:pt x="56" y="64"/>
                    <a:pt x="50" y="64"/>
                  </a:cubicBezTo>
                  <a:cubicBezTo>
                    <a:pt x="11" y="64"/>
                    <a:pt x="11" y="64"/>
                    <a:pt x="11" y="64"/>
                  </a:cubicBezTo>
                  <a:cubicBezTo>
                    <a:pt x="5" y="64"/>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2"/>
            <p:cNvSpPr>
              <a:spLocks/>
            </p:cNvSpPr>
            <p:nvPr userDrawn="1"/>
          </p:nvSpPr>
          <p:spPr bwMode="auto">
            <a:xfrm>
              <a:off x="18032133" y="2759088"/>
              <a:ext cx="145965" cy="132450"/>
            </a:xfrm>
            <a:custGeom>
              <a:avLst/>
              <a:gdLst>
                <a:gd name="T0" fmla="*/ 9 w 54"/>
                <a:gd name="T1" fmla="*/ 0 h 49"/>
                <a:gd name="T2" fmla="*/ 46 w 54"/>
                <a:gd name="T3" fmla="*/ 0 h 49"/>
                <a:gd name="T4" fmla="*/ 54 w 54"/>
                <a:gd name="T5" fmla="*/ 8 h 49"/>
                <a:gd name="T6" fmla="*/ 54 w 54"/>
                <a:gd name="T7" fmla="*/ 40 h 49"/>
                <a:gd name="T8" fmla="*/ 46 w 54"/>
                <a:gd name="T9" fmla="*/ 49 h 49"/>
                <a:gd name="T10" fmla="*/ 9 w 54"/>
                <a:gd name="T11" fmla="*/ 49 h 49"/>
                <a:gd name="T12" fmla="*/ 0 w 54"/>
                <a:gd name="T13" fmla="*/ 40 h 49"/>
                <a:gd name="T14" fmla="*/ 0 w 54"/>
                <a:gd name="T15" fmla="*/ 8 h 49"/>
                <a:gd name="T16" fmla="*/ 9 w 54"/>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9">
                  <a:moveTo>
                    <a:pt x="9" y="0"/>
                  </a:moveTo>
                  <a:cubicBezTo>
                    <a:pt x="46" y="0"/>
                    <a:pt x="46" y="0"/>
                    <a:pt x="46" y="0"/>
                  </a:cubicBezTo>
                  <a:cubicBezTo>
                    <a:pt x="50" y="0"/>
                    <a:pt x="54" y="4"/>
                    <a:pt x="54" y="8"/>
                  </a:cubicBezTo>
                  <a:cubicBezTo>
                    <a:pt x="54" y="40"/>
                    <a:pt x="54" y="40"/>
                    <a:pt x="54" y="40"/>
                  </a:cubicBezTo>
                  <a:cubicBezTo>
                    <a:pt x="54" y="45"/>
                    <a:pt x="50"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63"/>
            <p:cNvSpPr>
              <a:spLocks/>
            </p:cNvSpPr>
            <p:nvPr userDrawn="1"/>
          </p:nvSpPr>
          <p:spPr bwMode="auto">
            <a:xfrm>
              <a:off x="17840216" y="2759088"/>
              <a:ext cx="148668" cy="132450"/>
            </a:xfrm>
            <a:custGeom>
              <a:avLst/>
              <a:gdLst>
                <a:gd name="T0" fmla="*/ 9 w 55"/>
                <a:gd name="T1" fmla="*/ 0 h 49"/>
                <a:gd name="T2" fmla="*/ 46 w 55"/>
                <a:gd name="T3" fmla="*/ 0 h 49"/>
                <a:gd name="T4" fmla="*/ 55 w 55"/>
                <a:gd name="T5" fmla="*/ 8 h 49"/>
                <a:gd name="T6" fmla="*/ 55 w 55"/>
                <a:gd name="T7" fmla="*/ 40 h 49"/>
                <a:gd name="T8" fmla="*/ 46 w 55"/>
                <a:gd name="T9" fmla="*/ 49 h 49"/>
                <a:gd name="T10" fmla="*/ 9 w 55"/>
                <a:gd name="T11" fmla="*/ 49 h 49"/>
                <a:gd name="T12" fmla="*/ 0 w 55"/>
                <a:gd name="T13" fmla="*/ 40 h 49"/>
                <a:gd name="T14" fmla="*/ 0 w 55"/>
                <a:gd name="T15" fmla="*/ 8 h 49"/>
                <a:gd name="T16" fmla="*/ 9 w 55"/>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9">
                  <a:moveTo>
                    <a:pt x="9" y="0"/>
                  </a:moveTo>
                  <a:cubicBezTo>
                    <a:pt x="46" y="0"/>
                    <a:pt x="46" y="0"/>
                    <a:pt x="46" y="0"/>
                  </a:cubicBezTo>
                  <a:cubicBezTo>
                    <a:pt x="51" y="0"/>
                    <a:pt x="55" y="4"/>
                    <a:pt x="55" y="8"/>
                  </a:cubicBezTo>
                  <a:cubicBezTo>
                    <a:pt x="55" y="40"/>
                    <a:pt x="55" y="40"/>
                    <a:pt x="55" y="40"/>
                  </a:cubicBezTo>
                  <a:cubicBezTo>
                    <a:pt x="55" y="45"/>
                    <a:pt x="51"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4"/>
            <p:cNvSpPr>
              <a:spLocks/>
            </p:cNvSpPr>
            <p:nvPr userDrawn="1"/>
          </p:nvSpPr>
          <p:spPr bwMode="auto">
            <a:xfrm>
              <a:off x="17648299" y="2759088"/>
              <a:ext cx="148668" cy="132450"/>
            </a:xfrm>
            <a:custGeom>
              <a:avLst/>
              <a:gdLst>
                <a:gd name="T0" fmla="*/ 9 w 55"/>
                <a:gd name="T1" fmla="*/ 0 h 49"/>
                <a:gd name="T2" fmla="*/ 46 w 55"/>
                <a:gd name="T3" fmla="*/ 0 h 49"/>
                <a:gd name="T4" fmla="*/ 55 w 55"/>
                <a:gd name="T5" fmla="*/ 8 h 49"/>
                <a:gd name="T6" fmla="*/ 55 w 55"/>
                <a:gd name="T7" fmla="*/ 40 h 49"/>
                <a:gd name="T8" fmla="*/ 46 w 55"/>
                <a:gd name="T9" fmla="*/ 49 h 49"/>
                <a:gd name="T10" fmla="*/ 9 w 55"/>
                <a:gd name="T11" fmla="*/ 49 h 49"/>
                <a:gd name="T12" fmla="*/ 0 w 55"/>
                <a:gd name="T13" fmla="*/ 40 h 49"/>
                <a:gd name="T14" fmla="*/ 0 w 55"/>
                <a:gd name="T15" fmla="*/ 8 h 49"/>
                <a:gd name="T16" fmla="*/ 9 w 55"/>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9">
                  <a:moveTo>
                    <a:pt x="9" y="0"/>
                  </a:moveTo>
                  <a:cubicBezTo>
                    <a:pt x="46" y="0"/>
                    <a:pt x="46" y="0"/>
                    <a:pt x="46" y="0"/>
                  </a:cubicBezTo>
                  <a:cubicBezTo>
                    <a:pt x="51" y="0"/>
                    <a:pt x="55" y="4"/>
                    <a:pt x="55" y="8"/>
                  </a:cubicBezTo>
                  <a:cubicBezTo>
                    <a:pt x="55" y="40"/>
                    <a:pt x="55" y="40"/>
                    <a:pt x="55" y="40"/>
                  </a:cubicBezTo>
                  <a:cubicBezTo>
                    <a:pt x="55" y="45"/>
                    <a:pt x="51"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5"/>
            <p:cNvSpPr>
              <a:spLocks/>
            </p:cNvSpPr>
            <p:nvPr userDrawn="1"/>
          </p:nvSpPr>
          <p:spPr bwMode="auto">
            <a:xfrm>
              <a:off x="17456383" y="2759088"/>
              <a:ext cx="148668" cy="132450"/>
            </a:xfrm>
            <a:custGeom>
              <a:avLst/>
              <a:gdLst>
                <a:gd name="T0" fmla="*/ 9 w 55"/>
                <a:gd name="T1" fmla="*/ 0 h 49"/>
                <a:gd name="T2" fmla="*/ 46 w 55"/>
                <a:gd name="T3" fmla="*/ 0 h 49"/>
                <a:gd name="T4" fmla="*/ 55 w 55"/>
                <a:gd name="T5" fmla="*/ 8 h 49"/>
                <a:gd name="T6" fmla="*/ 55 w 55"/>
                <a:gd name="T7" fmla="*/ 40 h 49"/>
                <a:gd name="T8" fmla="*/ 46 w 55"/>
                <a:gd name="T9" fmla="*/ 49 h 49"/>
                <a:gd name="T10" fmla="*/ 9 w 55"/>
                <a:gd name="T11" fmla="*/ 49 h 49"/>
                <a:gd name="T12" fmla="*/ 0 w 55"/>
                <a:gd name="T13" fmla="*/ 40 h 49"/>
                <a:gd name="T14" fmla="*/ 0 w 55"/>
                <a:gd name="T15" fmla="*/ 8 h 49"/>
                <a:gd name="T16" fmla="*/ 9 w 55"/>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9">
                  <a:moveTo>
                    <a:pt x="9" y="0"/>
                  </a:moveTo>
                  <a:cubicBezTo>
                    <a:pt x="46" y="0"/>
                    <a:pt x="46" y="0"/>
                    <a:pt x="46" y="0"/>
                  </a:cubicBezTo>
                  <a:cubicBezTo>
                    <a:pt x="51" y="0"/>
                    <a:pt x="55" y="4"/>
                    <a:pt x="55" y="8"/>
                  </a:cubicBezTo>
                  <a:cubicBezTo>
                    <a:pt x="55" y="40"/>
                    <a:pt x="55" y="40"/>
                    <a:pt x="55" y="40"/>
                  </a:cubicBezTo>
                  <a:cubicBezTo>
                    <a:pt x="55" y="45"/>
                    <a:pt x="51"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6"/>
            <p:cNvSpPr>
              <a:spLocks/>
            </p:cNvSpPr>
            <p:nvPr userDrawn="1"/>
          </p:nvSpPr>
          <p:spPr bwMode="auto">
            <a:xfrm>
              <a:off x="17267169" y="2759088"/>
              <a:ext cx="145965" cy="132450"/>
            </a:xfrm>
            <a:custGeom>
              <a:avLst/>
              <a:gdLst>
                <a:gd name="T0" fmla="*/ 8 w 54"/>
                <a:gd name="T1" fmla="*/ 0 h 49"/>
                <a:gd name="T2" fmla="*/ 45 w 54"/>
                <a:gd name="T3" fmla="*/ 0 h 49"/>
                <a:gd name="T4" fmla="*/ 54 w 54"/>
                <a:gd name="T5" fmla="*/ 8 h 49"/>
                <a:gd name="T6" fmla="*/ 54 w 54"/>
                <a:gd name="T7" fmla="*/ 40 h 49"/>
                <a:gd name="T8" fmla="*/ 45 w 54"/>
                <a:gd name="T9" fmla="*/ 49 h 49"/>
                <a:gd name="T10" fmla="*/ 8 w 54"/>
                <a:gd name="T11" fmla="*/ 49 h 49"/>
                <a:gd name="T12" fmla="*/ 0 w 54"/>
                <a:gd name="T13" fmla="*/ 40 h 49"/>
                <a:gd name="T14" fmla="*/ 0 w 54"/>
                <a:gd name="T15" fmla="*/ 8 h 49"/>
                <a:gd name="T16" fmla="*/ 8 w 54"/>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9">
                  <a:moveTo>
                    <a:pt x="8" y="0"/>
                  </a:moveTo>
                  <a:cubicBezTo>
                    <a:pt x="45" y="0"/>
                    <a:pt x="45" y="0"/>
                    <a:pt x="45" y="0"/>
                  </a:cubicBezTo>
                  <a:cubicBezTo>
                    <a:pt x="50" y="0"/>
                    <a:pt x="54" y="4"/>
                    <a:pt x="54" y="8"/>
                  </a:cubicBezTo>
                  <a:cubicBezTo>
                    <a:pt x="54" y="40"/>
                    <a:pt x="54" y="40"/>
                    <a:pt x="54" y="40"/>
                  </a:cubicBezTo>
                  <a:cubicBezTo>
                    <a:pt x="54" y="45"/>
                    <a:pt x="50" y="49"/>
                    <a:pt x="45" y="49"/>
                  </a:cubicBezTo>
                  <a:cubicBezTo>
                    <a:pt x="8" y="49"/>
                    <a:pt x="8" y="49"/>
                    <a:pt x="8" y="49"/>
                  </a:cubicBezTo>
                  <a:cubicBezTo>
                    <a:pt x="4" y="49"/>
                    <a:pt x="0" y="45"/>
                    <a:pt x="0" y="40"/>
                  </a:cubicBezTo>
                  <a:cubicBezTo>
                    <a:pt x="0" y="8"/>
                    <a:pt x="0" y="8"/>
                    <a:pt x="0" y="8"/>
                  </a:cubicBezTo>
                  <a:cubicBezTo>
                    <a:pt x="0" y="4"/>
                    <a:pt x="4" y="0"/>
                    <a:pt x="8"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67"/>
            <p:cNvSpPr>
              <a:spLocks/>
            </p:cNvSpPr>
            <p:nvPr userDrawn="1"/>
          </p:nvSpPr>
          <p:spPr bwMode="auto">
            <a:xfrm>
              <a:off x="17075252" y="2759088"/>
              <a:ext cx="145965" cy="132450"/>
            </a:xfrm>
            <a:custGeom>
              <a:avLst/>
              <a:gdLst>
                <a:gd name="T0" fmla="*/ 9 w 54"/>
                <a:gd name="T1" fmla="*/ 0 h 49"/>
                <a:gd name="T2" fmla="*/ 46 w 54"/>
                <a:gd name="T3" fmla="*/ 0 h 49"/>
                <a:gd name="T4" fmla="*/ 54 w 54"/>
                <a:gd name="T5" fmla="*/ 8 h 49"/>
                <a:gd name="T6" fmla="*/ 54 w 54"/>
                <a:gd name="T7" fmla="*/ 40 h 49"/>
                <a:gd name="T8" fmla="*/ 46 w 54"/>
                <a:gd name="T9" fmla="*/ 49 h 49"/>
                <a:gd name="T10" fmla="*/ 9 w 54"/>
                <a:gd name="T11" fmla="*/ 49 h 49"/>
                <a:gd name="T12" fmla="*/ 0 w 54"/>
                <a:gd name="T13" fmla="*/ 40 h 49"/>
                <a:gd name="T14" fmla="*/ 0 w 54"/>
                <a:gd name="T15" fmla="*/ 8 h 49"/>
                <a:gd name="T16" fmla="*/ 9 w 54"/>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9">
                  <a:moveTo>
                    <a:pt x="9" y="0"/>
                  </a:moveTo>
                  <a:cubicBezTo>
                    <a:pt x="46" y="0"/>
                    <a:pt x="46" y="0"/>
                    <a:pt x="46" y="0"/>
                  </a:cubicBezTo>
                  <a:cubicBezTo>
                    <a:pt x="50" y="0"/>
                    <a:pt x="54" y="4"/>
                    <a:pt x="54" y="8"/>
                  </a:cubicBezTo>
                  <a:cubicBezTo>
                    <a:pt x="54" y="40"/>
                    <a:pt x="54" y="40"/>
                    <a:pt x="54" y="40"/>
                  </a:cubicBezTo>
                  <a:cubicBezTo>
                    <a:pt x="54" y="45"/>
                    <a:pt x="50"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68"/>
            <p:cNvSpPr>
              <a:spLocks/>
            </p:cNvSpPr>
            <p:nvPr userDrawn="1"/>
          </p:nvSpPr>
          <p:spPr bwMode="auto">
            <a:xfrm>
              <a:off x="16883335" y="2759088"/>
              <a:ext cx="148668" cy="132450"/>
            </a:xfrm>
            <a:custGeom>
              <a:avLst/>
              <a:gdLst>
                <a:gd name="T0" fmla="*/ 9 w 55"/>
                <a:gd name="T1" fmla="*/ 0 h 49"/>
                <a:gd name="T2" fmla="*/ 46 w 55"/>
                <a:gd name="T3" fmla="*/ 0 h 49"/>
                <a:gd name="T4" fmla="*/ 55 w 55"/>
                <a:gd name="T5" fmla="*/ 8 h 49"/>
                <a:gd name="T6" fmla="*/ 55 w 55"/>
                <a:gd name="T7" fmla="*/ 40 h 49"/>
                <a:gd name="T8" fmla="*/ 46 w 55"/>
                <a:gd name="T9" fmla="*/ 49 h 49"/>
                <a:gd name="T10" fmla="*/ 9 w 55"/>
                <a:gd name="T11" fmla="*/ 49 h 49"/>
                <a:gd name="T12" fmla="*/ 0 w 55"/>
                <a:gd name="T13" fmla="*/ 40 h 49"/>
                <a:gd name="T14" fmla="*/ 0 w 55"/>
                <a:gd name="T15" fmla="*/ 8 h 49"/>
                <a:gd name="T16" fmla="*/ 9 w 55"/>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9">
                  <a:moveTo>
                    <a:pt x="9" y="0"/>
                  </a:moveTo>
                  <a:cubicBezTo>
                    <a:pt x="46" y="0"/>
                    <a:pt x="46" y="0"/>
                    <a:pt x="46" y="0"/>
                  </a:cubicBezTo>
                  <a:cubicBezTo>
                    <a:pt x="51" y="0"/>
                    <a:pt x="55" y="4"/>
                    <a:pt x="55" y="8"/>
                  </a:cubicBezTo>
                  <a:cubicBezTo>
                    <a:pt x="55" y="40"/>
                    <a:pt x="55" y="40"/>
                    <a:pt x="55" y="40"/>
                  </a:cubicBezTo>
                  <a:cubicBezTo>
                    <a:pt x="55" y="45"/>
                    <a:pt x="51"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69"/>
            <p:cNvSpPr>
              <a:spLocks/>
            </p:cNvSpPr>
            <p:nvPr userDrawn="1"/>
          </p:nvSpPr>
          <p:spPr bwMode="auto">
            <a:xfrm>
              <a:off x="16691418" y="2759088"/>
              <a:ext cx="148668" cy="132450"/>
            </a:xfrm>
            <a:custGeom>
              <a:avLst/>
              <a:gdLst>
                <a:gd name="T0" fmla="*/ 9 w 55"/>
                <a:gd name="T1" fmla="*/ 0 h 49"/>
                <a:gd name="T2" fmla="*/ 46 w 55"/>
                <a:gd name="T3" fmla="*/ 0 h 49"/>
                <a:gd name="T4" fmla="*/ 55 w 55"/>
                <a:gd name="T5" fmla="*/ 8 h 49"/>
                <a:gd name="T6" fmla="*/ 55 w 55"/>
                <a:gd name="T7" fmla="*/ 40 h 49"/>
                <a:gd name="T8" fmla="*/ 46 w 55"/>
                <a:gd name="T9" fmla="*/ 49 h 49"/>
                <a:gd name="T10" fmla="*/ 9 w 55"/>
                <a:gd name="T11" fmla="*/ 49 h 49"/>
                <a:gd name="T12" fmla="*/ 0 w 55"/>
                <a:gd name="T13" fmla="*/ 40 h 49"/>
                <a:gd name="T14" fmla="*/ 0 w 55"/>
                <a:gd name="T15" fmla="*/ 8 h 49"/>
                <a:gd name="T16" fmla="*/ 9 w 55"/>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9">
                  <a:moveTo>
                    <a:pt x="9" y="0"/>
                  </a:moveTo>
                  <a:cubicBezTo>
                    <a:pt x="46" y="0"/>
                    <a:pt x="46" y="0"/>
                    <a:pt x="46" y="0"/>
                  </a:cubicBezTo>
                  <a:cubicBezTo>
                    <a:pt x="51" y="0"/>
                    <a:pt x="55" y="4"/>
                    <a:pt x="55" y="8"/>
                  </a:cubicBezTo>
                  <a:cubicBezTo>
                    <a:pt x="55" y="40"/>
                    <a:pt x="55" y="40"/>
                    <a:pt x="55" y="40"/>
                  </a:cubicBezTo>
                  <a:cubicBezTo>
                    <a:pt x="55" y="45"/>
                    <a:pt x="51"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70"/>
            <p:cNvSpPr>
              <a:spLocks/>
            </p:cNvSpPr>
            <p:nvPr userDrawn="1"/>
          </p:nvSpPr>
          <p:spPr bwMode="auto">
            <a:xfrm>
              <a:off x="16499501" y="2759088"/>
              <a:ext cx="148668" cy="132450"/>
            </a:xfrm>
            <a:custGeom>
              <a:avLst/>
              <a:gdLst>
                <a:gd name="T0" fmla="*/ 9 w 55"/>
                <a:gd name="T1" fmla="*/ 0 h 49"/>
                <a:gd name="T2" fmla="*/ 46 w 55"/>
                <a:gd name="T3" fmla="*/ 0 h 49"/>
                <a:gd name="T4" fmla="*/ 55 w 55"/>
                <a:gd name="T5" fmla="*/ 8 h 49"/>
                <a:gd name="T6" fmla="*/ 55 w 55"/>
                <a:gd name="T7" fmla="*/ 40 h 49"/>
                <a:gd name="T8" fmla="*/ 46 w 55"/>
                <a:gd name="T9" fmla="*/ 49 h 49"/>
                <a:gd name="T10" fmla="*/ 9 w 55"/>
                <a:gd name="T11" fmla="*/ 49 h 49"/>
                <a:gd name="T12" fmla="*/ 0 w 55"/>
                <a:gd name="T13" fmla="*/ 40 h 49"/>
                <a:gd name="T14" fmla="*/ 0 w 55"/>
                <a:gd name="T15" fmla="*/ 8 h 49"/>
                <a:gd name="T16" fmla="*/ 9 w 55"/>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9">
                  <a:moveTo>
                    <a:pt x="9" y="0"/>
                  </a:moveTo>
                  <a:cubicBezTo>
                    <a:pt x="46" y="0"/>
                    <a:pt x="46" y="0"/>
                    <a:pt x="46" y="0"/>
                  </a:cubicBezTo>
                  <a:cubicBezTo>
                    <a:pt x="51" y="0"/>
                    <a:pt x="55" y="4"/>
                    <a:pt x="55" y="8"/>
                  </a:cubicBezTo>
                  <a:cubicBezTo>
                    <a:pt x="55" y="40"/>
                    <a:pt x="55" y="40"/>
                    <a:pt x="55" y="40"/>
                  </a:cubicBezTo>
                  <a:cubicBezTo>
                    <a:pt x="55" y="45"/>
                    <a:pt x="51"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71"/>
            <p:cNvSpPr>
              <a:spLocks/>
            </p:cNvSpPr>
            <p:nvPr userDrawn="1"/>
          </p:nvSpPr>
          <p:spPr bwMode="auto">
            <a:xfrm>
              <a:off x="16310288" y="2759088"/>
              <a:ext cx="145965" cy="132450"/>
            </a:xfrm>
            <a:custGeom>
              <a:avLst/>
              <a:gdLst>
                <a:gd name="T0" fmla="*/ 8 w 54"/>
                <a:gd name="T1" fmla="*/ 0 h 49"/>
                <a:gd name="T2" fmla="*/ 45 w 54"/>
                <a:gd name="T3" fmla="*/ 0 h 49"/>
                <a:gd name="T4" fmla="*/ 54 w 54"/>
                <a:gd name="T5" fmla="*/ 8 h 49"/>
                <a:gd name="T6" fmla="*/ 54 w 54"/>
                <a:gd name="T7" fmla="*/ 40 h 49"/>
                <a:gd name="T8" fmla="*/ 45 w 54"/>
                <a:gd name="T9" fmla="*/ 49 h 49"/>
                <a:gd name="T10" fmla="*/ 8 w 54"/>
                <a:gd name="T11" fmla="*/ 49 h 49"/>
                <a:gd name="T12" fmla="*/ 0 w 54"/>
                <a:gd name="T13" fmla="*/ 40 h 49"/>
                <a:gd name="T14" fmla="*/ 0 w 54"/>
                <a:gd name="T15" fmla="*/ 8 h 49"/>
                <a:gd name="T16" fmla="*/ 8 w 54"/>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9">
                  <a:moveTo>
                    <a:pt x="8" y="0"/>
                  </a:moveTo>
                  <a:cubicBezTo>
                    <a:pt x="45" y="0"/>
                    <a:pt x="45" y="0"/>
                    <a:pt x="45" y="0"/>
                  </a:cubicBezTo>
                  <a:cubicBezTo>
                    <a:pt x="50" y="0"/>
                    <a:pt x="54" y="4"/>
                    <a:pt x="54" y="8"/>
                  </a:cubicBezTo>
                  <a:cubicBezTo>
                    <a:pt x="54" y="40"/>
                    <a:pt x="54" y="40"/>
                    <a:pt x="54" y="40"/>
                  </a:cubicBezTo>
                  <a:cubicBezTo>
                    <a:pt x="54" y="45"/>
                    <a:pt x="50" y="49"/>
                    <a:pt x="45" y="49"/>
                  </a:cubicBezTo>
                  <a:cubicBezTo>
                    <a:pt x="8" y="49"/>
                    <a:pt x="8" y="49"/>
                    <a:pt x="8" y="49"/>
                  </a:cubicBezTo>
                  <a:cubicBezTo>
                    <a:pt x="4" y="49"/>
                    <a:pt x="0" y="45"/>
                    <a:pt x="0" y="40"/>
                  </a:cubicBezTo>
                  <a:cubicBezTo>
                    <a:pt x="0" y="8"/>
                    <a:pt x="0" y="8"/>
                    <a:pt x="0" y="8"/>
                  </a:cubicBezTo>
                  <a:cubicBezTo>
                    <a:pt x="0" y="4"/>
                    <a:pt x="4" y="0"/>
                    <a:pt x="8"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72"/>
            <p:cNvSpPr>
              <a:spLocks/>
            </p:cNvSpPr>
            <p:nvPr userDrawn="1"/>
          </p:nvSpPr>
          <p:spPr bwMode="auto">
            <a:xfrm>
              <a:off x="16118371" y="2759088"/>
              <a:ext cx="145965" cy="132450"/>
            </a:xfrm>
            <a:custGeom>
              <a:avLst/>
              <a:gdLst>
                <a:gd name="T0" fmla="*/ 9 w 54"/>
                <a:gd name="T1" fmla="*/ 0 h 49"/>
                <a:gd name="T2" fmla="*/ 46 w 54"/>
                <a:gd name="T3" fmla="*/ 0 h 49"/>
                <a:gd name="T4" fmla="*/ 54 w 54"/>
                <a:gd name="T5" fmla="*/ 8 h 49"/>
                <a:gd name="T6" fmla="*/ 54 w 54"/>
                <a:gd name="T7" fmla="*/ 40 h 49"/>
                <a:gd name="T8" fmla="*/ 46 w 54"/>
                <a:gd name="T9" fmla="*/ 49 h 49"/>
                <a:gd name="T10" fmla="*/ 9 w 54"/>
                <a:gd name="T11" fmla="*/ 49 h 49"/>
                <a:gd name="T12" fmla="*/ 0 w 54"/>
                <a:gd name="T13" fmla="*/ 40 h 49"/>
                <a:gd name="T14" fmla="*/ 0 w 54"/>
                <a:gd name="T15" fmla="*/ 8 h 49"/>
                <a:gd name="T16" fmla="*/ 9 w 54"/>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9">
                  <a:moveTo>
                    <a:pt x="9" y="0"/>
                  </a:moveTo>
                  <a:cubicBezTo>
                    <a:pt x="46" y="0"/>
                    <a:pt x="46" y="0"/>
                    <a:pt x="46" y="0"/>
                  </a:cubicBezTo>
                  <a:cubicBezTo>
                    <a:pt x="50" y="0"/>
                    <a:pt x="54" y="4"/>
                    <a:pt x="54" y="8"/>
                  </a:cubicBezTo>
                  <a:cubicBezTo>
                    <a:pt x="54" y="40"/>
                    <a:pt x="54" y="40"/>
                    <a:pt x="54" y="40"/>
                  </a:cubicBezTo>
                  <a:cubicBezTo>
                    <a:pt x="54" y="45"/>
                    <a:pt x="50"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73"/>
            <p:cNvSpPr>
              <a:spLocks/>
            </p:cNvSpPr>
            <p:nvPr userDrawn="1"/>
          </p:nvSpPr>
          <p:spPr bwMode="auto">
            <a:xfrm>
              <a:off x="15926454" y="2759088"/>
              <a:ext cx="148668" cy="132450"/>
            </a:xfrm>
            <a:custGeom>
              <a:avLst/>
              <a:gdLst>
                <a:gd name="T0" fmla="*/ 9 w 55"/>
                <a:gd name="T1" fmla="*/ 0 h 49"/>
                <a:gd name="T2" fmla="*/ 46 w 55"/>
                <a:gd name="T3" fmla="*/ 0 h 49"/>
                <a:gd name="T4" fmla="*/ 55 w 55"/>
                <a:gd name="T5" fmla="*/ 8 h 49"/>
                <a:gd name="T6" fmla="*/ 55 w 55"/>
                <a:gd name="T7" fmla="*/ 40 h 49"/>
                <a:gd name="T8" fmla="*/ 46 w 55"/>
                <a:gd name="T9" fmla="*/ 49 h 49"/>
                <a:gd name="T10" fmla="*/ 9 w 55"/>
                <a:gd name="T11" fmla="*/ 49 h 49"/>
                <a:gd name="T12" fmla="*/ 0 w 55"/>
                <a:gd name="T13" fmla="*/ 40 h 49"/>
                <a:gd name="T14" fmla="*/ 0 w 55"/>
                <a:gd name="T15" fmla="*/ 8 h 49"/>
                <a:gd name="T16" fmla="*/ 9 w 55"/>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9">
                  <a:moveTo>
                    <a:pt x="9" y="0"/>
                  </a:moveTo>
                  <a:cubicBezTo>
                    <a:pt x="46" y="0"/>
                    <a:pt x="46" y="0"/>
                    <a:pt x="46" y="0"/>
                  </a:cubicBezTo>
                  <a:cubicBezTo>
                    <a:pt x="51" y="0"/>
                    <a:pt x="55" y="4"/>
                    <a:pt x="55" y="8"/>
                  </a:cubicBezTo>
                  <a:cubicBezTo>
                    <a:pt x="55" y="40"/>
                    <a:pt x="55" y="40"/>
                    <a:pt x="55" y="40"/>
                  </a:cubicBezTo>
                  <a:cubicBezTo>
                    <a:pt x="55" y="45"/>
                    <a:pt x="51"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74"/>
            <p:cNvSpPr>
              <a:spLocks/>
            </p:cNvSpPr>
            <p:nvPr userDrawn="1"/>
          </p:nvSpPr>
          <p:spPr bwMode="auto">
            <a:xfrm>
              <a:off x="15734537" y="2759088"/>
              <a:ext cx="148668" cy="132450"/>
            </a:xfrm>
            <a:custGeom>
              <a:avLst/>
              <a:gdLst>
                <a:gd name="T0" fmla="*/ 9 w 55"/>
                <a:gd name="T1" fmla="*/ 0 h 49"/>
                <a:gd name="T2" fmla="*/ 46 w 55"/>
                <a:gd name="T3" fmla="*/ 0 h 49"/>
                <a:gd name="T4" fmla="*/ 55 w 55"/>
                <a:gd name="T5" fmla="*/ 8 h 49"/>
                <a:gd name="T6" fmla="*/ 55 w 55"/>
                <a:gd name="T7" fmla="*/ 40 h 49"/>
                <a:gd name="T8" fmla="*/ 46 w 55"/>
                <a:gd name="T9" fmla="*/ 49 h 49"/>
                <a:gd name="T10" fmla="*/ 9 w 55"/>
                <a:gd name="T11" fmla="*/ 49 h 49"/>
                <a:gd name="T12" fmla="*/ 0 w 55"/>
                <a:gd name="T13" fmla="*/ 40 h 49"/>
                <a:gd name="T14" fmla="*/ 0 w 55"/>
                <a:gd name="T15" fmla="*/ 8 h 49"/>
                <a:gd name="T16" fmla="*/ 9 w 55"/>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9">
                  <a:moveTo>
                    <a:pt x="9" y="0"/>
                  </a:moveTo>
                  <a:cubicBezTo>
                    <a:pt x="46" y="0"/>
                    <a:pt x="46" y="0"/>
                    <a:pt x="46" y="0"/>
                  </a:cubicBezTo>
                  <a:cubicBezTo>
                    <a:pt x="51" y="0"/>
                    <a:pt x="55" y="4"/>
                    <a:pt x="55" y="8"/>
                  </a:cubicBezTo>
                  <a:cubicBezTo>
                    <a:pt x="55" y="40"/>
                    <a:pt x="55" y="40"/>
                    <a:pt x="55" y="40"/>
                  </a:cubicBezTo>
                  <a:cubicBezTo>
                    <a:pt x="55" y="45"/>
                    <a:pt x="51"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75"/>
            <p:cNvSpPr>
              <a:spLocks/>
            </p:cNvSpPr>
            <p:nvPr userDrawn="1"/>
          </p:nvSpPr>
          <p:spPr bwMode="auto">
            <a:xfrm>
              <a:off x="15542620" y="2759088"/>
              <a:ext cx="148668" cy="132450"/>
            </a:xfrm>
            <a:custGeom>
              <a:avLst/>
              <a:gdLst>
                <a:gd name="T0" fmla="*/ 9 w 55"/>
                <a:gd name="T1" fmla="*/ 0 h 49"/>
                <a:gd name="T2" fmla="*/ 46 w 55"/>
                <a:gd name="T3" fmla="*/ 0 h 49"/>
                <a:gd name="T4" fmla="*/ 55 w 55"/>
                <a:gd name="T5" fmla="*/ 8 h 49"/>
                <a:gd name="T6" fmla="*/ 55 w 55"/>
                <a:gd name="T7" fmla="*/ 40 h 49"/>
                <a:gd name="T8" fmla="*/ 46 w 55"/>
                <a:gd name="T9" fmla="*/ 49 h 49"/>
                <a:gd name="T10" fmla="*/ 9 w 55"/>
                <a:gd name="T11" fmla="*/ 49 h 49"/>
                <a:gd name="T12" fmla="*/ 0 w 55"/>
                <a:gd name="T13" fmla="*/ 40 h 49"/>
                <a:gd name="T14" fmla="*/ 0 w 55"/>
                <a:gd name="T15" fmla="*/ 8 h 49"/>
                <a:gd name="T16" fmla="*/ 9 w 55"/>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9">
                  <a:moveTo>
                    <a:pt x="9" y="0"/>
                  </a:moveTo>
                  <a:cubicBezTo>
                    <a:pt x="46" y="0"/>
                    <a:pt x="46" y="0"/>
                    <a:pt x="46" y="0"/>
                  </a:cubicBezTo>
                  <a:cubicBezTo>
                    <a:pt x="51" y="0"/>
                    <a:pt x="55" y="4"/>
                    <a:pt x="55" y="8"/>
                  </a:cubicBezTo>
                  <a:cubicBezTo>
                    <a:pt x="55" y="40"/>
                    <a:pt x="55" y="40"/>
                    <a:pt x="55" y="40"/>
                  </a:cubicBezTo>
                  <a:cubicBezTo>
                    <a:pt x="55" y="45"/>
                    <a:pt x="51"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76"/>
            <p:cNvSpPr>
              <a:spLocks/>
            </p:cNvSpPr>
            <p:nvPr userDrawn="1"/>
          </p:nvSpPr>
          <p:spPr bwMode="auto">
            <a:xfrm>
              <a:off x="15329079" y="2759088"/>
              <a:ext cx="162183" cy="132450"/>
            </a:xfrm>
            <a:custGeom>
              <a:avLst/>
              <a:gdLst>
                <a:gd name="T0" fmla="*/ 9 w 60"/>
                <a:gd name="T1" fmla="*/ 0 h 49"/>
                <a:gd name="T2" fmla="*/ 51 w 60"/>
                <a:gd name="T3" fmla="*/ 0 h 49"/>
                <a:gd name="T4" fmla="*/ 60 w 60"/>
                <a:gd name="T5" fmla="*/ 8 h 49"/>
                <a:gd name="T6" fmla="*/ 60 w 60"/>
                <a:gd name="T7" fmla="*/ 40 h 49"/>
                <a:gd name="T8" fmla="*/ 51 w 60"/>
                <a:gd name="T9" fmla="*/ 49 h 49"/>
                <a:gd name="T10" fmla="*/ 9 w 60"/>
                <a:gd name="T11" fmla="*/ 49 h 49"/>
                <a:gd name="T12" fmla="*/ 0 w 60"/>
                <a:gd name="T13" fmla="*/ 40 h 49"/>
                <a:gd name="T14" fmla="*/ 0 w 60"/>
                <a:gd name="T15" fmla="*/ 8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51" y="0"/>
                    <a:pt x="51" y="0"/>
                    <a:pt x="51" y="0"/>
                  </a:cubicBezTo>
                  <a:cubicBezTo>
                    <a:pt x="56" y="0"/>
                    <a:pt x="60" y="4"/>
                    <a:pt x="60" y="8"/>
                  </a:cubicBezTo>
                  <a:cubicBezTo>
                    <a:pt x="60" y="40"/>
                    <a:pt x="60" y="40"/>
                    <a:pt x="60" y="40"/>
                  </a:cubicBezTo>
                  <a:cubicBezTo>
                    <a:pt x="60" y="45"/>
                    <a:pt x="56" y="49"/>
                    <a:pt x="51"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77"/>
            <p:cNvSpPr>
              <a:spLocks/>
            </p:cNvSpPr>
            <p:nvPr userDrawn="1"/>
          </p:nvSpPr>
          <p:spPr bwMode="auto">
            <a:xfrm>
              <a:off x="17826701" y="2921271"/>
              <a:ext cx="162183" cy="175699"/>
            </a:xfrm>
            <a:custGeom>
              <a:avLst/>
              <a:gdLst>
                <a:gd name="T0" fmla="*/ 11 w 60"/>
                <a:gd name="T1" fmla="*/ 0 h 65"/>
                <a:gd name="T2" fmla="*/ 49 w 60"/>
                <a:gd name="T3" fmla="*/ 0 h 65"/>
                <a:gd name="T4" fmla="*/ 60 w 60"/>
                <a:gd name="T5" fmla="*/ 11 h 65"/>
                <a:gd name="T6" fmla="*/ 60 w 60"/>
                <a:gd name="T7" fmla="*/ 54 h 65"/>
                <a:gd name="T8" fmla="*/ 49 w 60"/>
                <a:gd name="T9" fmla="*/ 65 h 65"/>
                <a:gd name="T10" fmla="*/ 11 w 60"/>
                <a:gd name="T11" fmla="*/ 65 h 65"/>
                <a:gd name="T12" fmla="*/ 0 w 60"/>
                <a:gd name="T13" fmla="*/ 54 h 65"/>
                <a:gd name="T14" fmla="*/ 0 w 60"/>
                <a:gd name="T15" fmla="*/ 11 h 65"/>
                <a:gd name="T16" fmla="*/ 11 w 60"/>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5">
                  <a:moveTo>
                    <a:pt x="11" y="0"/>
                  </a:moveTo>
                  <a:cubicBezTo>
                    <a:pt x="49" y="0"/>
                    <a:pt x="49" y="0"/>
                    <a:pt x="49" y="0"/>
                  </a:cubicBezTo>
                  <a:cubicBezTo>
                    <a:pt x="55" y="0"/>
                    <a:pt x="60" y="5"/>
                    <a:pt x="60" y="11"/>
                  </a:cubicBezTo>
                  <a:cubicBezTo>
                    <a:pt x="60" y="54"/>
                    <a:pt x="60" y="54"/>
                    <a:pt x="60" y="54"/>
                  </a:cubicBezTo>
                  <a:cubicBezTo>
                    <a:pt x="60" y="60"/>
                    <a:pt x="55" y="65"/>
                    <a:pt x="49"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78"/>
            <p:cNvSpPr>
              <a:spLocks/>
            </p:cNvSpPr>
            <p:nvPr userDrawn="1"/>
          </p:nvSpPr>
          <p:spPr bwMode="auto">
            <a:xfrm>
              <a:off x="17621269" y="2921271"/>
              <a:ext cx="159480" cy="175699"/>
            </a:xfrm>
            <a:custGeom>
              <a:avLst/>
              <a:gdLst>
                <a:gd name="T0" fmla="*/ 10 w 59"/>
                <a:gd name="T1" fmla="*/ 0 h 65"/>
                <a:gd name="T2" fmla="*/ 48 w 59"/>
                <a:gd name="T3" fmla="*/ 0 h 65"/>
                <a:gd name="T4" fmla="*/ 59 w 59"/>
                <a:gd name="T5" fmla="*/ 11 h 65"/>
                <a:gd name="T6" fmla="*/ 59 w 59"/>
                <a:gd name="T7" fmla="*/ 54 h 65"/>
                <a:gd name="T8" fmla="*/ 48 w 59"/>
                <a:gd name="T9" fmla="*/ 65 h 65"/>
                <a:gd name="T10" fmla="*/ 10 w 59"/>
                <a:gd name="T11" fmla="*/ 65 h 65"/>
                <a:gd name="T12" fmla="*/ 0 w 59"/>
                <a:gd name="T13" fmla="*/ 54 h 65"/>
                <a:gd name="T14" fmla="*/ 0 w 59"/>
                <a:gd name="T15" fmla="*/ 11 h 65"/>
                <a:gd name="T16" fmla="*/ 10 w 59"/>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65">
                  <a:moveTo>
                    <a:pt x="10" y="0"/>
                  </a:moveTo>
                  <a:cubicBezTo>
                    <a:pt x="48" y="0"/>
                    <a:pt x="48" y="0"/>
                    <a:pt x="48" y="0"/>
                  </a:cubicBezTo>
                  <a:cubicBezTo>
                    <a:pt x="54" y="0"/>
                    <a:pt x="59" y="5"/>
                    <a:pt x="59" y="11"/>
                  </a:cubicBezTo>
                  <a:cubicBezTo>
                    <a:pt x="59" y="54"/>
                    <a:pt x="59" y="54"/>
                    <a:pt x="59" y="54"/>
                  </a:cubicBezTo>
                  <a:cubicBezTo>
                    <a:pt x="59" y="60"/>
                    <a:pt x="54" y="65"/>
                    <a:pt x="48" y="65"/>
                  </a:cubicBezTo>
                  <a:cubicBezTo>
                    <a:pt x="10" y="65"/>
                    <a:pt x="10" y="65"/>
                    <a:pt x="10" y="65"/>
                  </a:cubicBezTo>
                  <a:cubicBezTo>
                    <a:pt x="4" y="65"/>
                    <a:pt x="0" y="60"/>
                    <a:pt x="0" y="54"/>
                  </a:cubicBezTo>
                  <a:cubicBezTo>
                    <a:pt x="0" y="11"/>
                    <a:pt x="0" y="11"/>
                    <a:pt x="0" y="11"/>
                  </a:cubicBezTo>
                  <a:cubicBezTo>
                    <a:pt x="0" y="5"/>
                    <a:pt x="4" y="0"/>
                    <a:pt x="10"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79"/>
            <p:cNvSpPr>
              <a:spLocks/>
            </p:cNvSpPr>
            <p:nvPr userDrawn="1"/>
          </p:nvSpPr>
          <p:spPr bwMode="auto">
            <a:xfrm>
              <a:off x="17413134" y="2921271"/>
              <a:ext cx="159480" cy="175699"/>
            </a:xfrm>
            <a:custGeom>
              <a:avLst/>
              <a:gdLst>
                <a:gd name="T0" fmla="*/ 10 w 59"/>
                <a:gd name="T1" fmla="*/ 0 h 65"/>
                <a:gd name="T2" fmla="*/ 48 w 59"/>
                <a:gd name="T3" fmla="*/ 0 h 65"/>
                <a:gd name="T4" fmla="*/ 59 w 59"/>
                <a:gd name="T5" fmla="*/ 11 h 65"/>
                <a:gd name="T6" fmla="*/ 59 w 59"/>
                <a:gd name="T7" fmla="*/ 54 h 65"/>
                <a:gd name="T8" fmla="*/ 48 w 59"/>
                <a:gd name="T9" fmla="*/ 65 h 65"/>
                <a:gd name="T10" fmla="*/ 10 w 59"/>
                <a:gd name="T11" fmla="*/ 65 h 65"/>
                <a:gd name="T12" fmla="*/ 0 w 59"/>
                <a:gd name="T13" fmla="*/ 54 h 65"/>
                <a:gd name="T14" fmla="*/ 0 w 59"/>
                <a:gd name="T15" fmla="*/ 11 h 65"/>
                <a:gd name="T16" fmla="*/ 10 w 59"/>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65">
                  <a:moveTo>
                    <a:pt x="10" y="0"/>
                  </a:moveTo>
                  <a:cubicBezTo>
                    <a:pt x="48" y="0"/>
                    <a:pt x="48" y="0"/>
                    <a:pt x="48" y="0"/>
                  </a:cubicBezTo>
                  <a:cubicBezTo>
                    <a:pt x="54" y="0"/>
                    <a:pt x="59" y="5"/>
                    <a:pt x="59" y="11"/>
                  </a:cubicBezTo>
                  <a:cubicBezTo>
                    <a:pt x="59" y="54"/>
                    <a:pt x="59" y="54"/>
                    <a:pt x="59" y="54"/>
                  </a:cubicBezTo>
                  <a:cubicBezTo>
                    <a:pt x="59" y="60"/>
                    <a:pt x="54" y="65"/>
                    <a:pt x="48" y="65"/>
                  </a:cubicBezTo>
                  <a:cubicBezTo>
                    <a:pt x="10" y="65"/>
                    <a:pt x="10" y="65"/>
                    <a:pt x="10" y="65"/>
                  </a:cubicBezTo>
                  <a:cubicBezTo>
                    <a:pt x="4" y="65"/>
                    <a:pt x="0" y="60"/>
                    <a:pt x="0" y="54"/>
                  </a:cubicBezTo>
                  <a:cubicBezTo>
                    <a:pt x="0" y="11"/>
                    <a:pt x="0" y="11"/>
                    <a:pt x="0" y="11"/>
                  </a:cubicBezTo>
                  <a:cubicBezTo>
                    <a:pt x="0" y="5"/>
                    <a:pt x="4" y="0"/>
                    <a:pt x="10"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80"/>
            <p:cNvSpPr>
              <a:spLocks/>
            </p:cNvSpPr>
            <p:nvPr userDrawn="1"/>
          </p:nvSpPr>
          <p:spPr bwMode="auto">
            <a:xfrm>
              <a:off x="17204999" y="2921271"/>
              <a:ext cx="159480" cy="175699"/>
            </a:xfrm>
            <a:custGeom>
              <a:avLst/>
              <a:gdLst>
                <a:gd name="T0" fmla="*/ 10 w 59"/>
                <a:gd name="T1" fmla="*/ 0 h 65"/>
                <a:gd name="T2" fmla="*/ 49 w 59"/>
                <a:gd name="T3" fmla="*/ 0 h 65"/>
                <a:gd name="T4" fmla="*/ 59 w 59"/>
                <a:gd name="T5" fmla="*/ 11 h 65"/>
                <a:gd name="T6" fmla="*/ 59 w 59"/>
                <a:gd name="T7" fmla="*/ 54 h 65"/>
                <a:gd name="T8" fmla="*/ 49 w 59"/>
                <a:gd name="T9" fmla="*/ 65 h 65"/>
                <a:gd name="T10" fmla="*/ 10 w 59"/>
                <a:gd name="T11" fmla="*/ 65 h 65"/>
                <a:gd name="T12" fmla="*/ 0 w 59"/>
                <a:gd name="T13" fmla="*/ 54 h 65"/>
                <a:gd name="T14" fmla="*/ 0 w 59"/>
                <a:gd name="T15" fmla="*/ 11 h 65"/>
                <a:gd name="T16" fmla="*/ 10 w 59"/>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65">
                  <a:moveTo>
                    <a:pt x="10" y="0"/>
                  </a:moveTo>
                  <a:cubicBezTo>
                    <a:pt x="49" y="0"/>
                    <a:pt x="49" y="0"/>
                    <a:pt x="49" y="0"/>
                  </a:cubicBezTo>
                  <a:cubicBezTo>
                    <a:pt x="54" y="0"/>
                    <a:pt x="59" y="5"/>
                    <a:pt x="59" y="11"/>
                  </a:cubicBezTo>
                  <a:cubicBezTo>
                    <a:pt x="59" y="54"/>
                    <a:pt x="59" y="54"/>
                    <a:pt x="59" y="54"/>
                  </a:cubicBezTo>
                  <a:cubicBezTo>
                    <a:pt x="59" y="60"/>
                    <a:pt x="54" y="65"/>
                    <a:pt x="49" y="65"/>
                  </a:cubicBezTo>
                  <a:cubicBezTo>
                    <a:pt x="10" y="65"/>
                    <a:pt x="10" y="65"/>
                    <a:pt x="10" y="65"/>
                  </a:cubicBezTo>
                  <a:cubicBezTo>
                    <a:pt x="5" y="65"/>
                    <a:pt x="0" y="60"/>
                    <a:pt x="0" y="54"/>
                  </a:cubicBezTo>
                  <a:cubicBezTo>
                    <a:pt x="0" y="11"/>
                    <a:pt x="0" y="11"/>
                    <a:pt x="0" y="11"/>
                  </a:cubicBezTo>
                  <a:cubicBezTo>
                    <a:pt x="0" y="5"/>
                    <a:pt x="5" y="0"/>
                    <a:pt x="10"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81"/>
            <p:cNvSpPr>
              <a:spLocks/>
            </p:cNvSpPr>
            <p:nvPr userDrawn="1"/>
          </p:nvSpPr>
          <p:spPr bwMode="auto">
            <a:xfrm>
              <a:off x="16996863" y="2921271"/>
              <a:ext cx="159480" cy="175699"/>
            </a:xfrm>
            <a:custGeom>
              <a:avLst/>
              <a:gdLst>
                <a:gd name="T0" fmla="*/ 11 w 59"/>
                <a:gd name="T1" fmla="*/ 0 h 65"/>
                <a:gd name="T2" fmla="*/ 49 w 59"/>
                <a:gd name="T3" fmla="*/ 0 h 65"/>
                <a:gd name="T4" fmla="*/ 59 w 59"/>
                <a:gd name="T5" fmla="*/ 11 h 65"/>
                <a:gd name="T6" fmla="*/ 59 w 59"/>
                <a:gd name="T7" fmla="*/ 54 h 65"/>
                <a:gd name="T8" fmla="*/ 49 w 59"/>
                <a:gd name="T9" fmla="*/ 65 h 65"/>
                <a:gd name="T10" fmla="*/ 11 w 59"/>
                <a:gd name="T11" fmla="*/ 65 h 65"/>
                <a:gd name="T12" fmla="*/ 0 w 59"/>
                <a:gd name="T13" fmla="*/ 54 h 65"/>
                <a:gd name="T14" fmla="*/ 0 w 59"/>
                <a:gd name="T15" fmla="*/ 11 h 65"/>
                <a:gd name="T16" fmla="*/ 11 w 59"/>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65">
                  <a:moveTo>
                    <a:pt x="11" y="0"/>
                  </a:moveTo>
                  <a:cubicBezTo>
                    <a:pt x="49" y="0"/>
                    <a:pt x="49" y="0"/>
                    <a:pt x="49" y="0"/>
                  </a:cubicBezTo>
                  <a:cubicBezTo>
                    <a:pt x="55" y="0"/>
                    <a:pt x="59" y="5"/>
                    <a:pt x="59" y="11"/>
                  </a:cubicBezTo>
                  <a:cubicBezTo>
                    <a:pt x="59" y="54"/>
                    <a:pt x="59" y="54"/>
                    <a:pt x="59" y="54"/>
                  </a:cubicBezTo>
                  <a:cubicBezTo>
                    <a:pt x="59" y="60"/>
                    <a:pt x="55" y="65"/>
                    <a:pt x="49"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82"/>
            <p:cNvSpPr>
              <a:spLocks/>
            </p:cNvSpPr>
            <p:nvPr userDrawn="1"/>
          </p:nvSpPr>
          <p:spPr bwMode="auto">
            <a:xfrm>
              <a:off x="16788728" y="2921271"/>
              <a:ext cx="162183" cy="175699"/>
            </a:xfrm>
            <a:custGeom>
              <a:avLst/>
              <a:gdLst>
                <a:gd name="T0" fmla="*/ 11 w 60"/>
                <a:gd name="T1" fmla="*/ 0 h 65"/>
                <a:gd name="T2" fmla="*/ 49 w 60"/>
                <a:gd name="T3" fmla="*/ 0 h 65"/>
                <a:gd name="T4" fmla="*/ 60 w 60"/>
                <a:gd name="T5" fmla="*/ 11 h 65"/>
                <a:gd name="T6" fmla="*/ 60 w 60"/>
                <a:gd name="T7" fmla="*/ 54 h 65"/>
                <a:gd name="T8" fmla="*/ 49 w 60"/>
                <a:gd name="T9" fmla="*/ 65 h 65"/>
                <a:gd name="T10" fmla="*/ 11 w 60"/>
                <a:gd name="T11" fmla="*/ 65 h 65"/>
                <a:gd name="T12" fmla="*/ 0 w 60"/>
                <a:gd name="T13" fmla="*/ 54 h 65"/>
                <a:gd name="T14" fmla="*/ 0 w 60"/>
                <a:gd name="T15" fmla="*/ 11 h 65"/>
                <a:gd name="T16" fmla="*/ 11 w 60"/>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5">
                  <a:moveTo>
                    <a:pt x="11" y="0"/>
                  </a:moveTo>
                  <a:cubicBezTo>
                    <a:pt x="49" y="0"/>
                    <a:pt x="49" y="0"/>
                    <a:pt x="49" y="0"/>
                  </a:cubicBezTo>
                  <a:cubicBezTo>
                    <a:pt x="55" y="0"/>
                    <a:pt x="60" y="5"/>
                    <a:pt x="60" y="11"/>
                  </a:cubicBezTo>
                  <a:cubicBezTo>
                    <a:pt x="60" y="54"/>
                    <a:pt x="60" y="54"/>
                    <a:pt x="60" y="54"/>
                  </a:cubicBezTo>
                  <a:cubicBezTo>
                    <a:pt x="60" y="60"/>
                    <a:pt x="55" y="65"/>
                    <a:pt x="49"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83"/>
            <p:cNvSpPr>
              <a:spLocks/>
            </p:cNvSpPr>
            <p:nvPr userDrawn="1"/>
          </p:nvSpPr>
          <p:spPr bwMode="auto">
            <a:xfrm>
              <a:off x="16580593" y="2921271"/>
              <a:ext cx="162183" cy="175699"/>
            </a:xfrm>
            <a:custGeom>
              <a:avLst/>
              <a:gdLst>
                <a:gd name="T0" fmla="*/ 11 w 60"/>
                <a:gd name="T1" fmla="*/ 0 h 65"/>
                <a:gd name="T2" fmla="*/ 49 w 60"/>
                <a:gd name="T3" fmla="*/ 0 h 65"/>
                <a:gd name="T4" fmla="*/ 60 w 60"/>
                <a:gd name="T5" fmla="*/ 11 h 65"/>
                <a:gd name="T6" fmla="*/ 60 w 60"/>
                <a:gd name="T7" fmla="*/ 54 h 65"/>
                <a:gd name="T8" fmla="*/ 49 w 60"/>
                <a:gd name="T9" fmla="*/ 65 h 65"/>
                <a:gd name="T10" fmla="*/ 11 w 60"/>
                <a:gd name="T11" fmla="*/ 65 h 65"/>
                <a:gd name="T12" fmla="*/ 0 w 60"/>
                <a:gd name="T13" fmla="*/ 54 h 65"/>
                <a:gd name="T14" fmla="*/ 0 w 60"/>
                <a:gd name="T15" fmla="*/ 11 h 65"/>
                <a:gd name="T16" fmla="*/ 11 w 60"/>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5">
                  <a:moveTo>
                    <a:pt x="11" y="0"/>
                  </a:moveTo>
                  <a:cubicBezTo>
                    <a:pt x="49" y="0"/>
                    <a:pt x="49" y="0"/>
                    <a:pt x="49" y="0"/>
                  </a:cubicBezTo>
                  <a:cubicBezTo>
                    <a:pt x="55" y="0"/>
                    <a:pt x="60" y="5"/>
                    <a:pt x="60" y="11"/>
                  </a:cubicBezTo>
                  <a:cubicBezTo>
                    <a:pt x="60" y="54"/>
                    <a:pt x="60" y="54"/>
                    <a:pt x="60" y="54"/>
                  </a:cubicBezTo>
                  <a:cubicBezTo>
                    <a:pt x="60" y="60"/>
                    <a:pt x="55" y="65"/>
                    <a:pt x="49"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84"/>
            <p:cNvSpPr>
              <a:spLocks/>
            </p:cNvSpPr>
            <p:nvPr userDrawn="1"/>
          </p:nvSpPr>
          <p:spPr bwMode="auto">
            <a:xfrm>
              <a:off x="16375161" y="2921271"/>
              <a:ext cx="159480" cy="175699"/>
            </a:xfrm>
            <a:custGeom>
              <a:avLst/>
              <a:gdLst>
                <a:gd name="T0" fmla="*/ 10 w 59"/>
                <a:gd name="T1" fmla="*/ 0 h 65"/>
                <a:gd name="T2" fmla="*/ 48 w 59"/>
                <a:gd name="T3" fmla="*/ 0 h 65"/>
                <a:gd name="T4" fmla="*/ 59 w 59"/>
                <a:gd name="T5" fmla="*/ 11 h 65"/>
                <a:gd name="T6" fmla="*/ 59 w 59"/>
                <a:gd name="T7" fmla="*/ 54 h 65"/>
                <a:gd name="T8" fmla="*/ 48 w 59"/>
                <a:gd name="T9" fmla="*/ 65 h 65"/>
                <a:gd name="T10" fmla="*/ 10 w 59"/>
                <a:gd name="T11" fmla="*/ 65 h 65"/>
                <a:gd name="T12" fmla="*/ 0 w 59"/>
                <a:gd name="T13" fmla="*/ 54 h 65"/>
                <a:gd name="T14" fmla="*/ 0 w 59"/>
                <a:gd name="T15" fmla="*/ 11 h 65"/>
                <a:gd name="T16" fmla="*/ 10 w 59"/>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65">
                  <a:moveTo>
                    <a:pt x="10" y="0"/>
                  </a:moveTo>
                  <a:cubicBezTo>
                    <a:pt x="48" y="0"/>
                    <a:pt x="48" y="0"/>
                    <a:pt x="48" y="0"/>
                  </a:cubicBezTo>
                  <a:cubicBezTo>
                    <a:pt x="54" y="0"/>
                    <a:pt x="59" y="5"/>
                    <a:pt x="59" y="11"/>
                  </a:cubicBezTo>
                  <a:cubicBezTo>
                    <a:pt x="59" y="54"/>
                    <a:pt x="59" y="54"/>
                    <a:pt x="59" y="54"/>
                  </a:cubicBezTo>
                  <a:cubicBezTo>
                    <a:pt x="59" y="60"/>
                    <a:pt x="54" y="65"/>
                    <a:pt x="48" y="65"/>
                  </a:cubicBezTo>
                  <a:cubicBezTo>
                    <a:pt x="10" y="65"/>
                    <a:pt x="10" y="65"/>
                    <a:pt x="10" y="65"/>
                  </a:cubicBezTo>
                  <a:cubicBezTo>
                    <a:pt x="4" y="65"/>
                    <a:pt x="0" y="60"/>
                    <a:pt x="0" y="54"/>
                  </a:cubicBezTo>
                  <a:cubicBezTo>
                    <a:pt x="0" y="11"/>
                    <a:pt x="0" y="11"/>
                    <a:pt x="0" y="11"/>
                  </a:cubicBezTo>
                  <a:cubicBezTo>
                    <a:pt x="0" y="5"/>
                    <a:pt x="4" y="0"/>
                    <a:pt x="10"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85"/>
            <p:cNvSpPr>
              <a:spLocks/>
            </p:cNvSpPr>
            <p:nvPr userDrawn="1"/>
          </p:nvSpPr>
          <p:spPr bwMode="auto">
            <a:xfrm>
              <a:off x="16167026" y="2921271"/>
              <a:ext cx="159480" cy="175699"/>
            </a:xfrm>
            <a:custGeom>
              <a:avLst/>
              <a:gdLst>
                <a:gd name="T0" fmla="*/ 10 w 59"/>
                <a:gd name="T1" fmla="*/ 0 h 65"/>
                <a:gd name="T2" fmla="*/ 48 w 59"/>
                <a:gd name="T3" fmla="*/ 0 h 65"/>
                <a:gd name="T4" fmla="*/ 59 w 59"/>
                <a:gd name="T5" fmla="*/ 11 h 65"/>
                <a:gd name="T6" fmla="*/ 59 w 59"/>
                <a:gd name="T7" fmla="*/ 54 h 65"/>
                <a:gd name="T8" fmla="*/ 48 w 59"/>
                <a:gd name="T9" fmla="*/ 65 h 65"/>
                <a:gd name="T10" fmla="*/ 10 w 59"/>
                <a:gd name="T11" fmla="*/ 65 h 65"/>
                <a:gd name="T12" fmla="*/ 0 w 59"/>
                <a:gd name="T13" fmla="*/ 54 h 65"/>
                <a:gd name="T14" fmla="*/ 0 w 59"/>
                <a:gd name="T15" fmla="*/ 11 h 65"/>
                <a:gd name="T16" fmla="*/ 10 w 59"/>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65">
                  <a:moveTo>
                    <a:pt x="10" y="0"/>
                  </a:moveTo>
                  <a:cubicBezTo>
                    <a:pt x="48" y="0"/>
                    <a:pt x="48" y="0"/>
                    <a:pt x="48" y="0"/>
                  </a:cubicBezTo>
                  <a:cubicBezTo>
                    <a:pt x="54" y="0"/>
                    <a:pt x="59" y="5"/>
                    <a:pt x="59" y="11"/>
                  </a:cubicBezTo>
                  <a:cubicBezTo>
                    <a:pt x="59" y="54"/>
                    <a:pt x="59" y="54"/>
                    <a:pt x="59" y="54"/>
                  </a:cubicBezTo>
                  <a:cubicBezTo>
                    <a:pt x="59" y="60"/>
                    <a:pt x="54" y="65"/>
                    <a:pt x="48" y="65"/>
                  </a:cubicBezTo>
                  <a:cubicBezTo>
                    <a:pt x="10" y="65"/>
                    <a:pt x="10" y="65"/>
                    <a:pt x="10" y="65"/>
                  </a:cubicBezTo>
                  <a:cubicBezTo>
                    <a:pt x="5" y="65"/>
                    <a:pt x="0" y="60"/>
                    <a:pt x="0" y="54"/>
                  </a:cubicBezTo>
                  <a:cubicBezTo>
                    <a:pt x="0" y="11"/>
                    <a:pt x="0" y="11"/>
                    <a:pt x="0" y="11"/>
                  </a:cubicBezTo>
                  <a:cubicBezTo>
                    <a:pt x="0" y="5"/>
                    <a:pt x="5" y="0"/>
                    <a:pt x="10"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86"/>
            <p:cNvSpPr>
              <a:spLocks/>
            </p:cNvSpPr>
            <p:nvPr userDrawn="1"/>
          </p:nvSpPr>
          <p:spPr bwMode="auto">
            <a:xfrm>
              <a:off x="15958891" y="2921271"/>
              <a:ext cx="159480" cy="175699"/>
            </a:xfrm>
            <a:custGeom>
              <a:avLst/>
              <a:gdLst>
                <a:gd name="T0" fmla="*/ 11 w 59"/>
                <a:gd name="T1" fmla="*/ 0 h 65"/>
                <a:gd name="T2" fmla="*/ 49 w 59"/>
                <a:gd name="T3" fmla="*/ 0 h 65"/>
                <a:gd name="T4" fmla="*/ 59 w 59"/>
                <a:gd name="T5" fmla="*/ 11 h 65"/>
                <a:gd name="T6" fmla="*/ 59 w 59"/>
                <a:gd name="T7" fmla="*/ 54 h 65"/>
                <a:gd name="T8" fmla="*/ 49 w 59"/>
                <a:gd name="T9" fmla="*/ 65 h 65"/>
                <a:gd name="T10" fmla="*/ 11 w 59"/>
                <a:gd name="T11" fmla="*/ 65 h 65"/>
                <a:gd name="T12" fmla="*/ 0 w 59"/>
                <a:gd name="T13" fmla="*/ 54 h 65"/>
                <a:gd name="T14" fmla="*/ 0 w 59"/>
                <a:gd name="T15" fmla="*/ 11 h 65"/>
                <a:gd name="T16" fmla="*/ 11 w 59"/>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65">
                  <a:moveTo>
                    <a:pt x="11" y="0"/>
                  </a:moveTo>
                  <a:cubicBezTo>
                    <a:pt x="49" y="0"/>
                    <a:pt x="49" y="0"/>
                    <a:pt x="49" y="0"/>
                  </a:cubicBezTo>
                  <a:cubicBezTo>
                    <a:pt x="54" y="0"/>
                    <a:pt x="59" y="5"/>
                    <a:pt x="59" y="11"/>
                  </a:cubicBezTo>
                  <a:cubicBezTo>
                    <a:pt x="59" y="54"/>
                    <a:pt x="59" y="54"/>
                    <a:pt x="59" y="54"/>
                  </a:cubicBezTo>
                  <a:cubicBezTo>
                    <a:pt x="59" y="60"/>
                    <a:pt x="54" y="65"/>
                    <a:pt x="49"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87"/>
            <p:cNvSpPr>
              <a:spLocks/>
            </p:cNvSpPr>
            <p:nvPr userDrawn="1"/>
          </p:nvSpPr>
          <p:spPr bwMode="auto">
            <a:xfrm>
              <a:off x="15750755" y="2921271"/>
              <a:ext cx="159480" cy="175699"/>
            </a:xfrm>
            <a:custGeom>
              <a:avLst/>
              <a:gdLst>
                <a:gd name="T0" fmla="*/ 11 w 59"/>
                <a:gd name="T1" fmla="*/ 0 h 65"/>
                <a:gd name="T2" fmla="*/ 49 w 59"/>
                <a:gd name="T3" fmla="*/ 0 h 65"/>
                <a:gd name="T4" fmla="*/ 59 w 59"/>
                <a:gd name="T5" fmla="*/ 11 h 65"/>
                <a:gd name="T6" fmla="*/ 59 w 59"/>
                <a:gd name="T7" fmla="*/ 54 h 65"/>
                <a:gd name="T8" fmla="*/ 49 w 59"/>
                <a:gd name="T9" fmla="*/ 65 h 65"/>
                <a:gd name="T10" fmla="*/ 11 w 59"/>
                <a:gd name="T11" fmla="*/ 65 h 65"/>
                <a:gd name="T12" fmla="*/ 0 w 59"/>
                <a:gd name="T13" fmla="*/ 54 h 65"/>
                <a:gd name="T14" fmla="*/ 0 w 59"/>
                <a:gd name="T15" fmla="*/ 11 h 65"/>
                <a:gd name="T16" fmla="*/ 11 w 59"/>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65">
                  <a:moveTo>
                    <a:pt x="11" y="0"/>
                  </a:moveTo>
                  <a:cubicBezTo>
                    <a:pt x="49" y="0"/>
                    <a:pt x="49" y="0"/>
                    <a:pt x="49" y="0"/>
                  </a:cubicBezTo>
                  <a:cubicBezTo>
                    <a:pt x="55" y="0"/>
                    <a:pt x="59" y="5"/>
                    <a:pt x="59" y="11"/>
                  </a:cubicBezTo>
                  <a:cubicBezTo>
                    <a:pt x="59" y="54"/>
                    <a:pt x="59" y="54"/>
                    <a:pt x="59" y="54"/>
                  </a:cubicBezTo>
                  <a:cubicBezTo>
                    <a:pt x="59" y="60"/>
                    <a:pt x="55" y="65"/>
                    <a:pt x="49"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88"/>
            <p:cNvSpPr>
              <a:spLocks/>
            </p:cNvSpPr>
            <p:nvPr userDrawn="1"/>
          </p:nvSpPr>
          <p:spPr bwMode="auto">
            <a:xfrm>
              <a:off x="15542620" y="2921271"/>
              <a:ext cx="162183" cy="175699"/>
            </a:xfrm>
            <a:custGeom>
              <a:avLst/>
              <a:gdLst>
                <a:gd name="T0" fmla="*/ 11 w 60"/>
                <a:gd name="T1" fmla="*/ 0 h 65"/>
                <a:gd name="T2" fmla="*/ 49 w 60"/>
                <a:gd name="T3" fmla="*/ 0 h 65"/>
                <a:gd name="T4" fmla="*/ 60 w 60"/>
                <a:gd name="T5" fmla="*/ 11 h 65"/>
                <a:gd name="T6" fmla="*/ 60 w 60"/>
                <a:gd name="T7" fmla="*/ 54 h 65"/>
                <a:gd name="T8" fmla="*/ 49 w 60"/>
                <a:gd name="T9" fmla="*/ 65 h 65"/>
                <a:gd name="T10" fmla="*/ 11 w 60"/>
                <a:gd name="T11" fmla="*/ 65 h 65"/>
                <a:gd name="T12" fmla="*/ 0 w 60"/>
                <a:gd name="T13" fmla="*/ 54 h 65"/>
                <a:gd name="T14" fmla="*/ 0 w 60"/>
                <a:gd name="T15" fmla="*/ 11 h 65"/>
                <a:gd name="T16" fmla="*/ 11 w 60"/>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5">
                  <a:moveTo>
                    <a:pt x="11" y="0"/>
                  </a:moveTo>
                  <a:cubicBezTo>
                    <a:pt x="49" y="0"/>
                    <a:pt x="49" y="0"/>
                    <a:pt x="49" y="0"/>
                  </a:cubicBezTo>
                  <a:cubicBezTo>
                    <a:pt x="55" y="0"/>
                    <a:pt x="60" y="5"/>
                    <a:pt x="60" y="11"/>
                  </a:cubicBezTo>
                  <a:cubicBezTo>
                    <a:pt x="60" y="54"/>
                    <a:pt x="60" y="54"/>
                    <a:pt x="60" y="54"/>
                  </a:cubicBezTo>
                  <a:cubicBezTo>
                    <a:pt x="60" y="60"/>
                    <a:pt x="55" y="65"/>
                    <a:pt x="49"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89"/>
            <p:cNvSpPr>
              <a:spLocks/>
            </p:cNvSpPr>
            <p:nvPr userDrawn="1"/>
          </p:nvSpPr>
          <p:spPr bwMode="auto">
            <a:xfrm>
              <a:off x="15329079" y="2921271"/>
              <a:ext cx="162183" cy="175699"/>
            </a:xfrm>
            <a:custGeom>
              <a:avLst/>
              <a:gdLst>
                <a:gd name="T0" fmla="*/ 11 w 60"/>
                <a:gd name="T1" fmla="*/ 0 h 65"/>
                <a:gd name="T2" fmla="*/ 49 w 60"/>
                <a:gd name="T3" fmla="*/ 0 h 65"/>
                <a:gd name="T4" fmla="*/ 60 w 60"/>
                <a:gd name="T5" fmla="*/ 11 h 65"/>
                <a:gd name="T6" fmla="*/ 60 w 60"/>
                <a:gd name="T7" fmla="*/ 54 h 65"/>
                <a:gd name="T8" fmla="*/ 49 w 60"/>
                <a:gd name="T9" fmla="*/ 65 h 65"/>
                <a:gd name="T10" fmla="*/ 11 w 60"/>
                <a:gd name="T11" fmla="*/ 65 h 65"/>
                <a:gd name="T12" fmla="*/ 0 w 60"/>
                <a:gd name="T13" fmla="*/ 54 h 65"/>
                <a:gd name="T14" fmla="*/ 0 w 60"/>
                <a:gd name="T15" fmla="*/ 11 h 65"/>
                <a:gd name="T16" fmla="*/ 11 w 60"/>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5">
                  <a:moveTo>
                    <a:pt x="11" y="0"/>
                  </a:moveTo>
                  <a:cubicBezTo>
                    <a:pt x="49" y="0"/>
                    <a:pt x="49" y="0"/>
                    <a:pt x="49" y="0"/>
                  </a:cubicBezTo>
                  <a:cubicBezTo>
                    <a:pt x="55" y="0"/>
                    <a:pt x="60" y="5"/>
                    <a:pt x="60" y="11"/>
                  </a:cubicBezTo>
                  <a:cubicBezTo>
                    <a:pt x="60" y="54"/>
                    <a:pt x="60" y="54"/>
                    <a:pt x="60" y="54"/>
                  </a:cubicBezTo>
                  <a:cubicBezTo>
                    <a:pt x="60" y="60"/>
                    <a:pt x="55" y="65"/>
                    <a:pt x="49"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90"/>
            <p:cNvSpPr>
              <a:spLocks/>
            </p:cNvSpPr>
            <p:nvPr userDrawn="1"/>
          </p:nvSpPr>
          <p:spPr bwMode="auto">
            <a:xfrm>
              <a:off x="15329079" y="3126704"/>
              <a:ext cx="278415" cy="172995"/>
            </a:xfrm>
            <a:custGeom>
              <a:avLst/>
              <a:gdLst>
                <a:gd name="T0" fmla="*/ 11 w 103"/>
                <a:gd name="T1" fmla="*/ 0 h 64"/>
                <a:gd name="T2" fmla="*/ 91 w 103"/>
                <a:gd name="T3" fmla="*/ 0 h 64"/>
                <a:gd name="T4" fmla="*/ 103 w 103"/>
                <a:gd name="T5" fmla="*/ 11 h 64"/>
                <a:gd name="T6" fmla="*/ 103 w 103"/>
                <a:gd name="T7" fmla="*/ 53 h 64"/>
                <a:gd name="T8" fmla="*/ 91 w 103"/>
                <a:gd name="T9" fmla="*/ 64 h 64"/>
                <a:gd name="T10" fmla="*/ 11 w 103"/>
                <a:gd name="T11" fmla="*/ 64 h 64"/>
                <a:gd name="T12" fmla="*/ 0 w 103"/>
                <a:gd name="T13" fmla="*/ 53 h 64"/>
                <a:gd name="T14" fmla="*/ 0 w 103"/>
                <a:gd name="T15" fmla="*/ 11 h 64"/>
                <a:gd name="T16" fmla="*/ 11 w 10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64">
                  <a:moveTo>
                    <a:pt x="11" y="0"/>
                  </a:moveTo>
                  <a:cubicBezTo>
                    <a:pt x="91" y="0"/>
                    <a:pt x="91" y="0"/>
                    <a:pt x="91" y="0"/>
                  </a:cubicBezTo>
                  <a:cubicBezTo>
                    <a:pt x="98" y="0"/>
                    <a:pt x="103" y="5"/>
                    <a:pt x="103" y="11"/>
                  </a:cubicBezTo>
                  <a:cubicBezTo>
                    <a:pt x="103" y="53"/>
                    <a:pt x="103" y="53"/>
                    <a:pt x="103" y="53"/>
                  </a:cubicBezTo>
                  <a:cubicBezTo>
                    <a:pt x="103" y="59"/>
                    <a:pt x="98" y="64"/>
                    <a:pt x="91"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91"/>
            <p:cNvSpPr>
              <a:spLocks/>
            </p:cNvSpPr>
            <p:nvPr userDrawn="1"/>
          </p:nvSpPr>
          <p:spPr bwMode="auto">
            <a:xfrm>
              <a:off x="15329079" y="3332136"/>
              <a:ext cx="318960" cy="172995"/>
            </a:xfrm>
            <a:custGeom>
              <a:avLst/>
              <a:gdLst>
                <a:gd name="T0" fmla="*/ 11 w 118"/>
                <a:gd name="T1" fmla="*/ 0 h 64"/>
                <a:gd name="T2" fmla="*/ 106 w 118"/>
                <a:gd name="T3" fmla="*/ 0 h 64"/>
                <a:gd name="T4" fmla="*/ 118 w 118"/>
                <a:gd name="T5" fmla="*/ 11 h 64"/>
                <a:gd name="T6" fmla="*/ 118 w 118"/>
                <a:gd name="T7" fmla="*/ 53 h 64"/>
                <a:gd name="T8" fmla="*/ 106 w 118"/>
                <a:gd name="T9" fmla="*/ 64 h 64"/>
                <a:gd name="T10" fmla="*/ 11 w 118"/>
                <a:gd name="T11" fmla="*/ 64 h 64"/>
                <a:gd name="T12" fmla="*/ 0 w 118"/>
                <a:gd name="T13" fmla="*/ 53 h 64"/>
                <a:gd name="T14" fmla="*/ 0 w 118"/>
                <a:gd name="T15" fmla="*/ 11 h 64"/>
                <a:gd name="T16" fmla="*/ 11 w 118"/>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64">
                  <a:moveTo>
                    <a:pt x="11" y="0"/>
                  </a:moveTo>
                  <a:cubicBezTo>
                    <a:pt x="106" y="0"/>
                    <a:pt x="106" y="0"/>
                    <a:pt x="106" y="0"/>
                  </a:cubicBezTo>
                  <a:cubicBezTo>
                    <a:pt x="113" y="0"/>
                    <a:pt x="118" y="5"/>
                    <a:pt x="118" y="11"/>
                  </a:cubicBezTo>
                  <a:cubicBezTo>
                    <a:pt x="118" y="53"/>
                    <a:pt x="118" y="53"/>
                    <a:pt x="118" y="53"/>
                  </a:cubicBezTo>
                  <a:cubicBezTo>
                    <a:pt x="118" y="59"/>
                    <a:pt x="113" y="64"/>
                    <a:pt x="106"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92"/>
            <p:cNvSpPr>
              <a:spLocks/>
            </p:cNvSpPr>
            <p:nvPr userDrawn="1"/>
          </p:nvSpPr>
          <p:spPr bwMode="auto">
            <a:xfrm>
              <a:off x="15329079" y="3534865"/>
              <a:ext cx="429786" cy="175699"/>
            </a:xfrm>
            <a:custGeom>
              <a:avLst/>
              <a:gdLst>
                <a:gd name="T0" fmla="*/ 11 w 159"/>
                <a:gd name="T1" fmla="*/ 0 h 65"/>
                <a:gd name="T2" fmla="*/ 147 w 159"/>
                <a:gd name="T3" fmla="*/ 0 h 65"/>
                <a:gd name="T4" fmla="*/ 159 w 159"/>
                <a:gd name="T5" fmla="*/ 12 h 65"/>
                <a:gd name="T6" fmla="*/ 159 w 159"/>
                <a:gd name="T7" fmla="*/ 53 h 65"/>
                <a:gd name="T8" fmla="*/ 147 w 159"/>
                <a:gd name="T9" fmla="*/ 65 h 65"/>
                <a:gd name="T10" fmla="*/ 11 w 159"/>
                <a:gd name="T11" fmla="*/ 65 h 65"/>
                <a:gd name="T12" fmla="*/ 0 w 159"/>
                <a:gd name="T13" fmla="*/ 53 h 65"/>
                <a:gd name="T14" fmla="*/ 0 w 159"/>
                <a:gd name="T15" fmla="*/ 12 h 65"/>
                <a:gd name="T16" fmla="*/ 11 w 159"/>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65">
                  <a:moveTo>
                    <a:pt x="11" y="0"/>
                  </a:moveTo>
                  <a:cubicBezTo>
                    <a:pt x="147" y="0"/>
                    <a:pt x="147" y="0"/>
                    <a:pt x="147" y="0"/>
                  </a:cubicBezTo>
                  <a:cubicBezTo>
                    <a:pt x="154" y="0"/>
                    <a:pt x="159" y="5"/>
                    <a:pt x="159" y="12"/>
                  </a:cubicBezTo>
                  <a:cubicBezTo>
                    <a:pt x="159" y="53"/>
                    <a:pt x="159" y="53"/>
                    <a:pt x="159" y="53"/>
                  </a:cubicBezTo>
                  <a:cubicBezTo>
                    <a:pt x="159" y="60"/>
                    <a:pt x="154" y="65"/>
                    <a:pt x="147" y="65"/>
                  </a:cubicBezTo>
                  <a:cubicBezTo>
                    <a:pt x="11" y="65"/>
                    <a:pt x="11" y="65"/>
                    <a:pt x="11" y="65"/>
                  </a:cubicBezTo>
                  <a:cubicBezTo>
                    <a:pt x="5" y="65"/>
                    <a:pt x="0" y="60"/>
                    <a:pt x="0" y="53"/>
                  </a:cubicBezTo>
                  <a:cubicBezTo>
                    <a:pt x="0" y="12"/>
                    <a:pt x="0" y="12"/>
                    <a:pt x="0" y="12"/>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93"/>
            <p:cNvSpPr>
              <a:spLocks/>
            </p:cNvSpPr>
            <p:nvPr userDrawn="1"/>
          </p:nvSpPr>
          <p:spPr bwMode="auto">
            <a:xfrm>
              <a:off x="15329079" y="3740297"/>
              <a:ext cx="213541" cy="172995"/>
            </a:xfrm>
            <a:custGeom>
              <a:avLst/>
              <a:gdLst>
                <a:gd name="T0" fmla="*/ 11 w 79"/>
                <a:gd name="T1" fmla="*/ 0 h 64"/>
                <a:gd name="T2" fmla="*/ 68 w 79"/>
                <a:gd name="T3" fmla="*/ 0 h 64"/>
                <a:gd name="T4" fmla="*/ 79 w 79"/>
                <a:gd name="T5" fmla="*/ 11 h 64"/>
                <a:gd name="T6" fmla="*/ 79 w 79"/>
                <a:gd name="T7" fmla="*/ 53 h 64"/>
                <a:gd name="T8" fmla="*/ 68 w 79"/>
                <a:gd name="T9" fmla="*/ 64 h 64"/>
                <a:gd name="T10" fmla="*/ 11 w 79"/>
                <a:gd name="T11" fmla="*/ 64 h 64"/>
                <a:gd name="T12" fmla="*/ 0 w 79"/>
                <a:gd name="T13" fmla="*/ 53 h 64"/>
                <a:gd name="T14" fmla="*/ 0 w 79"/>
                <a:gd name="T15" fmla="*/ 11 h 64"/>
                <a:gd name="T16" fmla="*/ 11 w 79"/>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64">
                  <a:moveTo>
                    <a:pt x="11" y="0"/>
                  </a:moveTo>
                  <a:cubicBezTo>
                    <a:pt x="68" y="0"/>
                    <a:pt x="68" y="0"/>
                    <a:pt x="68" y="0"/>
                  </a:cubicBezTo>
                  <a:cubicBezTo>
                    <a:pt x="74" y="0"/>
                    <a:pt x="79" y="5"/>
                    <a:pt x="79" y="11"/>
                  </a:cubicBezTo>
                  <a:cubicBezTo>
                    <a:pt x="79" y="53"/>
                    <a:pt x="79" y="53"/>
                    <a:pt x="79" y="53"/>
                  </a:cubicBezTo>
                  <a:cubicBezTo>
                    <a:pt x="79" y="59"/>
                    <a:pt x="74" y="64"/>
                    <a:pt x="68"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94"/>
            <p:cNvSpPr>
              <a:spLocks/>
            </p:cNvSpPr>
            <p:nvPr userDrawn="1"/>
          </p:nvSpPr>
          <p:spPr bwMode="auto">
            <a:xfrm>
              <a:off x="15631821" y="3126704"/>
              <a:ext cx="172995" cy="172995"/>
            </a:xfrm>
            <a:custGeom>
              <a:avLst/>
              <a:gdLst>
                <a:gd name="T0" fmla="*/ 12 w 64"/>
                <a:gd name="T1" fmla="*/ 0 h 64"/>
                <a:gd name="T2" fmla="*/ 52 w 64"/>
                <a:gd name="T3" fmla="*/ 0 h 64"/>
                <a:gd name="T4" fmla="*/ 64 w 64"/>
                <a:gd name="T5" fmla="*/ 11 h 64"/>
                <a:gd name="T6" fmla="*/ 64 w 64"/>
                <a:gd name="T7" fmla="*/ 53 h 64"/>
                <a:gd name="T8" fmla="*/ 52 w 64"/>
                <a:gd name="T9" fmla="*/ 64 h 64"/>
                <a:gd name="T10" fmla="*/ 12 w 64"/>
                <a:gd name="T11" fmla="*/ 64 h 64"/>
                <a:gd name="T12" fmla="*/ 0 w 64"/>
                <a:gd name="T13" fmla="*/ 53 h 64"/>
                <a:gd name="T14" fmla="*/ 0 w 64"/>
                <a:gd name="T15" fmla="*/ 11 h 64"/>
                <a:gd name="T16" fmla="*/ 12 w 6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12" y="0"/>
                  </a:moveTo>
                  <a:cubicBezTo>
                    <a:pt x="52" y="0"/>
                    <a:pt x="52" y="0"/>
                    <a:pt x="52" y="0"/>
                  </a:cubicBezTo>
                  <a:cubicBezTo>
                    <a:pt x="59" y="0"/>
                    <a:pt x="64" y="5"/>
                    <a:pt x="64" y="11"/>
                  </a:cubicBezTo>
                  <a:cubicBezTo>
                    <a:pt x="64" y="53"/>
                    <a:pt x="64" y="53"/>
                    <a:pt x="64" y="53"/>
                  </a:cubicBezTo>
                  <a:cubicBezTo>
                    <a:pt x="64" y="59"/>
                    <a:pt x="59" y="64"/>
                    <a:pt x="52" y="64"/>
                  </a:cubicBezTo>
                  <a:cubicBezTo>
                    <a:pt x="12" y="64"/>
                    <a:pt x="12" y="64"/>
                    <a:pt x="12" y="64"/>
                  </a:cubicBezTo>
                  <a:cubicBezTo>
                    <a:pt x="5" y="64"/>
                    <a:pt x="0" y="59"/>
                    <a:pt x="0" y="53"/>
                  </a:cubicBezTo>
                  <a:cubicBezTo>
                    <a:pt x="0" y="11"/>
                    <a:pt x="0" y="11"/>
                    <a:pt x="0" y="11"/>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95"/>
            <p:cNvSpPr>
              <a:spLocks/>
            </p:cNvSpPr>
            <p:nvPr userDrawn="1"/>
          </p:nvSpPr>
          <p:spPr bwMode="auto">
            <a:xfrm>
              <a:off x="15845362" y="3126704"/>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96"/>
            <p:cNvSpPr>
              <a:spLocks/>
            </p:cNvSpPr>
            <p:nvPr userDrawn="1"/>
          </p:nvSpPr>
          <p:spPr bwMode="auto">
            <a:xfrm>
              <a:off x="16056201" y="3126704"/>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97"/>
            <p:cNvSpPr>
              <a:spLocks/>
            </p:cNvSpPr>
            <p:nvPr userDrawn="1"/>
          </p:nvSpPr>
          <p:spPr bwMode="auto">
            <a:xfrm>
              <a:off x="16267039" y="3126704"/>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98"/>
            <p:cNvSpPr>
              <a:spLocks/>
            </p:cNvSpPr>
            <p:nvPr userDrawn="1"/>
          </p:nvSpPr>
          <p:spPr bwMode="auto">
            <a:xfrm>
              <a:off x="16477877" y="3126704"/>
              <a:ext cx="172995" cy="172995"/>
            </a:xfrm>
            <a:custGeom>
              <a:avLst/>
              <a:gdLst>
                <a:gd name="T0" fmla="*/ 12 w 64"/>
                <a:gd name="T1" fmla="*/ 0 h 64"/>
                <a:gd name="T2" fmla="*/ 52 w 64"/>
                <a:gd name="T3" fmla="*/ 0 h 64"/>
                <a:gd name="T4" fmla="*/ 64 w 64"/>
                <a:gd name="T5" fmla="*/ 11 h 64"/>
                <a:gd name="T6" fmla="*/ 64 w 64"/>
                <a:gd name="T7" fmla="*/ 53 h 64"/>
                <a:gd name="T8" fmla="*/ 52 w 64"/>
                <a:gd name="T9" fmla="*/ 64 h 64"/>
                <a:gd name="T10" fmla="*/ 12 w 64"/>
                <a:gd name="T11" fmla="*/ 64 h 64"/>
                <a:gd name="T12" fmla="*/ 0 w 64"/>
                <a:gd name="T13" fmla="*/ 53 h 64"/>
                <a:gd name="T14" fmla="*/ 0 w 64"/>
                <a:gd name="T15" fmla="*/ 11 h 64"/>
                <a:gd name="T16" fmla="*/ 12 w 6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12" y="0"/>
                  </a:moveTo>
                  <a:cubicBezTo>
                    <a:pt x="52" y="0"/>
                    <a:pt x="52" y="0"/>
                    <a:pt x="52" y="0"/>
                  </a:cubicBezTo>
                  <a:cubicBezTo>
                    <a:pt x="59" y="0"/>
                    <a:pt x="64" y="5"/>
                    <a:pt x="64" y="11"/>
                  </a:cubicBezTo>
                  <a:cubicBezTo>
                    <a:pt x="64" y="53"/>
                    <a:pt x="64" y="53"/>
                    <a:pt x="64" y="53"/>
                  </a:cubicBezTo>
                  <a:cubicBezTo>
                    <a:pt x="64" y="59"/>
                    <a:pt x="59" y="64"/>
                    <a:pt x="52" y="64"/>
                  </a:cubicBezTo>
                  <a:cubicBezTo>
                    <a:pt x="12" y="64"/>
                    <a:pt x="12" y="64"/>
                    <a:pt x="12" y="64"/>
                  </a:cubicBezTo>
                  <a:cubicBezTo>
                    <a:pt x="5" y="64"/>
                    <a:pt x="0" y="59"/>
                    <a:pt x="0" y="53"/>
                  </a:cubicBezTo>
                  <a:cubicBezTo>
                    <a:pt x="0" y="11"/>
                    <a:pt x="0" y="11"/>
                    <a:pt x="0" y="11"/>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99"/>
            <p:cNvSpPr>
              <a:spLocks/>
            </p:cNvSpPr>
            <p:nvPr userDrawn="1"/>
          </p:nvSpPr>
          <p:spPr bwMode="auto">
            <a:xfrm>
              <a:off x="16691418" y="3126704"/>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00"/>
            <p:cNvSpPr>
              <a:spLocks/>
            </p:cNvSpPr>
            <p:nvPr userDrawn="1"/>
          </p:nvSpPr>
          <p:spPr bwMode="auto">
            <a:xfrm>
              <a:off x="16902257" y="3126704"/>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01"/>
            <p:cNvSpPr>
              <a:spLocks/>
            </p:cNvSpPr>
            <p:nvPr userDrawn="1"/>
          </p:nvSpPr>
          <p:spPr bwMode="auto">
            <a:xfrm>
              <a:off x="17113095" y="3126704"/>
              <a:ext cx="172995" cy="172995"/>
            </a:xfrm>
            <a:custGeom>
              <a:avLst/>
              <a:gdLst>
                <a:gd name="T0" fmla="*/ 11 w 64"/>
                <a:gd name="T1" fmla="*/ 0 h 64"/>
                <a:gd name="T2" fmla="*/ 52 w 64"/>
                <a:gd name="T3" fmla="*/ 0 h 64"/>
                <a:gd name="T4" fmla="*/ 64 w 64"/>
                <a:gd name="T5" fmla="*/ 11 h 64"/>
                <a:gd name="T6" fmla="*/ 64 w 64"/>
                <a:gd name="T7" fmla="*/ 53 h 64"/>
                <a:gd name="T8" fmla="*/ 52 w 64"/>
                <a:gd name="T9" fmla="*/ 64 h 64"/>
                <a:gd name="T10" fmla="*/ 11 w 64"/>
                <a:gd name="T11" fmla="*/ 64 h 64"/>
                <a:gd name="T12" fmla="*/ 0 w 64"/>
                <a:gd name="T13" fmla="*/ 53 h 64"/>
                <a:gd name="T14" fmla="*/ 0 w 64"/>
                <a:gd name="T15" fmla="*/ 11 h 64"/>
                <a:gd name="T16" fmla="*/ 11 w 6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11" y="0"/>
                  </a:moveTo>
                  <a:cubicBezTo>
                    <a:pt x="52" y="0"/>
                    <a:pt x="52" y="0"/>
                    <a:pt x="52" y="0"/>
                  </a:cubicBezTo>
                  <a:cubicBezTo>
                    <a:pt x="58" y="0"/>
                    <a:pt x="64" y="5"/>
                    <a:pt x="64" y="11"/>
                  </a:cubicBezTo>
                  <a:cubicBezTo>
                    <a:pt x="64" y="53"/>
                    <a:pt x="64" y="53"/>
                    <a:pt x="64" y="53"/>
                  </a:cubicBezTo>
                  <a:cubicBezTo>
                    <a:pt x="64"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02"/>
            <p:cNvSpPr>
              <a:spLocks/>
            </p:cNvSpPr>
            <p:nvPr userDrawn="1"/>
          </p:nvSpPr>
          <p:spPr bwMode="auto">
            <a:xfrm>
              <a:off x="17323933" y="3126704"/>
              <a:ext cx="172995" cy="172995"/>
            </a:xfrm>
            <a:custGeom>
              <a:avLst/>
              <a:gdLst>
                <a:gd name="T0" fmla="*/ 12 w 64"/>
                <a:gd name="T1" fmla="*/ 0 h 64"/>
                <a:gd name="T2" fmla="*/ 52 w 64"/>
                <a:gd name="T3" fmla="*/ 0 h 64"/>
                <a:gd name="T4" fmla="*/ 64 w 64"/>
                <a:gd name="T5" fmla="*/ 11 h 64"/>
                <a:gd name="T6" fmla="*/ 64 w 64"/>
                <a:gd name="T7" fmla="*/ 53 h 64"/>
                <a:gd name="T8" fmla="*/ 52 w 64"/>
                <a:gd name="T9" fmla="*/ 64 h 64"/>
                <a:gd name="T10" fmla="*/ 12 w 64"/>
                <a:gd name="T11" fmla="*/ 64 h 64"/>
                <a:gd name="T12" fmla="*/ 0 w 64"/>
                <a:gd name="T13" fmla="*/ 53 h 64"/>
                <a:gd name="T14" fmla="*/ 0 w 64"/>
                <a:gd name="T15" fmla="*/ 11 h 64"/>
                <a:gd name="T16" fmla="*/ 12 w 6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12" y="0"/>
                  </a:moveTo>
                  <a:cubicBezTo>
                    <a:pt x="52" y="0"/>
                    <a:pt x="52" y="0"/>
                    <a:pt x="52" y="0"/>
                  </a:cubicBezTo>
                  <a:cubicBezTo>
                    <a:pt x="59" y="0"/>
                    <a:pt x="64" y="5"/>
                    <a:pt x="64" y="11"/>
                  </a:cubicBezTo>
                  <a:cubicBezTo>
                    <a:pt x="64" y="53"/>
                    <a:pt x="64" y="53"/>
                    <a:pt x="64" y="53"/>
                  </a:cubicBezTo>
                  <a:cubicBezTo>
                    <a:pt x="64" y="59"/>
                    <a:pt x="59" y="64"/>
                    <a:pt x="52" y="64"/>
                  </a:cubicBezTo>
                  <a:cubicBezTo>
                    <a:pt x="12" y="64"/>
                    <a:pt x="12" y="64"/>
                    <a:pt x="12" y="64"/>
                  </a:cubicBezTo>
                  <a:cubicBezTo>
                    <a:pt x="5" y="64"/>
                    <a:pt x="0" y="59"/>
                    <a:pt x="0" y="53"/>
                  </a:cubicBezTo>
                  <a:cubicBezTo>
                    <a:pt x="0" y="11"/>
                    <a:pt x="0" y="11"/>
                    <a:pt x="0" y="11"/>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03"/>
            <p:cNvSpPr>
              <a:spLocks/>
            </p:cNvSpPr>
            <p:nvPr userDrawn="1"/>
          </p:nvSpPr>
          <p:spPr bwMode="auto">
            <a:xfrm>
              <a:off x="17537474" y="3126704"/>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04"/>
            <p:cNvSpPr>
              <a:spLocks/>
            </p:cNvSpPr>
            <p:nvPr userDrawn="1"/>
          </p:nvSpPr>
          <p:spPr bwMode="auto">
            <a:xfrm>
              <a:off x="17748312" y="3126704"/>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105"/>
            <p:cNvSpPr>
              <a:spLocks/>
            </p:cNvSpPr>
            <p:nvPr userDrawn="1"/>
          </p:nvSpPr>
          <p:spPr bwMode="auto">
            <a:xfrm>
              <a:off x="17959151" y="3126704"/>
              <a:ext cx="172995" cy="172995"/>
            </a:xfrm>
            <a:custGeom>
              <a:avLst/>
              <a:gdLst>
                <a:gd name="T0" fmla="*/ 11 w 64"/>
                <a:gd name="T1" fmla="*/ 0 h 64"/>
                <a:gd name="T2" fmla="*/ 52 w 64"/>
                <a:gd name="T3" fmla="*/ 0 h 64"/>
                <a:gd name="T4" fmla="*/ 64 w 64"/>
                <a:gd name="T5" fmla="*/ 11 h 64"/>
                <a:gd name="T6" fmla="*/ 64 w 64"/>
                <a:gd name="T7" fmla="*/ 53 h 64"/>
                <a:gd name="T8" fmla="*/ 52 w 64"/>
                <a:gd name="T9" fmla="*/ 64 h 64"/>
                <a:gd name="T10" fmla="*/ 11 w 64"/>
                <a:gd name="T11" fmla="*/ 64 h 64"/>
                <a:gd name="T12" fmla="*/ 0 w 64"/>
                <a:gd name="T13" fmla="*/ 53 h 64"/>
                <a:gd name="T14" fmla="*/ 0 w 64"/>
                <a:gd name="T15" fmla="*/ 11 h 64"/>
                <a:gd name="T16" fmla="*/ 11 w 6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11" y="0"/>
                  </a:moveTo>
                  <a:cubicBezTo>
                    <a:pt x="52" y="0"/>
                    <a:pt x="52" y="0"/>
                    <a:pt x="52" y="0"/>
                  </a:cubicBezTo>
                  <a:cubicBezTo>
                    <a:pt x="58" y="0"/>
                    <a:pt x="64" y="5"/>
                    <a:pt x="64" y="11"/>
                  </a:cubicBezTo>
                  <a:cubicBezTo>
                    <a:pt x="64" y="53"/>
                    <a:pt x="64" y="53"/>
                    <a:pt x="64" y="53"/>
                  </a:cubicBezTo>
                  <a:cubicBezTo>
                    <a:pt x="64"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106"/>
            <p:cNvSpPr>
              <a:spLocks/>
            </p:cNvSpPr>
            <p:nvPr userDrawn="1"/>
          </p:nvSpPr>
          <p:spPr bwMode="auto">
            <a:xfrm>
              <a:off x="15691288" y="3332136"/>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107"/>
            <p:cNvSpPr>
              <a:spLocks/>
            </p:cNvSpPr>
            <p:nvPr userDrawn="1"/>
          </p:nvSpPr>
          <p:spPr bwMode="auto">
            <a:xfrm>
              <a:off x="15902126" y="3332136"/>
              <a:ext cx="172995" cy="172995"/>
            </a:xfrm>
            <a:custGeom>
              <a:avLst/>
              <a:gdLst>
                <a:gd name="T0" fmla="*/ 12 w 64"/>
                <a:gd name="T1" fmla="*/ 0 h 64"/>
                <a:gd name="T2" fmla="*/ 52 w 64"/>
                <a:gd name="T3" fmla="*/ 0 h 64"/>
                <a:gd name="T4" fmla="*/ 64 w 64"/>
                <a:gd name="T5" fmla="*/ 11 h 64"/>
                <a:gd name="T6" fmla="*/ 64 w 64"/>
                <a:gd name="T7" fmla="*/ 53 h 64"/>
                <a:gd name="T8" fmla="*/ 52 w 64"/>
                <a:gd name="T9" fmla="*/ 64 h 64"/>
                <a:gd name="T10" fmla="*/ 12 w 64"/>
                <a:gd name="T11" fmla="*/ 64 h 64"/>
                <a:gd name="T12" fmla="*/ 0 w 64"/>
                <a:gd name="T13" fmla="*/ 53 h 64"/>
                <a:gd name="T14" fmla="*/ 0 w 64"/>
                <a:gd name="T15" fmla="*/ 11 h 64"/>
                <a:gd name="T16" fmla="*/ 12 w 6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12" y="0"/>
                  </a:moveTo>
                  <a:cubicBezTo>
                    <a:pt x="52" y="0"/>
                    <a:pt x="52" y="0"/>
                    <a:pt x="52" y="0"/>
                  </a:cubicBezTo>
                  <a:cubicBezTo>
                    <a:pt x="59" y="0"/>
                    <a:pt x="64" y="5"/>
                    <a:pt x="64" y="11"/>
                  </a:cubicBezTo>
                  <a:cubicBezTo>
                    <a:pt x="64" y="53"/>
                    <a:pt x="64" y="53"/>
                    <a:pt x="64" y="53"/>
                  </a:cubicBezTo>
                  <a:cubicBezTo>
                    <a:pt x="64" y="59"/>
                    <a:pt x="59" y="64"/>
                    <a:pt x="52" y="64"/>
                  </a:cubicBezTo>
                  <a:cubicBezTo>
                    <a:pt x="12" y="64"/>
                    <a:pt x="12" y="64"/>
                    <a:pt x="12" y="64"/>
                  </a:cubicBezTo>
                  <a:cubicBezTo>
                    <a:pt x="5" y="64"/>
                    <a:pt x="0" y="59"/>
                    <a:pt x="0" y="53"/>
                  </a:cubicBezTo>
                  <a:cubicBezTo>
                    <a:pt x="0" y="11"/>
                    <a:pt x="0" y="11"/>
                    <a:pt x="0" y="11"/>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08"/>
            <p:cNvSpPr>
              <a:spLocks/>
            </p:cNvSpPr>
            <p:nvPr userDrawn="1"/>
          </p:nvSpPr>
          <p:spPr bwMode="auto">
            <a:xfrm>
              <a:off x="16115668" y="3332136"/>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9"/>
            <p:cNvSpPr>
              <a:spLocks/>
            </p:cNvSpPr>
            <p:nvPr userDrawn="1"/>
          </p:nvSpPr>
          <p:spPr bwMode="auto">
            <a:xfrm>
              <a:off x="16326506" y="3332136"/>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0"/>
            <p:cNvSpPr>
              <a:spLocks/>
            </p:cNvSpPr>
            <p:nvPr userDrawn="1"/>
          </p:nvSpPr>
          <p:spPr bwMode="auto">
            <a:xfrm>
              <a:off x="16537344" y="3332136"/>
              <a:ext cx="172995" cy="172995"/>
            </a:xfrm>
            <a:custGeom>
              <a:avLst/>
              <a:gdLst>
                <a:gd name="T0" fmla="*/ 11 w 64"/>
                <a:gd name="T1" fmla="*/ 0 h 64"/>
                <a:gd name="T2" fmla="*/ 52 w 64"/>
                <a:gd name="T3" fmla="*/ 0 h 64"/>
                <a:gd name="T4" fmla="*/ 64 w 64"/>
                <a:gd name="T5" fmla="*/ 11 h 64"/>
                <a:gd name="T6" fmla="*/ 64 w 64"/>
                <a:gd name="T7" fmla="*/ 53 h 64"/>
                <a:gd name="T8" fmla="*/ 52 w 64"/>
                <a:gd name="T9" fmla="*/ 64 h 64"/>
                <a:gd name="T10" fmla="*/ 11 w 64"/>
                <a:gd name="T11" fmla="*/ 64 h 64"/>
                <a:gd name="T12" fmla="*/ 0 w 64"/>
                <a:gd name="T13" fmla="*/ 53 h 64"/>
                <a:gd name="T14" fmla="*/ 0 w 64"/>
                <a:gd name="T15" fmla="*/ 11 h 64"/>
                <a:gd name="T16" fmla="*/ 11 w 6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11" y="0"/>
                  </a:moveTo>
                  <a:cubicBezTo>
                    <a:pt x="52" y="0"/>
                    <a:pt x="52" y="0"/>
                    <a:pt x="52" y="0"/>
                  </a:cubicBezTo>
                  <a:cubicBezTo>
                    <a:pt x="58" y="0"/>
                    <a:pt x="64" y="5"/>
                    <a:pt x="64" y="11"/>
                  </a:cubicBezTo>
                  <a:cubicBezTo>
                    <a:pt x="64" y="53"/>
                    <a:pt x="64" y="53"/>
                    <a:pt x="64" y="53"/>
                  </a:cubicBezTo>
                  <a:cubicBezTo>
                    <a:pt x="64"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11"/>
            <p:cNvSpPr>
              <a:spLocks/>
            </p:cNvSpPr>
            <p:nvPr userDrawn="1"/>
          </p:nvSpPr>
          <p:spPr bwMode="auto">
            <a:xfrm>
              <a:off x="16748182" y="3332136"/>
              <a:ext cx="172995" cy="172995"/>
            </a:xfrm>
            <a:custGeom>
              <a:avLst/>
              <a:gdLst>
                <a:gd name="T0" fmla="*/ 12 w 64"/>
                <a:gd name="T1" fmla="*/ 0 h 64"/>
                <a:gd name="T2" fmla="*/ 52 w 64"/>
                <a:gd name="T3" fmla="*/ 0 h 64"/>
                <a:gd name="T4" fmla="*/ 64 w 64"/>
                <a:gd name="T5" fmla="*/ 11 h 64"/>
                <a:gd name="T6" fmla="*/ 64 w 64"/>
                <a:gd name="T7" fmla="*/ 53 h 64"/>
                <a:gd name="T8" fmla="*/ 52 w 64"/>
                <a:gd name="T9" fmla="*/ 64 h 64"/>
                <a:gd name="T10" fmla="*/ 12 w 64"/>
                <a:gd name="T11" fmla="*/ 64 h 64"/>
                <a:gd name="T12" fmla="*/ 0 w 64"/>
                <a:gd name="T13" fmla="*/ 53 h 64"/>
                <a:gd name="T14" fmla="*/ 0 w 64"/>
                <a:gd name="T15" fmla="*/ 11 h 64"/>
                <a:gd name="T16" fmla="*/ 12 w 6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12" y="0"/>
                  </a:moveTo>
                  <a:cubicBezTo>
                    <a:pt x="52" y="0"/>
                    <a:pt x="52" y="0"/>
                    <a:pt x="52" y="0"/>
                  </a:cubicBezTo>
                  <a:cubicBezTo>
                    <a:pt x="59" y="0"/>
                    <a:pt x="64" y="5"/>
                    <a:pt x="64" y="11"/>
                  </a:cubicBezTo>
                  <a:cubicBezTo>
                    <a:pt x="64" y="53"/>
                    <a:pt x="64" y="53"/>
                    <a:pt x="64" y="53"/>
                  </a:cubicBezTo>
                  <a:cubicBezTo>
                    <a:pt x="64" y="59"/>
                    <a:pt x="59" y="64"/>
                    <a:pt x="52" y="64"/>
                  </a:cubicBezTo>
                  <a:cubicBezTo>
                    <a:pt x="12" y="64"/>
                    <a:pt x="12" y="64"/>
                    <a:pt x="12" y="64"/>
                  </a:cubicBezTo>
                  <a:cubicBezTo>
                    <a:pt x="5" y="64"/>
                    <a:pt x="0" y="59"/>
                    <a:pt x="0" y="53"/>
                  </a:cubicBezTo>
                  <a:cubicBezTo>
                    <a:pt x="0" y="11"/>
                    <a:pt x="0" y="11"/>
                    <a:pt x="0" y="11"/>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12"/>
            <p:cNvSpPr>
              <a:spLocks/>
            </p:cNvSpPr>
            <p:nvPr userDrawn="1"/>
          </p:nvSpPr>
          <p:spPr bwMode="auto">
            <a:xfrm>
              <a:off x="16961724" y="3332136"/>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13"/>
            <p:cNvSpPr>
              <a:spLocks/>
            </p:cNvSpPr>
            <p:nvPr userDrawn="1"/>
          </p:nvSpPr>
          <p:spPr bwMode="auto">
            <a:xfrm>
              <a:off x="17172562" y="3332136"/>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14"/>
            <p:cNvSpPr>
              <a:spLocks/>
            </p:cNvSpPr>
            <p:nvPr userDrawn="1"/>
          </p:nvSpPr>
          <p:spPr bwMode="auto">
            <a:xfrm>
              <a:off x="17383400" y="3332136"/>
              <a:ext cx="172995" cy="172995"/>
            </a:xfrm>
            <a:custGeom>
              <a:avLst/>
              <a:gdLst>
                <a:gd name="T0" fmla="*/ 11 w 64"/>
                <a:gd name="T1" fmla="*/ 0 h 64"/>
                <a:gd name="T2" fmla="*/ 52 w 64"/>
                <a:gd name="T3" fmla="*/ 0 h 64"/>
                <a:gd name="T4" fmla="*/ 64 w 64"/>
                <a:gd name="T5" fmla="*/ 11 h 64"/>
                <a:gd name="T6" fmla="*/ 64 w 64"/>
                <a:gd name="T7" fmla="*/ 53 h 64"/>
                <a:gd name="T8" fmla="*/ 52 w 64"/>
                <a:gd name="T9" fmla="*/ 64 h 64"/>
                <a:gd name="T10" fmla="*/ 11 w 64"/>
                <a:gd name="T11" fmla="*/ 64 h 64"/>
                <a:gd name="T12" fmla="*/ 0 w 64"/>
                <a:gd name="T13" fmla="*/ 53 h 64"/>
                <a:gd name="T14" fmla="*/ 0 w 64"/>
                <a:gd name="T15" fmla="*/ 11 h 64"/>
                <a:gd name="T16" fmla="*/ 11 w 6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11" y="0"/>
                  </a:moveTo>
                  <a:cubicBezTo>
                    <a:pt x="52" y="0"/>
                    <a:pt x="52" y="0"/>
                    <a:pt x="52" y="0"/>
                  </a:cubicBezTo>
                  <a:cubicBezTo>
                    <a:pt x="58" y="0"/>
                    <a:pt x="64" y="5"/>
                    <a:pt x="64" y="11"/>
                  </a:cubicBezTo>
                  <a:cubicBezTo>
                    <a:pt x="64" y="53"/>
                    <a:pt x="64" y="53"/>
                    <a:pt x="64" y="53"/>
                  </a:cubicBezTo>
                  <a:cubicBezTo>
                    <a:pt x="64"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15"/>
            <p:cNvSpPr>
              <a:spLocks/>
            </p:cNvSpPr>
            <p:nvPr userDrawn="1"/>
          </p:nvSpPr>
          <p:spPr bwMode="auto">
            <a:xfrm>
              <a:off x="17594238" y="3332136"/>
              <a:ext cx="172995" cy="172995"/>
            </a:xfrm>
            <a:custGeom>
              <a:avLst/>
              <a:gdLst>
                <a:gd name="T0" fmla="*/ 12 w 64"/>
                <a:gd name="T1" fmla="*/ 0 h 64"/>
                <a:gd name="T2" fmla="*/ 52 w 64"/>
                <a:gd name="T3" fmla="*/ 0 h 64"/>
                <a:gd name="T4" fmla="*/ 64 w 64"/>
                <a:gd name="T5" fmla="*/ 11 h 64"/>
                <a:gd name="T6" fmla="*/ 64 w 64"/>
                <a:gd name="T7" fmla="*/ 53 h 64"/>
                <a:gd name="T8" fmla="*/ 52 w 64"/>
                <a:gd name="T9" fmla="*/ 64 h 64"/>
                <a:gd name="T10" fmla="*/ 12 w 64"/>
                <a:gd name="T11" fmla="*/ 64 h 64"/>
                <a:gd name="T12" fmla="*/ 0 w 64"/>
                <a:gd name="T13" fmla="*/ 53 h 64"/>
                <a:gd name="T14" fmla="*/ 0 w 64"/>
                <a:gd name="T15" fmla="*/ 11 h 64"/>
                <a:gd name="T16" fmla="*/ 12 w 6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12" y="0"/>
                  </a:moveTo>
                  <a:cubicBezTo>
                    <a:pt x="52" y="0"/>
                    <a:pt x="52" y="0"/>
                    <a:pt x="52" y="0"/>
                  </a:cubicBezTo>
                  <a:cubicBezTo>
                    <a:pt x="59" y="0"/>
                    <a:pt x="64" y="5"/>
                    <a:pt x="64" y="11"/>
                  </a:cubicBezTo>
                  <a:cubicBezTo>
                    <a:pt x="64" y="53"/>
                    <a:pt x="64" y="53"/>
                    <a:pt x="64" y="53"/>
                  </a:cubicBezTo>
                  <a:cubicBezTo>
                    <a:pt x="64" y="59"/>
                    <a:pt x="59" y="64"/>
                    <a:pt x="52" y="64"/>
                  </a:cubicBezTo>
                  <a:cubicBezTo>
                    <a:pt x="12" y="64"/>
                    <a:pt x="12" y="64"/>
                    <a:pt x="12" y="64"/>
                  </a:cubicBezTo>
                  <a:cubicBezTo>
                    <a:pt x="5" y="64"/>
                    <a:pt x="0" y="59"/>
                    <a:pt x="0" y="53"/>
                  </a:cubicBezTo>
                  <a:cubicBezTo>
                    <a:pt x="0" y="11"/>
                    <a:pt x="0" y="11"/>
                    <a:pt x="0" y="11"/>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16"/>
            <p:cNvSpPr>
              <a:spLocks/>
            </p:cNvSpPr>
            <p:nvPr userDrawn="1"/>
          </p:nvSpPr>
          <p:spPr bwMode="auto">
            <a:xfrm>
              <a:off x="17807780" y="3332136"/>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17"/>
            <p:cNvSpPr>
              <a:spLocks/>
            </p:cNvSpPr>
            <p:nvPr userDrawn="1"/>
          </p:nvSpPr>
          <p:spPr bwMode="auto">
            <a:xfrm>
              <a:off x="15802113" y="3534865"/>
              <a:ext cx="170292" cy="175699"/>
            </a:xfrm>
            <a:custGeom>
              <a:avLst/>
              <a:gdLst>
                <a:gd name="T0" fmla="*/ 11 w 63"/>
                <a:gd name="T1" fmla="*/ 0 h 65"/>
                <a:gd name="T2" fmla="*/ 52 w 63"/>
                <a:gd name="T3" fmla="*/ 0 h 65"/>
                <a:gd name="T4" fmla="*/ 63 w 63"/>
                <a:gd name="T5" fmla="*/ 12 h 65"/>
                <a:gd name="T6" fmla="*/ 63 w 63"/>
                <a:gd name="T7" fmla="*/ 53 h 65"/>
                <a:gd name="T8" fmla="*/ 52 w 63"/>
                <a:gd name="T9" fmla="*/ 65 h 65"/>
                <a:gd name="T10" fmla="*/ 11 w 63"/>
                <a:gd name="T11" fmla="*/ 65 h 65"/>
                <a:gd name="T12" fmla="*/ 0 w 63"/>
                <a:gd name="T13" fmla="*/ 53 h 65"/>
                <a:gd name="T14" fmla="*/ 0 w 63"/>
                <a:gd name="T15" fmla="*/ 12 h 65"/>
                <a:gd name="T16" fmla="*/ 11 w 63"/>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5">
                  <a:moveTo>
                    <a:pt x="11" y="0"/>
                  </a:moveTo>
                  <a:cubicBezTo>
                    <a:pt x="52" y="0"/>
                    <a:pt x="52" y="0"/>
                    <a:pt x="52" y="0"/>
                  </a:cubicBezTo>
                  <a:cubicBezTo>
                    <a:pt x="58" y="0"/>
                    <a:pt x="63" y="5"/>
                    <a:pt x="63" y="12"/>
                  </a:cubicBezTo>
                  <a:cubicBezTo>
                    <a:pt x="63" y="53"/>
                    <a:pt x="63" y="53"/>
                    <a:pt x="63" y="53"/>
                  </a:cubicBezTo>
                  <a:cubicBezTo>
                    <a:pt x="63" y="60"/>
                    <a:pt x="58" y="65"/>
                    <a:pt x="52" y="65"/>
                  </a:cubicBezTo>
                  <a:cubicBezTo>
                    <a:pt x="11" y="65"/>
                    <a:pt x="11" y="65"/>
                    <a:pt x="11" y="65"/>
                  </a:cubicBezTo>
                  <a:cubicBezTo>
                    <a:pt x="5" y="65"/>
                    <a:pt x="0" y="60"/>
                    <a:pt x="0" y="53"/>
                  </a:cubicBezTo>
                  <a:cubicBezTo>
                    <a:pt x="0" y="12"/>
                    <a:pt x="0" y="12"/>
                    <a:pt x="0" y="12"/>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18"/>
            <p:cNvSpPr>
              <a:spLocks/>
            </p:cNvSpPr>
            <p:nvPr userDrawn="1"/>
          </p:nvSpPr>
          <p:spPr bwMode="auto">
            <a:xfrm>
              <a:off x="16012952" y="3534865"/>
              <a:ext cx="172995" cy="175699"/>
            </a:xfrm>
            <a:custGeom>
              <a:avLst/>
              <a:gdLst>
                <a:gd name="T0" fmla="*/ 12 w 64"/>
                <a:gd name="T1" fmla="*/ 0 h 65"/>
                <a:gd name="T2" fmla="*/ 52 w 64"/>
                <a:gd name="T3" fmla="*/ 0 h 65"/>
                <a:gd name="T4" fmla="*/ 64 w 64"/>
                <a:gd name="T5" fmla="*/ 12 h 65"/>
                <a:gd name="T6" fmla="*/ 64 w 64"/>
                <a:gd name="T7" fmla="*/ 53 h 65"/>
                <a:gd name="T8" fmla="*/ 52 w 64"/>
                <a:gd name="T9" fmla="*/ 65 h 65"/>
                <a:gd name="T10" fmla="*/ 12 w 64"/>
                <a:gd name="T11" fmla="*/ 65 h 65"/>
                <a:gd name="T12" fmla="*/ 0 w 64"/>
                <a:gd name="T13" fmla="*/ 53 h 65"/>
                <a:gd name="T14" fmla="*/ 0 w 64"/>
                <a:gd name="T15" fmla="*/ 12 h 65"/>
                <a:gd name="T16" fmla="*/ 12 w 64"/>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5">
                  <a:moveTo>
                    <a:pt x="12" y="0"/>
                  </a:moveTo>
                  <a:cubicBezTo>
                    <a:pt x="52" y="0"/>
                    <a:pt x="52" y="0"/>
                    <a:pt x="52" y="0"/>
                  </a:cubicBezTo>
                  <a:cubicBezTo>
                    <a:pt x="59" y="0"/>
                    <a:pt x="64" y="5"/>
                    <a:pt x="64" y="12"/>
                  </a:cubicBezTo>
                  <a:cubicBezTo>
                    <a:pt x="64" y="53"/>
                    <a:pt x="64" y="53"/>
                    <a:pt x="64" y="53"/>
                  </a:cubicBezTo>
                  <a:cubicBezTo>
                    <a:pt x="64" y="60"/>
                    <a:pt x="59" y="65"/>
                    <a:pt x="52" y="65"/>
                  </a:cubicBezTo>
                  <a:cubicBezTo>
                    <a:pt x="12" y="65"/>
                    <a:pt x="12" y="65"/>
                    <a:pt x="12" y="65"/>
                  </a:cubicBezTo>
                  <a:cubicBezTo>
                    <a:pt x="5" y="65"/>
                    <a:pt x="0" y="60"/>
                    <a:pt x="0" y="53"/>
                  </a:cubicBezTo>
                  <a:cubicBezTo>
                    <a:pt x="0" y="12"/>
                    <a:pt x="0" y="12"/>
                    <a:pt x="0" y="12"/>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19"/>
            <p:cNvSpPr>
              <a:spLocks/>
            </p:cNvSpPr>
            <p:nvPr userDrawn="1"/>
          </p:nvSpPr>
          <p:spPr bwMode="auto">
            <a:xfrm>
              <a:off x="16226493" y="3534865"/>
              <a:ext cx="170292" cy="175699"/>
            </a:xfrm>
            <a:custGeom>
              <a:avLst/>
              <a:gdLst>
                <a:gd name="T0" fmla="*/ 11 w 63"/>
                <a:gd name="T1" fmla="*/ 0 h 65"/>
                <a:gd name="T2" fmla="*/ 52 w 63"/>
                <a:gd name="T3" fmla="*/ 0 h 65"/>
                <a:gd name="T4" fmla="*/ 63 w 63"/>
                <a:gd name="T5" fmla="*/ 12 h 65"/>
                <a:gd name="T6" fmla="*/ 63 w 63"/>
                <a:gd name="T7" fmla="*/ 53 h 65"/>
                <a:gd name="T8" fmla="*/ 52 w 63"/>
                <a:gd name="T9" fmla="*/ 65 h 65"/>
                <a:gd name="T10" fmla="*/ 11 w 63"/>
                <a:gd name="T11" fmla="*/ 65 h 65"/>
                <a:gd name="T12" fmla="*/ 0 w 63"/>
                <a:gd name="T13" fmla="*/ 53 h 65"/>
                <a:gd name="T14" fmla="*/ 0 w 63"/>
                <a:gd name="T15" fmla="*/ 12 h 65"/>
                <a:gd name="T16" fmla="*/ 11 w 63"/>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5">
                  <a:moveTo>
                    <a:pt x="11" y="0"/>
                  </a:moveTo>
                  <a:cubicBezTo>
                    <a:pt x="52" y="0"/>
                    <a:pt x="52" y="0"/>
                    <a:pt x="52" y="0"/>
                  </a:cubicBezTo>
                  <a:cubicBezTo>
                    <a:pt x="58" y="0"/>
                    <a:pt x="63" y="5"/>
                    <a:pt x="63" y="12"/>
                  </a:cubicBezTo>
                  <a:cubicBezTo>
                    <a:pt x="63" y="53"/>
                    <a:pt x="63" y="53"/>
                    <a:pt x="63" y="53"/>
                  </a:cubicBezTo>
                  <a:cubicBezTo>
                    <a:pt x="63" y="60"/>
                    <a:pt x="58" y="65"/>
                    <a:pt x="52" y="65"/>
                  </a:cubicBezTo>
                  <a:cubicBezTo>
                    <a:pt x="11" y="65"/>
                    <a:pt x="11" y="65"/>
                    <a:pt x="11" y="65"/>
                  </a:cubicBezTo>
                  <a:cubicBezTo>
                    <a:pt x="5" y="65"/>
                    <a:pt x="0" y="60"/>
                    <a:pt x="0" y="53"/>
                  </a:cubicBezTo>
                  <a:cubicBezTo>
                    <a:pt x="0" y="12"/>
                    <a:pt x="0" y="12"/>
                    <a:pt x="0" y="12"/>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20"/>
            <p:cNvSpPr>
              <a:spLocks/>
            </p:cNvSpPr>
            <p:nvPr userDrawn="1"/>
          </p:nvSpPr>
          <p:spPr bwMode="auto">
            <a:xfrm>
              <a:off x="16437331" y="3534865"/>
              <a:ext cx="170292" cy="175699"/>
            </a:xfrm>
            <a:custGeom>
              <a:avLst/>
              <a:gdLst>
                <a:gd name="T0" fmla="*/ 11 w 63"/>
                <a:gd name="T1" fmla="*/ 0 h 65"/>
                <a:gd name="T2" fmla="*/ 52 w 63"/>
                <a:gd name="T3" fmla="*/ 0 h 65"/>
                <a:gd name="T4" fmla="*/ 63 w 63"/>
                <a:gd name="T5" fmla="*/ 12 h 65"/>
                <a:gd name="T6" fmla="*/ 63 w 63"/>
                <a:gd name="T7" fmla="*/ 53 h 65"/>
                <a:gd name="T8" fmla="*/ 52 w 63"/>
                <a:gd name="T9" fmla="*/ 65 h 65"/>
                <a:gd name="T10" fmla="*/ 11 w 63"/>
                <a:gd name="T11" fmla="*/ 65 h 65"/>
                <a:gd name="T12" fmla="*/ 0 w 63"/>
                <a:gd name="T13" fmla="*/ 53 h 65"/>
                <a:gd name="T14" fmla="*/ 0 w 63"/>
                <a:gd name="T15" fmla="*/ 12 h 65"/>
                <a:gd name="T16" fmla="*/ 11 w 63"/>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5">
                  <a:moveTo>
                    <a:pt x="11" y="0"/>
                  </a:moveTo>
                  <a:cubicBezTo>
                    <a:pt x="52" y="0"/>
                    <a:pt x="52" y="0"/>
                    <a:pt x="52" y="0"/>
                  </a:cubicBezTo>
                  <a:cubicBezTo>
                    <a:pt x="58" y="0"/>
                    <a:pt x="63" y="5"/>
                    <a:pt x="63" y="12"/>
                  </a:cubicBezTo>
                  <a:cubicBezTo>
                    <a:pt x="63" y="53"/>
                    <a:pt x="63" y="53"/>
                    <a:pt x="63" y="53"/>
                  </a:cubicBezTo>
                  <a:cubicBezTo>
                    <a:pt x="63" y="60"/>
                    <a:pt x="58" y="65"/>
                    <a:pt x="52" y="65"/>
                  </a:cubicBezTo>
                  <a:cubicBezTo>
                    <a:pt x="11" y="65"/>
                    <a:pt x="11" y="65"/>
                    <a:pt x="11" y="65"/>
                  </a:cubicBezTo>
                  <a:cubicBezTo>
                    <a:pt x="5" y="65"/>
                    <a:pt x="0" y="60"/>
                    <a:pt x="0" y="53"/>
                  </a:cubicBezTo>
                  <a:cubicBezTo>
                    <a:pt x="0" y="12"/>
                    <a:pt x="0" y="12"/>
                    <a:pt x="0" y="12"/>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21"/>
            <p:cNvSpPr>
              <a:spLocks/>
            </p:cNvSpPr>
            <p:nvPr userDrawn="1"/>
          </p:nvSpPr>
          <p:spPr bwMode="auto">
            <a:xfrm>
              <a:off x="16648169" y="3534865"/>
              <a:ext cx="170292" cy="175699"/>
            </a:xfrm>
            <a:custGeom>
              <a:avLst/>
              <a:gdLst>
                <a:gd name="T0" fmla="*/ 11 w 63"/>
                <a:gd name="T1" fmla="*/ 0 h 65"/>
                <a:gd name="T2" fmla="*/ 52 w 63"/>
                <a:gd name="T3" fmla="*/ 0 h 65"/>
                <a:gd name="T4" fmla="*/ 63 w 63"/>
                <a:gd name="T5" fmla="*/ 12 h 65"/>
                <a:gd name="T6" fmla="*/ 63 w 63"/>
                <a:gd name="T7" fmla="*/ 53 h 65"/>
                <a:gd name="T8" fmla="*/ 52 w 63"/>
                <a:gd name="T9" fmla="*/ 65 h 65"/>
                <a:gd name="T10" fmla="*/ 11 w 63"/>
                <a:gd name="T11" fmla="*/ 65 h 65"/>
                <a:gd name="T12" fmla="*/ 0 w 63"/>
                <a:gd name="T13" fmla="*/ 53 h 65"/>
                <a:gd name="T14" fmla="*/ 0 w 63"/>
                <a:gd name="T15" fmla="*/ 12 h 65"/>
                <a:gd name="T16" fmla="*/ 11 w 63"/>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5">
                  <a:moveTo>
                    <a:pt x="11" y="0"/>
                  </a:moveTo>
                  <a:cubicBezTo>
                    <a:pt x="52" y="0"/>
                    <a:pt x="52" y="0"/>
                    <a:pt x="52" y="0"/>
                  </a:cubicBezTo>
                  <a:cubicBezTo>
                    <a:pt x="58" y="0"/>
                    <a:pt x="63" y="5"/>
                    <a:pt x="63" y="12"/>
                  </a:cubicBezTo>
                  <a:cubicBezTo>
                    <a:pt x="63" y="53"/>
                    <a:pt x="63" y="53"/>
                    <a:pt x="63" y="53"/>
                  </a:cubicBezTo>
                  <a:cubicBezTo>
                    <a:pt x="63" y="60"/>
                    <a:pt x="58" y="65"/>
                    <a:pt x="52" y="65"/>
                  </a:cubicBezTo>
                  <a:cubicBezTo>
                    <a:pt x="11" y="65"/>
                    <a:pt x="11" y="65"/>
                    <a:pt x="11" y="65"/>
                  </a:cubicBezTo>
                  <a:cubicBezTo>
                    <a:pt x="5" y="65"/>
                    <a:pt x="0" y="60"/>
                    <a:pt x="0" y="53"/>
                  </a:cubicBezTo>
                  <a:cubicBezTo>
                    <a:pt x="0" y="12"/>
                    <a:pt x="0" y="12"/>
                    <a:pt x="0" y="12"/>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122"/>
            <p:cNvSpPr>
              <a:spLocks/>
            </p:cNvSpPr>
            <p:nvPr userDrawn="1"/>
          </p:nvSpPr>
          <p:spPr bwMode="auto">
            <a:xfrm>
              <a:off x="16859008" y="3534865"/>
              <a:ext cx="172995" cy="175699"/>
            </a:xfrm>
            <a:custGeom>
              <a:avLst/>
              <a:gdLst>
                <a:gd name="T0" fmla="*/ 12 w 64"/>
                <a:gd name="T1" fmla="*/ 0 h 65"/>
                <a:gd name="T2" fmla="*/ 52 w 64"/>
                <a:gd name="T3" fmla="*/ 0 h 65"/>
                <a:gd name="T4" fmla="*/ 64 w 64"/>
                <a:gd name="T5" fmla="*/ 12 h 65"/>
                <a:gd name="T6" fmla="*/ 64 w 64"/>
                <a:gd name="T7" fmla="*/ 53 h 65"/>
                <a:gd name="T8" fmla="*/ 52 w 64"/>
                <a:gd name="T9" fmla="*/ 65 h 65"/>
                <a:gd name="T10" fmla="*/ 12 w 64"/>
                <a:gd name="T11" fmla="*/ 65 h 65"/>
                <a:gd name="T12" fmla="*/ 0 w 64"/>
                <a:gd name="T13" fmla="*/ 53 h 65"/>
                <a:gd name="T14" fmla="*/ 0 w 64"/>
                <a:gd name="T15" fmla="*/ 12 h 65"/>
                <a:gd name="T16" fmla="*/ 12 w 64"/>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5">
                  <a:moveTo>
                    <a:pt x="12" y="0"/>
                  </a:moveTo>
                  <a:cubicBezTo>
                    <a:pt x="52" y="0"/>
                    <a:pt x="52" y="0"/>
                    <a:pt x="52" y="0"/>
                  </a:cubicBezTo>
                  <a:cubicBezTo>
                    <a:pt x="59" y="0"/>
                    <a:pt x="64" y="5"/>
                    <a:pt x="64" y="12"/>
                  </a:cubicBezTo>
                  <a:cubicBezTo>
                    <a:pt x="64" y="53"/>
                    <a:pt x="64" y="53"/>
                    <a:pt x="64" y="53"/>
                  </a:cubicBezTo>
                  <a:cubicBezTo>
                    <a:pt x="64" y="60"/>
                    <a:pt x="59" y="65"/>
                    <a:pt x="52" y="65"/>
                  </a:cubicBezTo>
                  <a:cubicBezTo>
                    <a:pt x="12" y="65"/>
                    <a:pt x="12" y="65"/>
                    <a:pt x="12" y="65"/>
                  </a:cubicBezTo>
                  <a:cubicBezTo>
                    <a:pt x="5" y="65"/>
                    <a:pt x="0" y="60"/>
                    <a:pt x="0" y="53"/>
                  </a:cubicBezTo>
                  <a:cubicBezTo>
                    <a:pt x="0" y="12"/>
                    <a:pt x="0" y="12"/>
                    <a:pt x="0" y="12"/>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23"/>
            <p:cNvSpPr>
              <a:spLocks/>
            </p:cNvSpPr>
            <p:nvPr userDrawn="1"/>
          </p:nvSpPr>
          <p:spPr bwMode="auto">
            <a:xfrm>
              <a:off x="17072549" y="3534865"/>
              <a:ext cx="170292" cy="175699"/>
            </a:xfrm>
            <a:custGeom>
              <a:avLst/>
              <a:gdLst>
                <a:gd name="T0" fmla="*/ 11 w 63"/>
                <a:gd name="T1" fmla="*/ 0 h 65"/>
                <a:gd name="T2" fmla="*/ 52 w 63"/>
                <a:gd name="T3" fmla="*/ 0 h 65"/>
                <a:gd name="T4" fmla="*/ 63 w 63"/>
                <a:gd name="T5" fmla="*/ 12 h 65"/>
                <a:gd name="T6" fmla="*/ 63 w 63"/>
                <a:gd name="T7" fmla="*/ 53 h 65"/>
                <a:gd name="T8" fmla="*/ 52 w 63"/>
                <a:gd name="T9" fmla="*/ 65 h 65"/>
                <a:gd name="T10" fmla="*/ 11 w 63"/>
                <a:gd name="T11" fmla="*/ 65 h 65"/>
                <a:gd name="T12" fmla="*/ 0 w 63"/>
                <a:gd name="T13" fmla="*/ 53 h 65"/>
                <a:gd name="T14" fmla="*/ 0 w 63"/>
                <a:gd name="T15" fmla="*/ 12 h 65"/>
                <a:gd name="T16" fmla="*/ 11 w 63"/>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5">
                  <a:moveTo>
                    <a:pt x="11" y="0"/>
                  </a:moveTo>
                  <a:cubicBezTo>
                    <a:pt x="52" y="0"/>
                    <a:pt x="52" y="0"/>
                    <a:pt x="52" y="0"/>
                  </a:cubicBezTo>
                  <a:cubicBezTo>
                    <a:pt x="58" y="0"/>
                    <a:pt x="63" y="5"/>
                    <a:pt x="63" y="12"/>
                  </a:cubicBezTo>
                  <a:cubicBezTo>
                    <a:pt x="63" y="53"/>
                    <a:pt x="63" y="53"/>
                    <a:pt x="63" y="53"/>
                  </a:cubicBezTo>
                  <a:cubicBezTo>
                    <a:pt x="63" y="60"/>
                    <a:pt x="58" y="65"/>
                    <a:pt x="52" y="65"/>
                  </a:cubicBezTo>
                  <a:cubicBezTo>
                    <a:pt x="11" y="65"/>
                    <a:pt x="11" y="65"/>
                    <a:pt x="11" y="65"/>
                  </a:cubicBezTo>
                  <a:cubicBezTo>
                    <a:pt x="5" y="65"/>
                    <a:pt x="0" y="60"/>
                    <a:pt x="0" y="53"/>
                  </a:cubicBezTo>
                  <a:cubicBezTo>
                    <a:pt x="0" y="12"/>
                    <a:pt x="0" y="12"/>
                    <a:pt x="0" y="12"/>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24"/>
            <p:cNvSpPr>
              <a:spLocks/>
            </p:cNvSpPr>
            <p:nvPr userDrawn="1"/>
          </p:nvSpPr>
          <p:spPr bwMode="auto">
            <a:xfrm>
              <a:off x="17283387" y="3534865"/>
              <a:ext cx="170292" cy="175699"/>
            </a:xfrm>
            <a:custGeom>
              <a:avLst/>
              <a:gdLst>
                <a:gd name="T0" fmla="*/ 11 w 63"/>
                <a:gd name="T1" fmla="*/ 0 h 65"/>
                <a:gd name="T2" fmla="*/ 52 w 63"/>
                <a:gd name="T3" fmla="*/ 0 h 65"/>
                <a:gd name="T4" fmla="*/ 63 w 63"/>
                <a:gd name="T5" fmla="*/ 12 h 65"/>
                <a:gd name="T6" fmla="*/ 63 w 63"/>
                <a:gd name="T7" fmla="*/ 53 h 65"/>
                <a:gd name="T8" fmla="*/ 52 w 63"/>
                <a:gd name="T9" fmla="*/ 65 h 65"/>
                <a:gd name="T10" fmla="*/ 11 w 63"/>
                <a:gd name="T11" fmla="*/ 65 h 65"/>
                <a:gd name="T12" fmla="*/ 0 w 63"/>
                <a:gd name="T13" fmla="*/ 53 h 65"/>
                <a:gd name="T14" fmla="*/ 0 w 63"/>
                <a:gd name="T15" fmla="*/ 12 h 65"/>
                <a:gd name="T16" fmla="*/ 11 w 63"/>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5">
                  <a:moveTo>
                    <a:pt x="11" y="0"/>
                  </a:moveTo>
                  <a:cubicBezTo>
                    <a:pt x="52" y="0"/>
                    <a:pt x="52" y="0"/>
                    <a:pt x="52" y="0"/>
                  </a:cubicBezTo>
                  <a:cubicBezTo>
                    <a:pt x="58" y="0"/>
                    <a:pt x="63" y="5"/>
                    <a:pt x="63" y="12"/>
                  </a:cubicBezTo>
                  <a:cubicBezTo>
                    <a:pt x="63" y="53"/>
                    <a:pt x="63" y="53"/>
                    <a:pt x="63" y="53"/>
                  </a:cubicBezTo>
                  <a:cubicBezTo>
                    <a:pt x="63" y="60"/>
                    <a:pt x="58" y="65"/>
                    <a:pt x="52" y="65"/>
                  </a:cubicBezTo>
                  <a:cubicBezTo>
                    <a:pt x="11" y="65"/>
                    <a:pt x="11" y="65"/>
                    <a:pt x="11" y="65"/>
                  </a:cubicBezTo>
                  <a:cubicBezTo>
                    <a:pt x="5" y="65"/>
                    <a:pt x="0" y="60"/>
                    <a:pt x="0" y="53"/>
                  </a:cubicBezTo>
                  <a:cubicBezTo>
                    <a:pt x="0" y="12"/>
                    <a:pt x="0" y="12"/>
                    <a:pt x="0" y="12"/>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125"/>
            <p:cNvSpPr>
              <a:spLocks/>
            </p:cNvSpPr>
            <p:nvPr userDrawn="1"/>
          </p:nvSpPr>
          <p:spPr bwMode="auto">
            <a:xfrm>
              <a:off x="17494225" y="3534865"/>
              <a:ext cx="172995" cy="175699"/>
            </a:xfrm>
            <a:custGeom>
              <a:avLst/>
              <a:gdLst>
                <a:gd name="T0" fmla="*/ 11 w 64"/>
                <a:gd name="T1" fmla="*/ 0 h 65"/>
                <a:gd name="T2" fmla="*/ 52 w 64"/>
                <a:gd name="T3" fmla="*/ 0 h 65"/>
                <a:gd name="T4" fmla="*/ 64 w 64"/>
                <a:gd name="T5" fmla="*/ 12 h 65"/>
                <a:gd name="T6" fmla="*/ 64 w 64"/>
                <a:gd name="T7" fmla="*/ 53 h 65"/>
                <a:gd name="T8" fmla="*/ 52 w 64"/>
                <a:gd name="T9" fmla="*/ 65 h 65"/>
                <a:gd name="T10" fmla="*/ 11 w 64"/>
                <a:gd name="T11" fmla="*/ 65 h 65"/>
                <a:gd name="T12" fmla="*/ 0 w 64"/>
                <a:gd name="T13" fmla="*/ 53 h 65"/>
                <a:gd name="T14" fmla="*/ 0 w 64"/>
                <a:gd name="T15" fmla="*/ 12 h 65"/>
                <a:gd name="T16" fmla="*/ 11 w 64"/>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5">
                  <a:moveTo>
                    <a:pt x="11" y="0"/>
                  </a:moveTo>
                  <a:cubicBezTo>
                    <a:pt x="52" y="0"/>
                    <a:pt x="52" y="0"/>
                    <a:pt x="52" y="0"/>
                  </a:cubicBezTo>
                  <a:cubicBezTo>
                    <a:pt x="58" y="0"/>
                    <a:pt x="64" y="5"/>
                    <a:pt x="64" y="12"/>
                  </a:cubicBezTo>
                  <a:cubicBezTo>
                    <a:pt x="64" y="53"/>
                    <a:pt x="64" y="53"/>
                    <a:pt x="64" y="53"/>
                  </a:cubicBezTo>
                  <a:cubicBezTo>
                    <a:pt x="64" y="60"/>
                    <a:pt x="58" y="65"/>
                    <a:pt x="52" y="65"/>
                  </a:cubicBezTo>
                  <a:cubicBezTo>
                    <a:pt x="11" y="65"/>
                    <a:pt x="11" y="65"/>
                    <a:pt x="11" y="65"/>
                  </a:cubicBezTo>
                  <a:cubicBezTo>
                    <a:pt x="5" y="65"/>
                    <a:pt x="0" y="60"/>
                    <a:pt x="0" y="53"/>
                  </a:cubicBezTo>
                  <a:cubicBezTo>
                    <a:pt x="0" y="12"/>
                    <a:pt x="0" y="12"/>
                    <a:pt x="0" y="12"/>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26"/>
            <p:cNvSpPr>
              <a:spLocks/>
            </p:cNvSpPr>
            <p:nvPr userDrawn="1"/>
          </p:nvSpPr>
          <p:spPr bwMode="auto">
            <a:xfrm>
              <a:off x="17705064" y="3534865"/>
              <a:ext cx="172995" cy="175699"/>
            </a:xfrm>
            <a:custGeom>
              <a:avLst/>
              <a:gdLst>
                <a:gd name="T0" fmla="*/ 12 w 64"/>
                <a:gd name="T1" fmla="*/ 0 h 65"/>
                <a:gd name="T2" fmla="*/ 52 w 64"/>
                <a:gd name="T3" fmla="*/ 0 h 65"/>
                <a:gd name="T4" fmla="*/ 64 w 64"/>
                <a:gd name="T5" fmla="*/ 12 h 65"/>
                <a:gd name="T6" fmla="*/ 64 w 64"/>
                <a:gd name="T7" fmla="*/ 53 h 65"/>
                <a:gd name="T8" fmla="*/ 52 w 64"/>
                <a:gd name="T9" fmla="*/ 65 h 65"/>
                <a:gd name="T10" fmla="*/ 12 w 64"/>
                <a:gd name="T11" fmla="*/ 65 h 65"/>
                <a:gd name="T12" fmla="*/ 0 w 64"/>
                <a:gd name="T13" fmla="*/ 53 h 65"/>
                <a:gd name="T14" fmla="*/ 0 w 64"/>
                <a:gd name="T15" fmla="*/ 12 h 65"/>
                <a:gd name="T16" fmla="*/ 12 w 64"/>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5">
                  <a:moveTo>
                    <a:pt x="12" y="0"/>
                  </a:moveTo>
                  <a:cubicBezTo>
                    <a:pt x="52" y="0"/>
                    <a:pt x="52" y="0"/>
                    <a:pt x="52" y="0"/>
                  </a:cubicBezTo>
                  <a:cubicBezTo>
                    <a:pt x="59" y="0"/>
                    <a:pt x="64" y="5"/>
                    <a:pt x="64" y="12"/>
                  </a:cubicBezTo>
                  <a:cubicBezTo>
                    <a:pt x="64" y="53"/>
                    <a:pt x="64" y="53"/>
                    <a:pt x="64" y="53"/>
                  </a:cubicBezTo>
                  <a:cubicBezTo>
                    <a:pt x="64" y="60"/>
                    <a:pt x="59" y="65"/>
                    <a:pt x="52" y="65"/>
                  </a:cubicBezTo>
                  <a:cubicBezTo>
                    <a:pt x="12" y="65"/>
                    <a:pt x="12" y="65"/>
                    <a:pt x="12" y="65"/>
                  </a:cubicBezTo>
                  <a:cubicBezTo>
                    <a:pt x="5" y="65"/>
                    <a:pt x="0" y="60"/>
                    <a:pt x="0" y="53"/>
                  </a:cubicBezTo>
                  <a:cubicBezTo>
                    <a:pt x="0" y="12"/>
                    <a:pt x="0" y="12"/>
                    <a:pt x="0" y="12"/>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127"/>
            <p:cNvSpPr>
              <a:spLocks/>
            </p:cNvSpPr>
            <p:nvPr userDrawn="1"/>
          </p:nvSpPr>
          <p:spPr bwMode="auto">
            <a:xfrm>
              <a:off x="17918605" y="3534865"/>
              <a:ext cx="259493" cy="175699"/>
            </a:xfrm>
            <a:custGeom>
              <a:avLst/>
              <a:gdLst>
                <a:gd name="T0" fmla="*/ 11 w 96"/>
                <a:gd name="T1" fmla="*/ 0 h 65"/>
                <a:gd name="T2" fmla="*/ 85 w 96"/>
                <a:gd name="T3" fmla="*/ 0 h 65"/>
                <a:gd name="T4" fmla="*/ 96 w 96"/>
                <a:gd name="T5" fmla="*/ 12 h 65"/>
                <a:gd name="T6" fmla="*/ 96 w 96"/>
                <a:gd name="T7" fmla="*/ 53 h 65"/>
                <a:gd name="T8" fmla="*/ 85 w 96"/>
                <a:gd name="T9" fmla="*/ 65 h 65"/>
                <a:gd name="T10" fmla="*/ 11 w 96"/>
                <a:gd name="T11" fmla="*/ 65 h 65"/>
                <a:gd name="T12" fmla="*/ 0 w 96"/>
                <a:gd name="T13" fmla="*/ 53 h 65"/>
                <a:gd name="T14" fmla="*/ 0 w 96"/>
                <a:gd name="T15" fmla="*/ 12 h 65"/>
                <a:gd name="T16" fmla="*/ 11 w 96"/>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65">
                  <a:moveTo>
                    <a:pt x="11" y="0"/>
                  </a:moveTo>
                  <a:cubicBezTo>
                    <a:pt x="85" y="0"/>
                    <a:pt x="85" y="0"/>
                    <a:pt x="85" y="0"/>
                  </a:cubicBezTo>
                  <a:cubicBezTo>
                    <a:pt x="91" y="0"/>
                    <a:pt x="96" y="5"/>
                    <a:pt x="96" y="12"/>
                  </a:cubicBezTo>
                  <a:cubicBezTo>
                    <a:pt x="96" y="53"/>
                    <a:pt x="96" y="53"/>
                    <a:pt x="96" y="53"/>
                  </a:cubicBezTo>
                  <a:cubicBezTo>
                    <a:pt x="96" y="60"/>
                    <a:pt x="91" y="65"/>
                    <a:pt x="85" y="65"/>
                  </a:cubicBezTo>
                  <a:cubicBezTo>
                    <a:pt x="11" y="65"/>
                    <a:pt x="11" y="65"/>
                    <a:pt x="11" y="65"/>
                  </a:cubicBezTo>
                  <a:cubicBezTo>
                    <a:pt x="5" y="65"/>
                    <a:pt x="0" y="60"/>
                    <a:pt x="0" y="53"/>
                  </a:cubicBezTo>
                  <a:cubicBezTo>
                    <a:pt x="0" y="12"/>
                    <a:pt x="0" y="12"/>
                    <a:pt x="0" y="12"/>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28"/>
            <p:cNvSpPr>
              <a:spLocks/>
            </p:cNvSpPr>
            <p:nvPr userDrawn="1"/>
          </p:nvSpPr>
          <p:spPr bwMode="auto">
            <a:xfrm>
              <a:off x="15588572" y="3740297"/>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29"/>
            <p:cNvSpPr>
              <a:spLocks/>
            </p:cNvSpPr>
            <p:nvPr userDrawn="1"/>
          </p:nvSpPr>
          <p:spPr bwMode="auto">
            <a:xfrm>
              <a:off x="15799410" y="3740297"/>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30"/>
            <p:cNvSpPr>
              <a:spLocks/>
            </p:cNvSpPr>
            <p:nvPr userDrawn="1"/>
          </p:nvSpPr>
          <p:spPr bwMode="auto">
            <a:xfrm>
              <a:off x="16010249" y="3740297"/>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31"/>
            <p:cNvSpPr>
              <a:spLocks/>
            </p:cNvSpPr>
            <p:nvPr userDrawn="1"/>
          </p:nvSpPr>
          <p:spPr bwMode="auto">
            <a:xfrm>
              <a:off x="16221087" y="3740297"/>
              <a:ext cx="1016348" cy="172995"/>
            </a:xfrm>
            <a:custGeom>
              <a:avLst/>
              <a:gdLst>
                <a:gd name="T0" fmla="*/ 12 w 376"/>
                <a:gd name="T1" fmla="*/ 0 h 64"/>
                <a:gd name="T2" fmla="*/ 365 w 376"/>
                <a:gd name="T3" fmla="*/ 0 h 64"/>
                <a:gd name="T4" fmla="*/ 376 w 376"/>
                <a:gd name="T5" fmla="*/ 11 h 64"/>
                <a:gd name="T6" fmla="*/ 376 w 376"/>
                <a:gd name="T7" fmla="*/ 53 h 64"/>
                <a:gd name="T8" fmla="*/ 365 w 376"/>
                <a:gd name="T9" fmla="*/ 64 h 64"/>
                <a:gd name="T10" fmla="*/ 12 w 376"/>
                <a:gd name="T11" fmla="*/ 64 h 64"/>
                <a:gd name="T12" fmla="*/ 0 w 376"/>
                <a:gd name="T13" fmla="*/ 53 h 64"/>
                <a:gd name="T14" fmla="*/ 0 w 376"/>
                <a:gd name="T15" fmla="*/ 11 h 64"/>
                <a:gd name="T16" fmla="*/ 12 w 376"/>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64">
                  <a:moveTo>
                    <a:pt x="12" y="0"/>
                  </a:moveTo>
                  <a:cubicBezTo>
                    <a:pt x="365" y="0"/>
                    <a:pt x="365" y="0"/>
                    <a:pt x="365" y="0"/>
                  </a:cubicBezTo>
                  <a:cubicBezTo>
                    <a:pt x="371" y="0"/>
                    <a:pt x="376" y="5"/>
                    <a:pt x="376" y="11"/>
                  </a:cubicBezTo>
                  <a:cubicBezTo>
                    <a:pt x="376" y="53"/>
                    <a:pt x="376" y="53"/>
                    <a:pt x="376" y="53"/>
                  </a:cubicBezTo>
                  <a:cubicBezTo>
                    <a:pt x="376" y="59"/>
                    <a:pt x="371" y="64"/>
                    <a:pt x="365" y="64"/>
                  </a:cubicBezTo>
                  <a:cubicBezTo>
                    <a:pt x="12" y="64"/>
                    <a:pt x="12" y="64"/>
                    <a:pt x="12" y="64"/>
                  </a:cubicBezTo>
                  <a:cubicBezTo>
                    <a:pt x="5" y="64"/>
                    <a:pt x="0" y="59"/>
                    <a:pt x="0" y="53"/>
                  </a:cubicBezTo>
                  <a:cubicBezTo>
                    <a:pt x="0" y="11"/>
                    <a:pt x="0" y="11"/>
                    <a:pt x="0" y="11"/>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32"/>
            <p:cNvSpPr>
              <a:spLocks/>
            </p:cNvSpPr>
            <p:nvPr userDrawn="1"/>
          </p:nvSpPr>
          <p:spPr bwMode="auto">
            <a:xfrm>
              <a:off x="17280684" y="3740297"/>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33"/>
            <p:cNvSpPr>
              <a:spLocks/>
            </p:cNvSpPr>
            <p:nvPr userDrawn="1"/>
          </p:nvSpPr>
          <p:spPr bwMode="auto">
            <a:xfrm>
              <a:off x="17491522" y="3740297"/>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34"/>
            <p:cNvSpPr>
              <a:spLocks/>
            </p:cNvSpPr>
            <p:nvPr userDrawn="1"/>
          </p:nvSpPr>
          <p:spPr bwMode="auto">
            <a:xfrm>
              <a:off x="17702361" y="3740297"/>
              <a:ext cx="262196" cy="172995"/>
            </a:xfrm>
            <a:custGeom>
              <a:avLst/>
              <a:gdLst>
                <a:gd name="T0" fmla="*/ 12 w 97"/>
                <a:gd name="T1" fmla="*/ 0 h 64"/>
                <a:gd name="T2" fmla="*/ 85 w 97"/>
                <a:gd name="T3" fmla="*/ 0 h 64"/>
                <a:gd name="T4" fmla="*/ 97 w 97"/>
                <a:gd name="T5" fmla="*/ 11 h 64"/>
                <a:gd name="T6" fmla="*/ 97 w 97"/>
                <a:gd name="T7" fmla="*/ 53 h 64"/>
                <a:gd name="T8" fmla="*/ 85 w 97"/>
                <a:gd name="T9" fmla="*/ 64 h 64"/>
                <a:gd name="T10" fmla="*/ 12 w 97"/>
                <a:gd name="T11" fmla="*/ 64 h 64"/>
                <a:gd name="T12" fmla="*/ 0 w 97"/>
                <a:gd name="T13" fmla="*/ 53 h 64"/>
                <a:gd name="T14" fmla="*/ 0 w 97"/>
                <a:gd name="T15" fmla="*/ 11 h 64"/>
                <a:gd name="T16" fmla="*/ 12 w 9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64">
                  <a:moveTo>
                    <a:pt x="12" y="0"/>
                  </a:moveTo>
                  <a:cubicBezTo>
                    <a:pt x="85" y="0"/>
                    <a:pt x="85" y="0"/>
                    <a:pt x="85" y="0"/>
                  </a:cubicBezTo>
                  <a:cubicBezTo>
                    <a:pt x="92" y="0"/>
                    <a:pt x="97" y="5"/>
                    <a:pt x="97" y="11"/>
                  </a:cubicBezTo>
                  <a:cubicBezTo>
                    <a:pt x="97" y="53"/>
                    <a:pt x="97" y="53"/>
                    <a:pt x="97" y="53"/>
                  </a:cubicBezTo>
                  <a:cubicBezTo>
                    <a:pt x="97" y="59"/>
                    <a:pt x="92" y="64"/>
                    <a:pt x="85" y="64"/>
                  </a:cubicBezTo>
                  <a:cubicBezTo>
                    <a:pt x="12" y="64"/>
                    <a:pt x="12" y="64"/>
                    <a:pt x="12" y="64"/>
                  </a:cubicBezTo>
                  <a:cubicBezTo>
                    <a:pt x="5" y="64"/>
                    <a:pt x="0" y="59"/>
                    <a:pt x="0" y="53"/>
                  </a:cubicBezTo>
                  <a:cubicBezTo>
                    <a:pt x="0" y="11"/>
                    <a:pt x="0" y="11"/>
                    <a:pt x="0" y="11"/>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35"/>
            <p:cNvSpPr>
              <a:spLocks/>
            </p:cNvSpPr>
            <p:nvPr userDrawn="1"/>
          </p:nvSpPr>
          <p:spPr bwMode="auto">
            <a:xfrm>
              <a:off x="18015915" y="3740297"/>
              <a:ext cx="162183" cy="172995"/>
            </a:xfrm>
            <a:custGeom>
              <a:avLst/>
              <a:gdLst>
                <a:gd name="T0" fmla="*/ 11 w 60"/>
                <a:gd name="T1" fmla="*/ 0 h 64"/>
                <a:gd name="T2" fmla="*/ 50 w 60"/>
                <a:gd name="T3" fmla="*/ 0 h 64"/>
                <a:gd name="T4" fmla="*/ 60 w 60"/>
                <a:gd name="T5" fmla="*/ 11 h 64"/>
                <a:gd name="T6" fmla="*/ 60 w 60"/>
                <a:gd name="T7" fmla="*/ 54 h 64"/>
                <a:gd name="T8" fmla="*/ 50 w 60"/>
                <a:gd name="T9" fmla="*/ 64 h 64"/>
                <a:gd name="T10" fmla="*/ 11 w 60"/>
                <a:gd name="T11" fmla="*/ 64 h 64"/>
                <a:gd name="T12" fmla="*/ 0 w 60"/>
                <a:gd name="T13" fmla="*/ 54 h 64"/>
                <a:gd name="T14" fmla="*/ 0 w 60"/>
                <a:gd name="T15" fmla="*/ 11 h 64"/>
                <a:gd name="T16" fmla="*/ 11 w 60"/>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4">
                  <a:moveTo>
                    <a:pt x="11" y="0"/>
                  </a:moveTo>
                  <a:cubicBezTo>
                    <a:pt x="50" y="0"/>
                    <a:pt x="50" y="0"/>
                    <a:pt x="50" y="0"/>
                  </a:cubicBezTo>
                  <a:cubicBezTo>
                    <a:pt x="56" y="0"/>
                    <a:pt x="60" y="5"/>
                    <a:pt x="60" y="11"/>
                  </a:cubicBezTo>
                  <a:cubicBezTo>
                    <a:pt x="60" y="54"/>
                    <a:pt x="60" y="54"/>
                    <a:pt x="60" y="54"/>
                  </a:cubicBezTo>
                  <a:cubicBezTo>
                    <a:pt x="60" y="60"/>
                    <a:pt x="56" y="64"/>
                    <a:pt x="50" y="64"/>
                  </a:cubicBezTo>
                  <a:cubicBezTo>
                    <a:pt x="11" y="64"/>
                    <a:pt x="11" y="64"/>
                    <a:pt x="11" y="64"/>
                  </a:cubicBezTo>
                  <a:cubicBezTo>
                    <a:pt x="5" y="64"/>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36"/>
            <p:cNvSpPr>
              <a:spLocks/>
            </p:cNvSpPr>
            <p:nvPr userDrawn="1"/>
          </p:nvSpPr>
          <p:spPr bwMode="auto">
            <a:xfrm>
              <a:off x="16429222" y="4061960"/>
              <a:ext cx="1024458" cy="521690"/>
            </a:xfrm>
            <a:custGeom>
              <a:avLst/>
              <a:gdLst>
                <a:gd name="T0" fmla="*/ 10 w 379"/>
                <a:gd name="T1" fmla="*/ 0 h 193"/>
                <a:gd name="T2" fmla="*/ 369 w 379"/>
                <a:gd name="T3" fmla="*/ 0 h 193"/>
                <a:gd name="T4" fmla="*/ 379 w 379"/>
                <a:gd name="T5" fmla="*/ 10 h 193"/>
                <a:gd name="T6" fmla="*/ 379 w 379"/>
                <a:gd name="T7" fmla="*/ 183 h 193"/>
                <a:gd name="T8" fmla="*/ 369 w 379"/>
                <a:gd name="T9" fmla="*/ 193 h 193"/>
                <a:gd name="T10" fmla="*/ 10 w 379"/>
                <a:gd name="T11" fmla="*/ 193 h 193"/>
                <a:gd name="T12" fmla="*/ 0 w 379"/>
                <a:gd name="T13" fmla="*/ 183 h 193"/>
                <a:gd name="T14" fmla="*/ 0 w 379"/>
                <a:gd name="T15" fmla="*/ 10 h 193"/>
                <a:gd name="T16" fmla="*/ 10 w 379"/>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9" h="193">
                  <a:moveTo>
                    <a:pt x="10" y="0"/>
                  </a:moveTo>
                  <a:cubicBezTo>
                    <a:pt x="369" y="0"/>
                    <a:pt x="369" y="0"/>
                    <a:pt x="369" y="0"/>
                  </a:cubicBezTo>
                  <a:cubicBezTo>
                    <a:pt x="375" y="0"/>
                    <a:pt x="379" y="5"/>
                    <a:pt x="379" y="10"/>
                  </a:cubicBezTo>
                  <a:cubicBezTo>
                    <a:pt x="379" y="183"/>
                    <a:pt x="379" y="183"/>
                    <a:pt x="379" y="183"/>
                  </a:cubicBezTo>
                  <a:cubicBezTo>
                    <a:pt x="379" y="189"/>
                    <a:pt x="375" y="193"/>
                    <a:pt x="369" y="193"/>
                  </a:cubicBezTo>
                  <a:cubicBezTo>
                    <a:pt x="10" y="193"/>
                    <a:pt x="10" y="193"/>
                    <a:pt x="10" y="193"/>
                  </a:cubicBezTo>
                  <a:cubicBezTo>
                    <a:pt x="4" y="193"/>
                    <a:pt x="0" y="189"/>
                    <a:pt x="0" y="183"/>
                  </a:cubicBezTo>
                  <a:cubicBezTo>
                    <a:pt x="0" y="10"/>
                    <a:pt x="0" y="10"/>
                    <a:pt x="0" y="10"/>
                  </a:cubicBezTo>
                  <a:cubicBezTo>
                    <a:pt x="0" y="5"/>
                    <a:pt x="4" y="0"/>
                    <a:pt x="10" y="0"/>
                  </a:cubicBezTo>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37"/>
            <p:cNvSpPr>
              <a:spLocks/>
            </p:cNvSpPr>
            <p:nvPr userDrawn="1"/>
          </p:nvSpPr>
          <p:spPr bwMode="auto">
            <a:xfrm>
              <a:off x="16429222" y="4618790"/>
              <a:ext cx="494659" cy="108122"/>
            </a:xfrm>
            <a:custGeom>
              <a:avLst/>
              <a:gdLst>
                <a:gd name="T0" fmla="*/ 2 w 183"/>
                <a:gd name="T1" fmla="*/ 0 h 40"/>
                <a:gd name="T2" fmla="*/ 181 w 183"/>
                <a:gd name="T3" fmla="*/ 0 h 40"/>
                <a:gd name="T4" fmla="*/ 183 w 183"/>
                <a:gd name="T5" fmla="*/ 2 h 40"/>
                <a:gd name="T6" fmla="*/ 183 w 183"/>
                <a:gd name="T7" fmla="*/ 38 h 40"/>
                <a:gd name="T8" fmla="*/ 181 w 183"/>
                <a:gd name="T9" fmla="*/ 40 h 40"/>
                <a:gd name="T10" fmla="*/ 2 w 183"/>
                <a:gd name="T11" fmla="*/ 40 h 40"/>
                <a:gd name="T12" fmla="*/ 0 w 183"/>
                <a:gd name="T13" fmla="*/ 38 h 40"/>
                <a:gd name="T14" fmla="*/ 0 w 183"/>
                <a:gd name="T15" fmla="*/ 2 h 40"/>
                <a:gd name="T16" fmla="*/ 2 w 183"/>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0">
                  <a:moveTo>
                    <a:pt x="2" y="0"/>
                  </a:moveTo>
                  <a:cubicBezTo>
                    <a:pt x="181" y="0"/>
                    <a:pt x="181" y="0"/>
                    <a:pt x="181" y="0"/>
                  </a:cubicBezTo>
                  <a:cubicBezTo>
                    <a:pt x="182" y="0"/>
                    <a:pt x="183" y="1"/>
                    <a:pt x="183" y="2"/>
                  </a:cubicBezTo>
                  <a:cubicBezTo>
                    <a:pt x="183" y="38"/>
                    <a:pt x="183" y="38"/>
                    <a:pt x="183" y="38"/>
                  </a:cubicBezTo>
                  <a:cubicBezTo>
                    <a:pt x="183" y="39"/>
                    <a:pt x="182" y="40"/>
                    <a:pt x="181" y="40"/>
                  </a:cubicBezTo>
                  <a:cubicBezTo>
                    <a:pt x="2" y="40"/>
                    <a:pt x="2" y="40"/>
                    <a:pt x="2" y="40"/>
                  </a:cubicBezTo>
                  <a:cubicBezTo>
                    <a:pt x="1" y="40"/>
                    <a:pt x="0" y="39"/>
                    <a:pt x="0" y="38"/>
                  </a:cubicBezTo>
                  <a:cubicBezTo>
                    <a:pt x="0" y="2"/>
                    <a:pt x="0" y="2"/>
                    <a:pt x="0" y="2"/>
                  </a:cubicBezTo>
                  <a:cubicBezTo>
                    <a:pt x="0" y="1"/>
                    <a:pt x="1" y="0"/>
                    <a:pt x="2" y="0"/>
                  </a:cubicBezTo>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38"/>
            <p:cNvSpPr>
              <a:spLocks/>
            </p:cNvSpPr>
            <p:nvPr userDrawn="1"/>
          </p:nvSpPr>
          <p:spPr bwMode="auto">
            <a:xfrm>
              <a:off x="16959021" y="4618790"/>
              <a:ext cx="494659" cy="108122"/>
            </a:xfrm>
            <a:custGeom>
              <a:avLst/>
              <a:gdLst>
                <a:gd name="T0" fmla="*/ 2 w 183"/>
                <a:gd name="T1" fmla="*/ 0 h 40"/>
                <a:gd name="T2" fmla="*/ 181 w 183"/>
                <a:gd name="T3" fmla="*/ 0 h 40"/>
                <a:gd name="T4" fmla="*/ 183 w 183"/>
                <a:gd name="T5" fmla="*/ 2 h 40"/>
                <a:gd name="T6" fmla="*/ 183 w 183"/>
                <a:gd name="T7" fmla="*/ 38 h 40"/>
                <a:gd name="T8" fmla="*/ 181 w 183"/>
                <a:gd name="T9" fmla="*/ 40 h 40"/>
                <a:gd name="T10" fmla="*/ 2 w 183"/>
                <a:gd name="T11" fmla="*/ 40 h 40"/>
                <a:gd name="T12" fmla="*/ 0 w 183"/>
                <a:gd name="T13" fmla="*/ 38 h 40"/>
                <a:gd name="T14" fmla="*/ 0 w 183"/>
                <a:gd name="T15" fmla="*/ 2 h 40"/>
                <a:gd name="T16" fmla="*/ 2 w 183"/>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0">
                  <a:moveTo>
                    <a:pt x="2" y="0"/>
                  </a:moveTo>
                  <a:cubicBezTo>
                    <a:pt x="181" y="0"/>
                    <a:pt x="181" y="0"/>
                    <a:pt x="181" y="0"/>
                  </a:cubicBezTo>
                  <a:cubicBezTo>
                    <a:pt x="182" y="0"/>
                    <a:pt x="183" y="1"/>
                    <a:pt x="183" y="2"/>
                  </a:cubicBezTo>
                  <a:cubicBezTo>
                    <a:pt x="183" y="38"/>
                    <a:pt x="183" y="38"/>
                    <a:pt x="183" y="38"/>
                  </a:cubicBezTo>
                  <a:cubicBezTo>
                    <a:pt x="183" y="39"/>
                    <a:pt x="182" y="40"/>
                    <a:pt x="181" y="40"/>
                  </a:cubicBezTo>
                  <a:cubicBezTo>
                    <a:pt x="2" y="40"/>
                    <a:pt x="2" y="40"/>
                    <a:pt x="2" y="40"/>
                  </a:cubicBezTo>
                  <a:cubicBezTo>
                    <a:pt x="1" y="40"/>
                    <a:pt x="0" y="39"/>
                    <a:pt x="0" y="38"/>
                  </a:cubicBezTo>
                  <a:cubicBezTo>
                    <a:pt x="0" y="2"/>
                    <a:pt x="0" y="2"/>
                    <a:pt x="0" y="2"/>
                  </a:cubicBezTo>
                  <a:cubicBezTo>
                    <a:pt x="0" y="1"/>
                    <a:pt x="1" y="0"/>
                    <a:pt x="2" y="0"/>
                  </a:cubicBezTo>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39"/>
            <p:cNvSpPr>
              <a:spLocks/>
            </p:cNvSpPr>
            <p:nvPr userDrawn="1"/>
          </p:nvSpPr>
          <p:spPr bwMode="auto">
            <a:xfrm>
              <a:off x="14739813" y="1175098"/>
              <a:ext cx="4433009" cy="1202859"/>
            </a:xfrm>
            <a:custGeom>
              <a:avLst/>
              <a:gdLst>
                <a:gd name="T0" fmla="*/ 46 w 1640"/>
                <a:gd name="T1" fmla="*/ 0 h 445"/>
                <a:gd name="T2" fmla="*/ 1591 w 1640"/>
                <a:gd name="T3" fmla="*/ 0 h 445"/>
                <a:gd name="T4" fmla="*/ 1625 w 1640"/>
                <a:gd name="T5" fmla="*/ 48 h 445"/>
                <a:gd name="T6" fmla="*/ 1495 w 1640"/>
                <a:gd name="T7" fmla="*/ 445 h 445"/>
                <a:gd name="T8" fmla="*/ 141 w 1640"/>
                <a:gd name="T9" fmla="*/ 445 h 445"/>
                <a:gd name="T10" fmla="*/ 26 w 1640"/>
                <a:gd name="T11" fmla="*/ 72 h 445"/>
                <a:gd name="T12" fmla="*/ 46 w 1640"/>
                <a:gd name="T13" fmla="*/ 0 h 445"/>
              </a:gdLst>
              <a:ahLst/>
              <a:cxnLst>
                <a:cxn ang="0">
                  <a:pos x="T0" y="T1"/>
                </a:cxn>
                <a:cxn ang="0">
                  <a:pos x="T2" y="T3"/>
                </a:cxn>
                <a:cxn ang="0">
                  <a:pos x="T4" y="T5"/>
                </a:cxn>
                <a:cxn ang="0">
                  <a:pos x="T6" y="T7"/>
                </a:cxn>
                <a:cxn ang="0">
                  <a:pos x="T8" y="T9"/>
                </a:cxn>
                <a:cxn ang="0">
                  <a:pos x="T10" y="T11"/>
                </a:cxn>
                <a:cxn ang="0">
                  <a:pos x="T12" y="T13"/>
                </a:cxn>
              </a:cxnLst>
              <a:rect l="0" t="0" r="r" b="b"/>
              <a:pathLst>
                <a:path w="1640" h="445">
                  <a:moveTo>
                    <a:pt x="46" y="0"/>
                  </a:moveTo>
                  <a:cubicBezTo>
                    <a:pt x="1591" y="0"/>
                    <a:pt x="1591" y="0"/>
                    <a:pt x="1591" y="0"/>
                  </a:cubicBezTo>
                  <a:cubicBezTo>
                    <a:pt x="1628" y="0"/>
                    <a:pt x="1640" y="21"/>
                    <a:pt x="1625" y="48"/>
                  </a:cubicBezTo>
                  <a:cubicBezTo>
                    <a:pt x="1495" y="445"/>
                    <a:pt x="1495" y="445"/>
                    <a:pt x="1495" y="445"/>
                  </a:cubicBezTo>
                  <a:cubicBezTo>
                    <a:pt x="141" y="445"/>
                    <a:pt x="141" y="445"/>
                    <a:pt x="141" y="445"/>
                  </a:cubicBezTo>
                  <a:cubicBezTo>
                    <a:pt x="26" y="72"/>
                    <a:pt x="26" y="72"/>
                    <a:pt x="26" y="72"/>
                  </a:cubicBezTo>
                  <a:cubicBezTo>
                    <a:pt x="0" y="25"/>
                    <a:pt x="5" y="0"/>
                    <a:pt x="46"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40"/>
            <p:cNvSpPr>
              <a:spLocks/>
            </p:cNvSpPr>
            <p:nvPr userDrawn="1"/>
          </p:nvSpPr>
          <p:spPr bwMode="auto">
            <a:xfrm>
              <a:off x="14985791" y="1369718"/>
              <a:ext cx="3930241" cy="859571"/>
            </a:xfrm>
            <a:custGeom>
              <a:avLst/>
              <a:gdLst>
                <a:gd name="T0" fmla="*/ 2908 w 2908"/>
                <a:gd name="T1" fmla="*/ 0 h 636"/>
                <a:gd name="T2" fmla="*/ 2720 w 2908"/>
                <a:gd name="T3" fmla="*/ 636 h 636"/>
                <a:gd name="T4" fmla="*/ 190 w 2908"/>
                <a:gd name="T5" fmla="*/ 636 h 636"/>
                <a:gd name="T6" fmla="*/ 0 w 2908"/>
                <a:gd name="T7" fmla="*/ 0 h 636"/>
                <a:gd name="T8" fmla="*/ 2908 w 2908"/>
                <a:gd name="T9" fmla="*/ 0 h 636"/>
              </a:gdLst>
              <a:ahLst/>
              <a:cxnLst>
                <a:cxn ang="0">
                  <a:pos x="T0" y="T1"/>
                </a:cxn>
                <a:cxn ang="0">
                  <a:pos x="T2" y="T3"/>
                </a:cxn>
                <a:cxn ang="0">
                  <a:pos x="T4" y="T5"/>
                </a:cxn>
                <a:cxn ang="0">
                  <a:pos x="T6" y="T7"/>
                </a:cxn>
                <a:cxn ang="0">
                  <a:pos x="T8" y="T9"/>
                </a:cxn>
              </a:cxnLst>
              <a:rect l="0" t="0" r="r" b="b"/>
              <a:pathLst>
                <a:path w="2908" h="636">
                  <a:moveTo>
                    <a:pt x="2908" y="0"/>
                  </a:moveTo>
                  <a:lnTo>
                    <a:pt x="2720" y="636"/>
                  </a:lnTo>
                  <a:lnTo>
                    <a:pt x="190" y="636"/>
                  </a:lnTo>
                  <a:lnTo>
                    <a:pt x="0" y="0"/>
                  </a:lnTo>
                  <a:lnTo>
                    <a:pt x="2908" y="0"/>
                  </a:lnTo>
                  <a:close/>
                </a:path>
              </a:pathLst>
            </a:custGeom>
            <a:blipFill>
              <a:blip r:embed="rId3"/>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141"/>
            <p:cNvSpPr>
              <a:spLocks/>
            </p:cNvSpPr>
            <p:nvPr userDrawn="1"/>
          </p:nvSpPr>
          <p:spPr bwMode="auto">
            <a:xfrm>
              <a:off x="15375031" y="2304975"/>
              <a:ext cx="178402" cy="237869"/>
            </a:xfrm>
            <a:custGeom>
              <a:avLst/>
              <a:gdLst>
                <a:gd name="T0" fmla="*/ 6 w 66"/>
                <a:gd name="T1" fmla="*/ 0 h 88"/>
                <a:gd name="T2" fmla="*/ 60 w 66"/>
                <a:gd name="T3" fmla="*/ 0 h 88"/>
                <a:gd name="T4" fmla="*/ 66 w 66"/>
                <a:gd name="T5" fmla="*/ 7 h 88"/>
                <a:gd name="T6" fmla="*/ 66 w 66"/>
                <a:gd name="T7" fmla="*/ 81 h 88"/>
                <a:gd name="T8" fmla="*/ 60 w 66"/>
                <a:gd name="T9" fmla="*/ 88 h 88"/>
                <a:gd name="T10" fmla="*/ 6 w 66"/>
                <a:gd name="T11" fmla="*/ 88 h 88"/>
                <a:gd name="T12" fmla="*/ 0 w 66"/>
                <a:gd name="T13" fmla="*/ 81 h 88"/>
                <a:gd name="T14" fmla="*/ 0 w 66"/>
                <a:gd name="T15" fmla="*/ 7 h 88"/>
                <a:gd name="T16" fmla="*/ 6 w 66"/>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8">
                  <a:moveTo>
                    <a:pt x="6" y="0"/>
                  </a:moveTo>
                  <a:cubicBezTo>
                    <a:pt x="60" y="0"/>
                    <a:pt x="60" y="0"/>
                    <a:pt x="60" y="0"/>
                  </a:cubicBezTo>
                  <a:cubicBezTo>
                    <a:pt x="63" y="0"/>
                    <a:pt x="66" y="3"/>
                    <a:pt x="66" y="7"/>
                  </a:cubicBezTo>
                  <a:cubicBezTo>
                    <a:pt x="66" y="81"/>
                    <a:pt x="66" y="81"/>
                    <a:pt x="66" y="81"/>
                  </a:cubicBezTo>
                  <a:cubicBezTo>
                    <a:pt x="66" y="85"/>
                    <a:pt x="63" y="88"/>
                    <a:pt x="60" y="88"/>
                  </a:cubicBezTo>
                  <a:cubicBezTo>
                    <a:pt x="6" y="88"/>
                    <a:pt x="6" y="88"/>
                    <a:pt x="6" y="88"/>
                  </a:cubicBezTo>
                  <a:cubicBezTo>
                    <a:pt x="2" y="88"/>
                    <a:pt x="0" y="85"/>
                    <a:pt x="0" y="81"/>
                  </a:cubicBezTo>
                  <a:cubicBezTo>
                    <a:pt x="0" y="7"/>
                    <a:pt x="0" y="7"/>
                    <a:pt x="0" y="7"/>
                  </a:cubicBezTo>
                  <a:cubicBezTo>
                    <a:pt x="0" y="3"/>
                    <a:pt x="2" y="0"/>
                    <a:pt x="6" y="0"/>
                  </a:cubicBezTo>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42"/>
            <p:cNvSpPr>
              <a:spLocks/>
            </p:cNvSpPr>
            <p:nvPr userDrawn="1"/>
          </p:nvSpPr>
          <p:spPr bwMode="auto">
            <a:xfrm>
              <a:off x="18359203" y="2304975"/>
              <a:ext cx="178402" cy="237869"/>
            </a:xfrm>
            <a:custGeom>
              <a:avLst/>
              <a:gdLst>
                <a:gd name="T0" fmla="*/ 6 w 66"/>
                <a:gd name="T1" fmla="*/ 0 h 88"/>
                <a:gd name="T2" fmla="*/ 60 w 66"/>
                <a:gd name="T3" fmla="*/ 0 h 88"/>
                <a:gd name="T4" fmla="*/ 66 w 66"/>
                <a:gd name="T5" fmla="*/ 7 h 88"/>
                <a:gd name="T6" fmla="*/ 66 w 66"/>
                <a:gd name="T7" fmla="*/ 81 h 88"/>
                <a:gd name="T8" fmla="*/ 60 w 66"/>
                <a:gd name="T9" fmla="*/ 88 h 88"/>
                <a:gd name="T10" fmla="*/ 6 w 66"/>
                <a:gd name="T11" fmla="*/ 88 h 88"/>
                <a:gd name="T12" fmla="*/ 0 w 66"/>
                <a:gd name="T13" fmla="*/ 81 h 88"/>
                <a:gd name="T14" fmla="*/ 0 w 66"/>
                <a:gd name="T15" fmla="*/ 7 h 88"/>
                <a:gd name="T16" fmla="*/ 6 w 66"/>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8">
                  <a:moveTo>
                    <a:pt x="6" y="0"/>
                  </a:moveTo>
                  <a:cubicBezTo>
                    <a:pt x="60" y="0"/>
                    <a:pt x="60" y="0"/>
                    <a:pt x="60" y="0"/>
                  </a:cubicBezTo>
                  <a:cubicBezTo>
                    <a:pt x="63" y="0"/>
                    <a:pt x="66" y="3"/>
                    <a:pt x="66" y="7"/>
                  </a:cubicBezTo>
                  <a:cubicBezTo>
                    <a:pt x="66" y="81"/>
                    <a:pt x="66" y="81"/>
                    <a:pt x="66" y="81"/>
                  </a:cubicBezTo>
                  <a:cubicBezTo>
                    <a:pt x="66" y="85"/>
                    <a:pt x="63" y="88"/>
                    <a:pt x="60" y="88"/>
                  </a:cubicBezTo>
                  <a:cubicBezTo>
                    <a:pt x="6" y="88"/>
                    <a:pt x="6" y="88"/>
                    <a:pt x="6" y="88"/>
                  </a:cubicBezTo>
                  <a:cubicBezTo>
                    <a:pt x="3" y="88"/>
                    <a:pt x="0" y="85"/>
                    <a:pt x="0" y="81"/>
                  </a:cubicBezTo>
                  <a:cubicBezTo>
                    <a:pt x="0" y="7"/>
                    <a:pt x="0" y="7"/>
                    <a:pt x="0" y="7"/>
                  </a:cubicBezTo>
                  <a:cubicBezTo>
                    <a:pt x="0" y="3"/>
                    <a:pt x="3" y="0"/>
                    <a:pt x="6" y="0"/>
                  </a:cubicBezTo>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7" name="文本框 19"/>
          <p:cNvSpPr txBox="1">
            <a:spLocks noChangeArrowheads="1"/>
          </p:cNvSpPr>
          <p:nvPr/>
        </p:nvSpPr>
        <p:spPr bwMode="auto">
          <a:xfrm>
            <a:off x="526477" y="182860"/>
            <a:ext cx="158905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en-US" altLang="zh-CN" sz="4800" b="1" dirty="0" smtClean="0">
                <a:solidFill>
                  <a:srgbClr val="353A3E"/>
                </a:solidFill>
                <a:latin typeface="微软雅黑" pitchFamily="34" charset="-122"/>
                <a:ea typeface="微软雅黑" pitchFamily="34" charset="-122"/>
              </a:rPr>
              <a:t>G09</a:t>
            </a:r>
            <a:endParaRPr lang="zh-CN" altLang="en-US" sz="4800" b="1" dirty="0">
              <a:solidFill>
                <a:srgbClr val="353A3E"/>
              </a:solidFill>
              <a:latin typeface="微软雅黑" pitchFamily="34" charset="-122"/>
              <a:ea typeface="微软雅黑" pitchFamily="34" charset="-122"/>
            </a:endParaRPr>
          </a:p>
        </p:txBody>
      </p:sp>
      <p:sp>
        <p:nvSpPr>
          <p:cNvPr id="3" name="等腰三角形 2"/>
          <p:cNvSpPr/>
          <p:nvPr/>
        </p:nvSpPr>
        <p:spPr>
          <a:xfrm rot="5400000">
            <a:off x="-28936" y="384001"/>
            <a:ext cx="482728" cy="4161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5" name="组合 154"/>
          <p:cNvGrpSpPr/>
          <p:nvPr/>
        </p:nvGrpSpPr>
        <p:grpSpPr>
          <a:xfrm>
            <a:off x="4158622" y="4840907"/>
            <a:ext cx="313000" cy="1386443"/>
            <a:chOff x="19610717" y="6640674"/>
            <a:chExt cx="402755" cy="1784016"/>
          </a:xfrm>
          <a:effectLst>
            <a:outerShdw blurRad="50800" dist="63500" dir="8040000" algn="ctr" rotWithShape="0">
              <a:srgbClr val="000000">
                <a:alpha val="43137"/>
              </a:srgbClr>
            </a:outerShdw>
          </a:effectLst>
        </p:grpSpPr>
        <p:sp>
          <p:nvSpPr>
            <p:cNvPr id="156" name="Freeform 36"/>
            <p:cNvSpPr>
              <a:spLocks/>
            </p:cNvSpPr>
            <p:nvPr userDrawn="1"/>
          </p:nvSpPr>
          <p:spPr bwMode="auto">
            <a:xfrm>
              <a:off x="19618826" y="6843404"/>
              <a:ext cx="383834" cy="1497492"/>
            </a:xfrm>
            <a:custGeom>
              <a:avLst/>
              <a:gdLst>
                <a:gd name="T0" fmla="*/ 56 w 142"/>
                <a:gd name="T1" fmla="*/ 12 h 554"/>
                <a:gd name="T2" fmla="*/ 40 w 142"/>
                <a:gd name="T3" fmla="*/ 1 h 554"/>
                <a:gd name="T4" fmla="*/ 12 w 142"/>
                <a:gd name="T5" fmla="*/ 6 h 554"/>
                <a:gd name="T6" fmla="*/ 1 w 142"/>
                <a:gd name="T7" fmla="*/ 21 h 554"/>
                <a:gd name="T8" fmla="*/ 3 w 142"/>
                <a:gd name="T9" fmla="*/ 37 h 554"/>
                <a:gd name="T10" fmla="*/ 87 w 142"/>
                <a:gd name="T11" fmla="*/ 554 h 554"/>
                <a:gd name="T12" fmla="*/ 142 w 142"/>
                <a:gd name="T13" fmla="*/ 545 h 554"/>
                <a:gd name="T14" fmla="*/ 56 w 142"/>
                <a:gd name="T15" fmla="*/ 12 h 5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554">
                  <a:moveTo>
                    <a:pt x="56" y="12"/>
                  </a:moveTo>
                  <a:cubicBezTo>
                    <a:pt x="55" y="5"/>
                    <a:pt x="48" y="0"/>
                    <a:pt x="40" y="1"/>
                  </a:cubicBezTo>
                  <a:cubicBezTo>
                    <a:pt x="12" y="6"/>
                    <a:pt x="12" y="6"/>
                    <a:pt x="12" y="6"/>
                  </a:cubicBezTo>
                  <a:cubicBezTo>
                    <a:pt x="5" y="7"/>
                    <a:pt x="0" y="14"/>
                    <a:pt x="1" y="21"/>
                  </a:cubicBezTo>
                  <a:cubicBezTo>
                    <a:pt x="3" y="37"/>
                    <a:pt x="3" y="37"/>
                    <a:pt x="3" y="37"/>
                  </a:cubicBezTo>
                  <a:cubicBezTo>
                    <a:pt x="87" y="554"/>
                    <a:pt x="87" y="554"/>
                    <a:pt x="87" y="554"/>
                  </a:cubicBezTo>
                  <a:cubicBezTo>
                    <a:pt x="142" y="545"/>
                    <a:pt x="142" y="545"/>
                    <a:pt x="142" y="545"/>
                  </a:cubicBezTo>
                  <a:lnTo>
                    <a:pt x="56" y="12"/>
                  </a:lnTo>
                  <a:close/>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37"/>
            <p:cNvSpPr>
              <a:spLocks/>
            </p:cNvSpPr>
            <p:nvPr userDrawn="1"/>
          </p:nvSpPr>
          <p:spPr bwMode="auto">
            <a:xfrm>
              <a:off x="19853992" y="8316568"/>
              <a:ext cx="159480" cy="108122"/>
            </a:xfrm>
            <a:custGeom>
              <a:avLst/>
              <a:gdLst>
                <a:gd name="T0" fmla="*/ 0 w 59"/>
                <a:gd name="T1" fmla="*/ 9 h 40"/>
                <a:gd name="T2" fmla="*/ 3 w 59"/>
                <a:gd name="T3" fmla="*/ 28 h 40"/>
                <a:gd name="T4" fmla="*/ 18 w 59"/>
                <a:gd name="T5" fmla="*/ 39 h 40"/>
                <a:gd name="T6" fmla="*/ 47 w 59"/>
                <a:gd name="T7" fmla="*/ 34 h 40"/>
                <a:gd name="T8" fmla="*/ 58 w 59"/>
                <a:gd name="T9" fmla="*/ 19 h 40"/>
                <a:gd name="T10" fmla="*/ 55 w 59"/>
                <a:gd name="T11" fmla="*/ 0 h 40"/>
                <a:gd name="T12" fmla="*/ 0 w 59"/>
                <a:gd name="T13" fmla="*/ 9 h 40"/>
              </a:gdLst>
              <a:ahLst/>
              <a:cxnLst>
                <a:cxn ang="0">
                  <a:pos x="T0" y="T1"/>
                </a:cxn>
                <a:cxn ang="0">
                  <a:pos x="T2" y="T3"/>
                </a:cxn>
                <a:cxn ang="0">
                  <a:pos x="T4" y="T5"/>
                </a:cxn>
                <a:cxn ang="0">
                  <a:pos x="T6" y="T7"/>
                </a:cxn>
                <a:cxn ang="0">
                  <a:pos x="T8" y="T9"/>
                </a:cxn>
                <a:cxn ang="0">
                  <a:pos x="T10" y="T11"/>
                </a:cxn>
                <a:cxn ang="0">
                  <a:pos x="T12" y="T13"/>
                </a:cxn>
              </a:cxnLst>
              <a:rect l="0" t="0" r="r" b="b"/>
              <a:pathLst>
                <a:path w="59" h="40">
                  <a:moveTo>
                    <a:pt x="0" y="9"/>
                  </a:moveTo>
                  <a:cubicBezTo>
                    <a:pt x="3" y="28"/>
                    <a:pt x="3" y="28"/>
                    <a:pt x="3" y="28"/>
                  </a:cubicBezTo>
                  <a:cubicBezTo>
                    <a:pt x="4" y="35"/>
                    <a:pt x="11" y="40"/>
                    <a:pt x="18" y="39"/>
                  </a:cubicBezTo>
                  <a:cubicBezTo>
                    <a:pt x="47" y="34"/>
                    <a:pt x="47" y="34"/>
                    <a:pt x="47" y="34"/>
                  </a:cubicBezTo>
                  <a:cubicBezTo>
                    <a:pt x="54" y="33"/>
                    <a:pt x="59" y="26"/>
                    <a:pt x="58" y="19"/>
                  </a:cubicBezTo>
                  <a:cubicBezTo>
                    <a:pt x="55" y="0"/>
                    <a:pt x="55" y="0"/>
                    <a:pt x="55" y="0"/>
                  </a:cubicBezTo>
                  <a:lnTo>
                    <a:pt x="0" y="9"/>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38"/>
            <p:cNvSpPr>
              <a:spLocks/>
            </p:cNvSpPr>
            <p:nvPr userDrawn="1"/>
          </p:nvSpPr>
          <p:spPr bwMode="auto">
            <a:xfrm>
              <a:off x="19640450" y="6640674"/>
              <a:ext cx="43249" cy="56764"/>
            </a:xfrm>
            <a:custGeom>
              <a:avLst/>
              <a:gdLst>
                <a:gd name="T0" fmla="*/ 8 w 16"/>
                <a:gd name="T1" fmla="*/ 3 h 21"/>
                <a:gd name="T2" fmla="*/ 4 w 16"/>
                <a:gd name="T3" fmla="*/ 0 h 21"/>
                <a:gd name="T4" fmla="*/ 2 w 16"/>
                <a:gd name="T5" fmla="*/ 4 h 21"/>
                <a:gd name="T6" fmla="*/ 0 w 16"/>
                <a:gd name="T7" fmla="*/ 21 h 21"/>
                <a:gd name="T8" fmla="*/ 16 w 16"/>
                <a:gd name="T9" fmla="*/ 19 h 21"/>
                <a:gd name="T10" fmla="*/ 8 w 16"/>
                <a:gd name="T11" fmla="*/ 3 h 21"/>
              </a:gdLst>
              <a:ahLst/>
              <a:cxnLst>
                <a:cxn ang="0">
                  <a:pos x="T0" y="T1"/>
                </a:cxn>
                <a:cxn ang="0">
                  <a:pos x="T2" y="T3"/>
                </a:cxn>
                <a:cxn ang="0">
                  <a:pos x="T4" y="T5"/>
                </a:cxn>
                <a:cxn ang="0">
                  <a:pos x="T6" y="T7"/>
                </a:cxn>
                <a:cxn ang="0">
                  <a:pos x="T8" y="T9"/>
                </a:cxn>
                <a:cxn ang="0">
                  <a:pos x="T10" y="T11"/>
                </a:cxn>
              </a:cxnLst>
              <a:rect l="0" t="0" r="r" b="b"/>
              <a:pathLst>
                <a:path w="16" h="21">
                  <a:moveTo>
                    <a:pt x="8" y="3"/>
                  </a:moveTo>
                  <a:cubicBezTo>
                    <a:pt x="7" y="0"/>
                    <a:pt x="5" y="0"/>
                    <a:pt x="4" y="0"/>
                  </a:cubicBezTo>
                  <a:cubicBezTo>
                    <a:pt x="4" y="0"/>
                    <a:pt x="2" y="1"/>
                    <a:pt x="2" y="4"/>
                  </a:cubicBezTo>
                  <a:cubicBezTo>
                    <a:pt x="0" y="21"/>
                    <a:pt x="0" y="21"/>
                    <a:pt x="0" y="21"/>
                  </a:cubicBezTo>
                  <a:cubicBezTo>
                    <a:pt x="16" y="19"/>
                    <a:pt x="16" y="19"/>
                    <a:pt x="16" y="19"/>
                  </a:cubicBezTo>
                  <a:lnTo>
                    <a:pt x="8" y="3"/>
                  </a:lnTo>
                  <a:close/>
                </a:path>
              </a:pathLst>
            </a:custGeom>
            <a:solidFill>
              <a:srgbClr val="EFD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39"/>
            <p:cNvSpPr>
              <a:spLocks/>
            </p:cNvSpPr>
            <p:nvPr userDrawn="1"/>
          </p:nvSpPr>
          <p:spPr bwMode="auto">
            <a:xfrm>
              <a:off x="19621529" y="6692032"/>
              <a:ext cx="127044" cy="172995"/>
            </a:xfrm>
            <a:custGeom>
              <a:avLst/>
              <a:gdLst>
                <a:gd name="T0" fmla="*/ 23 w 47"/>
                <a:gd name="T1" fmla="*/ 0 h 64"/>
                <a:gd name="T2" fmla="*/ 7 w 47"/>
                <a:gd name="T3" fmla="*/ 2 h 64"/>
                <a:gd name="T4" fmla="*/ 0 w 47"/>
                <a:gd name="T5" fmla="*/ 57 h 64"/>
                <a:gd name="T6" fmla="*/ 1 w 47"/>
                <a:gd name="T7" fmla="*/ 62 h 64"/>
                <a:gd name="T8" fmla="*/ 5 w 47"/>
                <a:gd name="T9" fmla="*/ 64 h 64"/>
                <a:gd name="T10" fmla="*/ 44 w 47"/>
                <a:gd name="T11" fmla="*/ 58 h 64"/>
                <a:gd name="T12" fmla="*/ 47 w 47"/>
                <a:gd name="T13" fmla="*/ 55 h 64"/>
                <a:gd name="T14" fmla="*/ 46 w 47"/>
                <a:gd name="T15" fmla="*/ 49 h 64"/>
                <a:gd name="T16" fmla="*/ 23 w 4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4">
                  <a:moveTo>
                    <a:pt x="23" y="0"/>
                  </a:moveTo>
                  <a:cubicBezTo>
                    <a:pt x="7" y="2"/>
                    <a:pt x="7" y="2"/>
                    <a:pt x="7" y="2"/>
                  </a:cubicBezTo>
                  <a:cubicBezTo>
                    <a:pt x="0" y="57"/>
                    <a:pt x="0" y="57"/>
                    <a:pt x="0" y="57"/>
                  </a:cubicBezTo>
                  <a:cubicBezTo>
                    <a:pt x="0" y="59"/>
                    <a:pt x="0" y="61"/>
                    <a:pt x="1" y="62"/>
                  </a:cubicBezTo>
                  <a:cubicBezTo>
                    <a:pt x="3" y="64"/>
                    <a:pt x="4" y="64"/>
                    <a:pt x="5" y="64"/>
                  </a:cubicBezTo>
                  <a:cubicBezTo>
                    <a:pt x="44" y="58"/>
                    <a:pt x="44" y="58"/>
                    <a:pt x="44" y="58"/>
                  </a:cubicBezTo>
                  <a:cubicBezTo>
                    <a:pt x="45" y="58"/>
                    <a:pt x="46" y="56"/>
                    <a:pt x="47" y="55"/>
                  </a:cubicBezTo>
                  <a:cubicBezTo>
                    <a:pt x="47" y="53"/>
                    <a:pt x="47" y="51"/>
                    <a:pt x="46" y="49"/>
                  </a:cubicBezTo>
                  <a:lnTo>
                    <a:pt x="23" y="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40"/>
            <p:cNvSpPr>
              <a:spLocks/>
            </p:cNvSpPr>
            <p:nvPr userDrawn="1"/>
          </p:nvSpPr>
          <p:spPr bwMode="auto">
            <a:xfrm>
              <a:off x="19610717" y="6835294"/>
              <a:ext cx="162183" cy="83795"/>
            </a:xfrm>
            <a:custGeom>
              <a:avLst/>
              <a:gdLst>
                <a:gd name="T0" fmla="*/ 60 w 60"/>
                <a:gd name="T1" fmla="*/ 19 h 31"/>
                <a:gd name="T2" fmla="*/ 57 w 60"/>
                <a:gd name="T3" fmla="*/ 23 h 31"/>
                <a:gd name="T4" fmla="*/ 6 w 60"/>
                <a:gd name="T5" fmla="*/ 31 h 31"/>
                <a:gd name="T6" fmla="*/ 3 w 60"/>
                <a:gd name="T7" fmla="*/ 28 h 31"/>
                <a:gd name="T8" fmla="*/ 0 w 60"/>
                <a:gd name="T9" fmla="*/ 12 h 31"/>
                <a:gd name="T10" fmla="*/ 3 w 60"/>
                <a:gd name="T11" fmla="*/ 8 h 31"/>
                <a:gd name="T12" fmla="*/ 54 w 60"/>
                <a:gd name="T13" fmla="*/ 0 h 31"/>
                <a:gd name="T14" fmla="*/ 57 w 60"/>
                <a:gd name="T15" fmla="*/ 3 h 31"/>
                <a:gd name="T16" fmla="*/ 60 w 60"/>
                <a:gd name="T17" fmla="*/ 1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31">
                  <a:moveTo>
                    <a:pt x="60" y="19"/>
                  </a:moveTo>
                  <a:cubicBezTo>
                    <a:pt x="60" y="21"/>
                    <a:pt x="59" y="23"/>
                    <a:pt x="57" y="23"/>
                  </a:cubicBezTo>
                  <a:cubicBezTo>
                    <a:pt x="6" y="31"/>
                    <a:pt x="6" y="31"/>
                    <a:pt x="6" y="31"/>
                  </a:cubicBezTo>
                  <a:cubicBezTo>
                    <a:pt x="4" y="31"/>
                    <a:pt x="3" y="30"/>
                    <a:pt x="3" y="28"/>
                  </a:cubicBezTo>
                  <a:cubicBezTo>
                    <a:pt x="0" y="12"/>
                    <a:pt x="0" y="12"/>
                    <a:pt x="0" y="12"/>
                  </a:cubicBezTo>
                  <a:cubicBezTo>
                    <a:pt x="0" y="10"/>
                    <a:pt x="1" y="8"/>
                    <a:pt x="3" y="8"/>
                  </a:cubicBezTo>
                  <a:cubicBezTo>
                    <a:pt x="54" y="0"/>
                    <a:pt x="54" y="0"/>
                    <a:pt x="54" y="0"/>
                  </a:cubicBezTo>
                  <a:cubicBezTo>
                    <a:pt x="55" y="0"/>
                    <a:pt x="57" y="1"/>
                    <a:pt x="57" y="3"/>
                  </a:cubicBezTo>
                  <a:lnTo>
                    <a:pt x="60" y="19"/>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61" name="组合 160"/>
          <p:cNvGrpSpPr/>
          <p:nvPr/>
        </p:nvGrpSpPr>
        <p:grpSpPr>
          <a:xfrm>
            <a:off x="-636058" y="4746670"/>
            <a:ext cx="1167701" cy="1585360"/>
            <a:chOff x="13026077" y="3005066"/>
            <a:chExt cx="1813749" cy="2462484"/>
          </a:xfrm>
          <a:effectLst>
            <a:outerShdw blurRad="50800" dist="76200" dir="5400000" algn="ctr" rotWithShape="0">
              <a:srgbClr val="000000">
                <a:alpha val="43137"/>
              </a:srgbClr>
            </a:outerShdw>
          </a:effectLst>
        </p:grpSpPr>
        <p:sp>
          <p:nvSpPr>
            <p:cNvPr id="162" name="Freeform 143"/>
            <p:cNvSpPr>
              <a:spLocks/>
            </p:cNvSpPr>
            <p:nvPr userDrawn="1"/>
          </p:nvSpPr>
          <p:spPr bwMode="auto">
            <a:xfrm>
              <a:off x="13369365" y="3005066"/>
              <a:ext cx="1470461" cy="2086758"/>
            </a:xfrm>
            <a:custGeom>
              <a:avLst/>
              <a:gdLst>
                <a:gd name="T0" fmla="*/ 1088 w 1088"/>
                <a:gd name="T1" fmla="*/ 1476 h 1544"/>
                <a:gd name="T2" fmla="*/ 102 w 1088"/>
                <a:gd name="T3" fmla="*/ 1544 h 1544"/>
                <a:gd name="T4" fmla="*/ 0 w 1088"/>
                <a:gd name="T5" fmla="*/ 68 h 1544"/>
                <a:gd name="T6" fmla="*/ 988 w 1088"/>
                <a:gd name="T7" fmla="*/ 0 h 1544"/>
                <a:gd name="T8" fmla="*/ 1088 w 1088"/>
                <a:gd name="T9" fmla="*/ 1476 h 1544"/>
              </a:gdLst>
              <a:ahLst/>
              <a:cxnLst>
                <a:cxn ang="0">
                  <a:pos x="T0" y="T1"/>
                </a:cxn>
                <a:cxn ang="0">
                  <a:pos x="T2" y="T3"/>
                </a:cxn>
                <a:cxn ang="0">
                  <a:pos x="T4" y="T5"/>
                </a:cxn>
                <a:cxn ang="0">
                  <a:pos x="T6" y="T7"/>
                </a:cxn>
                <a:cxn ang="0">
                  <a:pos x="T8" y="T9"/>
                </a:cxn>
              </a:cxnLst>
              <a:rect l="0" t="0" r="r" b="b"/>
              <a:pathLst>
                <a:path w="1088" h="1544">
                  <a:moveTo>
                    <a:pt x="1088" y="1476"/>
                  </a:moveTo>
                  <a:lnTo>
                    <a:pt x="102" y="1544"/>
                  </a:lnTo>
                  <a:lnTo>
                    <a:pt x="0" y="68"/>
                  </a:lnTo>
                  <a:lnTo>
                    <a:pt x="988" y="0"/>
                  </a:lnTo>
                  <a:lnTo>
                    <a:pt x="1088" y="1476"/>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144"/>
            <p:cNvSpPr>
              <a:spLocks/>
            </p:cNvSpPr>
            <p:nvPr userDrawn="1"/>
          </p:nvSpPr>
          <p:spPr bwMode="auto">
            <a:xfrm>
              <a:off x="13369365" y="3005066"/>
              <a:ext cx="1470461" cy="2086758"/>
            </a:xfrm>
            <a:custGeom>
              <a:avLst/>
              <a:gdLst>
                <a:gd name="T0" fmla="*/ 1088 w 1088"/>
                <a:gd name="T1" fmla="*/ 1476 h 1544"/>
                <a:gd name="T2" fmla="*/ 102 w 1088"/>
                <a:gd name="T3" fmla="*/ 1544 h 1544"/>
                <a:gd name="T4" fmla="*/ 0 w 1088"/>
                <a:gd name="T5" fmla="*/ 68 h 1544"/>
                <a:gd name="T6" fmla="*/ 988 w 1088"/>
                <a:gd name="T7" fmla="*/ 0 h 1544"/>
                <a:gd name="T8" fmla="*/ 1088 w 1088"/>
                <a:gd name="T9" fmla="*/ 1476 h 1544"/>
              </a:gdLst>
              <a:ahLst/>
              <a:cxnLst>
                <a:cxn ang="0">
                  <a:pos x="T0" y="T1"/>
                </a:cxn>
                <a:cxn ang="0">
                  <a:pos x="T2" y="T3"/>
                </a:cxn>
                <a:cxn ang="0">
                  <a:pos x="T4" y="T5"/>
                </a:cxn>
                <a:cxn ang="0">
                  <a:pos x="T6" y="T7"/>
                </a:cxn>
                <a:cxn ang="0">
                  <a:pos x="T8" y="T9"/>
                </a:cxn>
              </a:cxnLst>
              <a:rect l="0" t="0" r="r" b="b"/>
              <a:pathLst>
                <a:path w="1088" h="1544">
                  <a:moveTo>
                    <a:pt x="1088" y="1476"/>
                  </a:moveTo>
                  <a:lnTo>
                    <a:pt x="102" y="1544"/>
                  </a:lnTo>
                  <a:lnTo>
                    <a:pt x="0" y="68"/>
                  </a:lnTo>
                  <a:lnTo>
                    <a:pt x="988" y="0"/>
                  </a:lnTo>
                  <a:lnTo>
                    <a:pt x="1088" y="147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145"/>
            <p:cNvSpPr>
              <a:spLocks/>
            </p:cNvSpPr>
            <p:nvPr userDrawn="1"/>
          </p:nvSpPr>
          <p:spPr bwMode="auto">
            <a:xfrm>
              <a:off x="13485596" y="3461882"/>
              <a:ext cx="1165016" cy="86498"/>
            </a:xfrm>
            <a:custGeom>
              <a:avLst/>
              <a:gdLst>
                <a:gd name="T0" fmla="*/ 2 w 862"/>
                <a:gd name="T1" fmla="*/ 64 h 64"/>
                <a:gd name="T2" fmla="*/ 862 w 862"/>
                <a:gd name="T3" fmla="*/ 6 h 64"/>
                <a:gd name="T4" fmla="*/ 860 w 862"/>
                <a:gd name="T5" fmla="*/ 0 h 64"/>
                <a:gd name="T6" fmla="*/ 0 w 862"/>
                <a:gd name="T7" fmla="*/ 58 h 64"/>
                <a:gd name="T8" fmla="*/ 2 w 862"/>
                <a:gd name="T9" fmla="*/ 64 h 64"/>
              </a:gdLst>
              <a:ahLst/>
              <a:cxnLst>
                <a:cxn ang="0">
                  <a:pos x="T0" y="T1"/>
                </a:cxn>
                <a:cxn ang="0">
                  <a:pos x="T2" y="T3"/>
                </a:cxn>
                <a:cxn ang="0">
                  <a:pos x="T4" y="T5"/>
                </a:cxn>
                <a:cxn ang="0">
                  <a:pos x="T6" y="T7"/>
                </a:cxn>
                <a:cxn ang="0">
                  <a:pos x="T8" y="T9"/>
                </a:cxn>
              </a:cxnLst>
              <a:rect l="0" t="0" r="r" b="b"/>
              <a:pathLst>
                <a:path w="862" h="64">
                  <a:moveTo>
                    <a:pt x="2" y="64"/>
                  </a:moveTo>
                  <a:lnTo>
                    <a:pt x="862" y="6"/>
                  </a:lnTo>
                  <a:lnTo>
                    <a:pt x="860" y="0"/>
                  </a:lnTo>
                  <a:lnTo>
                    <a:pt x="0" y="58"/>
                  </a:lnTo>
                  <a:lnTo>
                    <a:pt x="2" y="64"/>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146"/>
            <p:cNvSpPr>
              <a:spLocks/>
            </p:cNvSpPr>
            <p:nvPr userDrawn="1"/>
          </p:nvSpPr>
          <p:spPr bwMode="auto">
            <a:xfrm>
              <a:off x="13485596" y="3461882"/>
              <a:ext cx="1165016" cy="86498"/>
            </a:xfrm>
            <a:custGeom>
              <a:avLst/>
              <a:gdLst>
                <a:gd name="T0" fmla="*/ 2 w 862"/>
                <a:gd name="T1" fmla="*/ 64 h 64"/>
                <a:gd name="T2" fmla="*/ 862 w 862"/>
                <a:gd name="T3" fmla="*/ 6 h 64"/>
                <a:gd name="T4" fmla="*/ 860 w 862"/>
                <a:gd name="T5" fmla="*/ 0 h 64"/>
                <a:gd name="T6" fmla="*/ 0 w 862"/>
                <a:gd name="T7" fmla="*/ 58 h 64"/>
                <a:gd name="T8" fmla="*/ 2 w 862"/>
                <a:gd name="T9" fmla="*/ 64 h 64"/>
              </a:gdLst>
              <a:ahLst/>
              <a:cxnLst>
                <a:cxn ang="0">
                  <a:pos x="T0" y="T1"/>
                </a:cxn>
                <a:cxn ang="0">
                  <a:pos x="T2" y="T3"/>
                </a:cxn>
                <a:cxn ang="0">
                  <a:pos x="T4" y="T5"/>
                </a:cxn>
                <a:cxn ang="0">
                  <a:pos x="T6" y="T7"/>
                </a:cxn>
                <a:cxn ang="0">
                  <a:pos x="T8" y="T9"/>
                </a:cxn>
              </a:cxnLst>
              <a:rect l="0" t="0" r="r" b="b"/>
              <a:pathLst>
                <a:path w="862" h="64">
                  <a:moveTo>
                    <a:pt x="2" y="64"/>
                  </a:moveTo>
                  <a:lnTo>
                    <a:pt x="862" y="6"/>
                  </a:lnTo>
                  <a:lnTo>
                    <a:pt x="860" y="0"/>
                  </a:lnTo>
                  <a:lnTo>
                    <a:pt x="0" y="58"/>
                  </a:lnTo>
                  <a:lnTo>
                    <a:pt x="2"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147"/>
            <p:cNvSpPr>
              <a:spLocks/>
            </p:cNvSpPr>
            <p:nvPr userDrawn="1"/>
          </p:nvSpPr>
          <p:spPr bwMode="auto">
            <a:xfrm>
              <a:off x="13472081" y="3288887"/>
              <a:ext cx="356803" cy="32437"/>
            </a:xfrm>
            <a:custGeom>
              <a:avLst/>
              <a:gdLst>
                <a:gd name="T0" fmla="*/ 0 w 264"/>
                <a:gd name="T1" fmla="*/ 24 h 24"/>
                <a:gd name="T2" fmla="*/ 264 w 264"/>
                <a:gd name="T3" fmla="*/ 6 h 24"/>
                <a:gd name="T4" fmla="*/ 264 w 264"/>
                <a:gd name="T5" fmla="*/ 0 h 24"/>
                <a:gd name="T6" fmla="*/ 0 w 264"/>
                <a:gd name="T7" fmla="*/ 18 h 24"/>
                <a:gd name="T8" fmla="*/ 0 w 264"/>
                <a:gd name="T9" fmla="*/ 24 h 24"/>
              </a:gdLst>
              <a:ahLst/>
              <a:cxnLst>
                <a:cxn ang="0">
                  <a:pos x="T0" y="T1"/>
                </a:cxn>
                <a:cxn ang="0">
                  <a:pos x="T2" y="T3"/>
                </a:cxn>
                <a:cxn ang="0">
                  <a:pos x="T4" y="T5"/>
                </a:cxn>
                <a:cxn ang="0">
                  <a:pos x="T6" y="T7"/>
                </a:cxn>
                <a:cxn ang="0">
                  <a:pos x="T8" y="T9"/>
                </a:cxn>
              </a:cxnLst>
              <a:rect l="0" t="0" r="r" b="b"/>
              <a:pathLst>
                <a:path w="264" h="24">
                  <a:moveTo>
                    <a:pt x="0" y="24"/>
                  </a:moveTo>
                  <a:lnTo>
                    <a:pt x="264" y="6"/>
                  </a:lnTo>
                  <a:lnTo>
                    <a:pt x="264" y="0"/>
                  </a:lnTo>
                  <a:lnTo>
                    <a:pt x="0" y="18"/>
                  </a:lnTo>
                  <a:lnTo>
                    <a:pt x="0" y="24"/>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148"/>
            <p:cNvSpPr>
              <a:spLocks/>
            </p:cNvSpPr>
            <p:nvPr userDrawn="1"/>
          </p:nvSpPr>
          <p:spPr bwMode="auto">
            <a:xfrm>
              <a:off x="13472081" y="3288887"/>
              <a:ext cx="356803" cy="32437"/>
            </a:xfrm>
            <a:custGeom>
              <a:avLst/>
              <a:gdLst>
                <a:gd name="T0" fmla="*/ 0 w 264"/>
                <a:gd name="T1" fmla="*/ 24 h 24"/>
                <a:gd name="T2" fmla="*/ 264 w 264"/>
                <a:gd name="T3" fmla="*/ 6 h 24"/>
                <a:gd name="T4" fmla="*/ 264 w 264"/>
                <a:gd name="T5" fmla="*/ 0 h 24"/>
                <a:gd name="T6" fmla="*/ 0 w 264"/>
                <a:gd name="T7" fmla="*/ 18 h 24"/>
              </a:gdLst>
              <a:ahLst/>
              <a:cxnLst>
                <a:cxn ang="0">
                  <a:pos x="T0" y="T1"/>
                </a:cxn>
                <a:cxn ang="0">
                  <a:pos x="T2" y="T3"/>
                </a:cxn>
                <a:cxn ang="0">
                  <a:pos x="T4" y="T5"/>
                </a:cxn>
                <a:cxn ang="0">
                  <a:pos x="T6" y="T7"/>
                </a:cxn>
              </a:cxnLst>
              <a:rect l="0" t="0" r="r" b="b"/>
              <a:pathLst>
                <a:path w="264" h="24">
                  <a:moveTo>
                    <a:pt x="0" y="24"/>
                  </a:moveTo>
                  <a:lnTo>
                    <a:pt x="264" y="6"/>
                  </a:lnTo>
                  <a:lnTo>
                    <a:pt x="264" y="0"/>
                  </a:lnTo>
                  <a:lnTo>
                    <a:pt x="0" y="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149"/>
            <p:cNvSpPr>
              <a:spLocks/>
            </p:cNvSpPr>
            <p:nvPr userDrawn="1"/>
          </p:nvSpPr>
          <p:spPr bwMode="auto">
            <a:xfrm>
              <a:off x="13493705" y="3570005"/>
              <a:ext cx="1162313" cy="89201"/>
            </a:xfrm>
            <a:custGeom>
              <a:avLst/>
              <a:gdLst>
                <a:gd name="T0" fmla="*/ 0 w 860"/>
                <a:gd name="T1" fmla="*/ 66 h 66"/>
                <a:gd name="T2" fmla="*/ 860 w 860"/>
                <a:gd name="T3" fmla="*/ 6 h 66"/>
                <a:gd name="T4" fmla="*/ 860 w 860"/>
                <a:gd name="T5" fmla="*/ 0 h 66"/>
                <a:gd name="T6" fmla="*/ 0 w 860"/>
                <a:gd name="T7" fmla="*/ 60 h 66"/>
                <a:gd name="T8" fmla="*/ 0 w 860"/>
                <a:gd name="T9" fmla="*/ 66 h 66"/>
              </a:gdLst>
              <a:ahLst/>
              <a:cxnLst>
                <a:cxn ang="0">
                  <a:pos x="T0" y="T1"/>
                </a:cxn>
                <a:cxn ang="0">
                  <a:pos x="T2" y="T3"/>
                </a:cxn>
                <a:cxn ang="0">
                  <a:pos x="T4" y="T5"/>
                </a:cxn>
                <a:cxn ang="0">
                  <a:pos x="T6" y="T7"/>
                </a:cxn>
                <a:cxn ang="0">
                  <a:pos x="T8" y="T9"/>
                </a:cxn>
              </a:cxnLst>
              <a:rect l="0" t="0" r="r" b="b"/>
              <a:pathLst>
                <a:path w="860" h="66">
                  <a:moveTo>
                    <a:pt x="0" y="66"/>
                  </a:moveTo>
                  <a:lnTo>
                    <a:pt x="860" y="6"/>
                  </a:lnTo>
                  <a:lnTo>
                    <a:pt x="860" y="0"/>
                  </a:lnTo>
                  <a:lnTo>
                    <a:pt x="0" y="60"/>
                  </a:lnTo>
                  <a:lnTo>
                    <a:pt x="0" y="66"/>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150"/>
            <p:cNvSpPr>
              <a:spLocks/>
            </p:cNvSpPr>
            <p:nvPr userDrawn="1"/>
          </p:nvSpPr>
          <p:spPr bwMode="auto">
            <a:xfrm>
              <a:off x="13493705" y="3570005"/>
              <a:ext cx="1162313" cy="89201"/>
            </a:xfrm>
            <a:custGeom>
              <a:avLst/>
              <a:gdLst>
                <a:gd name="T0" fmla="*/ 0 w 860"/>
                <a:gd name="T1" fmla="*/ 66 h 66"/>
                <a:gd name="T2" fmla="*/ 860 w 860"/>
                <a:gd name="T3" fmla="*/ 6 h 66"/>
                <a:gd name="T4" fmla="*/ 860 w 860"/>
                <a:gd name="T5" fmla="*/ 0 h 66"/>
                <a:gd name="T6" fmla="*/ 0 w 860"/>
                <a:gd name="T7" fmla="*/ 60 h 66"/>
                <a:gd name="T8" fmla="*/ 0 w 860"/>
                <a:gd name="T9" fmla="*/ 66 h 66"/>
              </a:gdLst>
              <a:ahLst/>
              <a:cxnLst>
                <a:cxn ang="0">
                  <a:pos x="T0" y="T1"/>
                </a:cxn>
                <a:cxn ang="0">
                  <a:pos x="T2" y="T3"/>
                </a:cxn>
                <a:cxn ang="0">
                  <a:pos x="T4" y="T5"/>
                </a:cxn>
                <a:cxn ang="0">
                  <a:pos x="T6" y="T7"/>
                </a:cxn>
                <a:cxn ang="0">
                  <a:pos x="T8" y="T9"/>
                </a:cxn>
              </a:cxnLst>
              <a:rect l="0" t="0" r="r" b="b"/>
              <a:pathLst>
                <a:path w="860" h="66">
                  <a:moveTo>
                    <a:pt x="0" y="66"/>
                  </a:moveTo>
                  <a:lnTo>
                    <a:pt x="860" y="6"/>
                  </a:lnTo>
                  <a:lnTo>
                    <a:pt x="860" y="0"/>
                  </a:lnTo>
                  <a:lnTo>
                    <a:pt x="0" y="60"/>
                  </a:lnTo>
                  <a:lnTo>
                    <a:pt x="0" y="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151"/>
            <p:cNvSpPr>
              <a:spLocks/>
            </p:cNvSpPr>
            <p:nvPr userDrawn="1"/>
          </p:nvSpPr>
          <p:spPr bwMode="auto">
            <a:xfrm>
              <a:off x="13501814" y="3680830"/>
              <a:ext cx="1162313" cy="86498"/>
            </a:xfrm>
            <a:custGeom>
              <a:avLst/>
              <a:gdLst>
                <a:gd name="T0" fmla="*/ 0 w 860"/>
                <a:gd name="T1" fmla="*/ 64 h 64"/>
                <a:gd name="T2" fmla="*/ 860 w 860"/>
                <a:gd name="T3" fmla="*/ 6 h 64"/>
                <a:gd name="T4" fmla="*/ 860 w 860"/>
                <a:gd name="T5" fmla="*/ 0 h 64"/>
                <a:gd name="T6" fmla="*/ 0 w 860"/>
                <a:gd name="T7" fmla="*/ 58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6"/>
                  </a:lnTo>
                  <a:lnTo>
                    <a:pt x="860" y="0"/>
                  </a:lnTo>
                  <a:lnTo>
                    <a:pt x="0" y="58"/>
                  </a:lnTo>
                  <a:lnTo>
                    <a:pt x="0" y="64"/>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152"/>
            <p:cNvSpPr>
              <a:spLocks/>
            </p:cNvSpPr>
            <p:nvPr userDrawn="1"/>
          </p:nvSpPr>
          <p:spPr bwMode="auto">
            <a:xfrm>
              <a:off x="13501814" y="3680830"/>
              <a:ext cx="1162313" cy="86498"/>
            </a:xfrm>
            <a:custGeom>
              <a:avLst/>
              <a:gdLst>
                <a:gd name="T0" fmla="*/ 0 w 860"/>
                <a:gd name="T1" fmla="*/ 64 h 64"/>
                <a:gd name="T2" fmla="*/ 860 w 860"/>
                <a:gd name="T3" fmla="*/ 6 h 64"/>
                <a:gd name="T4" fmla="*/ 860 w 860"/>
                <a:gd name="T5" fmla="*/ 0 h 64"/>
                <a:gd name="T6" fmla="*/ 0 w 860"/>
                <a:gd name="T7" fmla="*/ 58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6"/>
                  </a:lnTo>
                  <a:lnTo>
                    <a:pt x="860" y="0"/>
                  </a:lnTo>
                  <a:lnTo>
                    <a:pt x="0" y="58"/>
                  </a:lnTo>
                  <a:lnTo>
                    <a:pt x="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153"/>
            <p:cNvSpPr>
              <a:spLocks/>
            </p:cNvSpPr>
            <p:nvPr userDrawn="1"/>
          </p:nvSpPr>
          <p:spPr bwMode="auto">
            <a:xfrm>
              <a:off x="13509923" y="3788952"/>
              <a:ext cx="1162313" cy="89201"/>
            </a:xfrm>
            <a:custGeom>
              <a:avLst/>
              <a:gdLst>
                <a:gd name="T0" fmla="*/ 0 w 860"/>
                <a:gd name="T1" fmla="*/ 66 h 66"/>
                <a:gd name="T2" fmla="*/ 860 w 860"/>
                <a:gd name="T3" fmla="*/ 6 h 66"/>
                <a:gd name="T4" fmla="*/ 860 w 860"/>
                <a:gd name="T5" fmla="*/ 0 h 66"/>
                <a:gd name="T6" fmla="*/ 0 w 860"/>
                <a:gd name="T7" fmla="*/ 60 h 66"/>
                <a:gd name="T8" fmla="*/ 0 w 860"/>
                <a:gd name="T9" fmla="*/ 66 h 66"/>
              </a:gdLst>
              <a:ahLst/>
              <a:cxnLst>
                <a:cxn ang="0">
                  <a:pos x="T0" y="T1"/>
                </a:cxn>
                <a:cxn ang="0">
                  <a:pos x="T2" y="T3"/>
                </a:cxn>
                <a:cxn ang="0">
                  <a:pos x="T4" y="T5"/>
                </a:cxn>
                <a:cxn ang="0">
                  <a:pos x="T6" y="T7"/>
                </a:cxn>
                <a:cxn ang="0">
                  <a:pos x="T8" y="T9"/>
                </a:cxn>
              </a:cxnLst>
              <a:rect l="0" t="0" r="r" b="b"/>
              <a:pathLst>
                <a:path w="860" h="66">
                  <a:moveTo>
                    <a:pt x="0" y="66"/>
                  </a:moveTo>
                  <a:lnTo>
                    <a:pt x="860" y="6"/>
                  </a:lnTo>
                  <a:lnTo>
                    <a:pt x="860" y="0"/>
                  </a:lnTo>
                  <a:lnTo>
                    <a:pt x="0" y="60"/>
                  </a:lnTo>
                  <a:lnTo>
                    <a:pt x="0" y="66"/>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154"/>
            <p:cNvSpPr>
              <a:spLocks/>
            </p:cNvSpPr>
            <p:nvPr userDrawn="1"/>
          </p:nvSpPr>
          <p:spPr bwMode="auto">
            <a:xfrm>
              <a:off x="13509923" y="3788952"/>
              <a:ext cx="1162313" cy="89201"/>
            </a:xfrm>
            <a:custGeom>
              <a:avLst/>
              <a:gdLst>
                <a:gd name="T0" fmla="*/ 0 w 860"/>
                <a:gd name="T1" fmla="*/ 66 h 66"/>
                <a:gd name="T2" fmla="*/ 860 w 860"/>
                <a:gd name="T3" fmla="*/ 6 h 66"/>
                <a:gd name="T4" fmla="*/ 860 w 860"/>
                <a:gd name="T5" fmla="*/ 0 h 66"/>
                <a:gd name="T6" fmla="*/ 0 w 860"/>
                <a:gd name="T7" fmla="*/ 60 h 66"/>
                <a:gd name="T8" fmla="*/ 0 w 860"/>
                <a:gd name="T9" fmla="*/ 66 h 66"/>
              </a:gdLst>
              <a:ahLst/>
              <a:cxnLst>
                <a:cxn ang="0">
                  <a:pos x="T0" y="T1"/>
                </a:cxn>
                <a:cxn ang="0">
                  <a:pos x="T2" y="T3"/>
                </a:cxn>
                <a:cxn ang="0">
                  <a:pos x="T4" y="T5"/>
                </a:cxn>
                <a:cxn ang="0">
                  <a:pos x="T6" y="T7"/>
                </a:cxn>
                <a:cxn ang="0">
                  <a:pos x="T8" y="T9"/>
                </a:cxn>
              </a:cxnLst>
              <a:rect l="0" t="0" r="r" b="b"/>
              <a:pathLst>
                <a:path w="860" h="66">
                  <a:moveTo>
                    <a:pt x="0" y="66"/>
                  </a:moveTo>
                  <a:lnTo>
                    <a:pt x="860" y="6"/>
                  </a:lnTo>
                  <a:lnTo>
                    <a:pt x="860" y="0"/>
                  </a:lnTo>
                  <a:lnTo>
                    <a:pt x="0" y="60"/>
                  </a:lnTo>
                  <a:lnTo>
                    <a:pt x="0" y="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155"/>
            <p:cNvSpPr>
              <a:spLocks/>
            </p:cNvSpPr>
            <p:nvPr userDrawn="1"/>
          </p:nvSpPr>
          <p:spPr bwMode="auto">
            <a:xfrm>
              <a:off x="13518033" y="3899777"/>
              <a:ext cx="1162313" cy="86498"/>
            </a:xfrm>
            <a:custGeom>
              <a:avLst/>
              <a:gdLst>
                <a:gd name="T0" fmla="*/ 0 w 860"/>
                <a:gd name="T1" fmla="*/ 64 h 64"/>
                <a:gd name="T2" fmla="*/ 860 w 860"/>
                <a:gd name="T3" fmla="*/ 6 h 64"/>
                <a:gd name="T4" fmla="*/ 860 w 860"/>
                <a:gd name="T5" fmla="*/ 0 h 64"/>
                <a:gd name="T6" fmla="*/ 0 w 860"/>
                <a:gd name="T7" fmla="*/ 58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6"/>
                  </a:lnTo>
                  <a:lnTo>
                    <a:pt x="860" y="0"/>
                  </a:lnTo>
                  <a:lnTo>
                    <a:pt x="0" y="58"/>
                  </a:lnTo>
                  <a:lnTo>
                    <a:pt x="0" y="64"/>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156"/>
            <p:cNvSpPr>
              <a:spLocks/>
            </p:cNvSpPr>
            <p:nvPr userDrawn="1"/>
          </p:nvSpPr>
          <p:spPr bwMode="auto">
            <a:xfrm>
              <a:off x="13518033" y="3899777"/>
              <a:ext cx="1162313" cy="86498"/>
            </a:xfrm>
            <a:custGeom>
              <a:avLst/>
              <a:gdLst>
                <a:gd name="T0" fmla="*/ 0 w 860"/>
                <a:gd name="T1" fmla="*/ 64 h 64"/>
                <a:gd name="T2" fmla="*/ 860 w 860"/>
                <a:gd name="T3" fmla="*/ 6 h 64"/>
                <a:gd name="T4" fmla="*/ 860 w 860"/>
                <a:gd name="T5" fmla="*/ 0 h 64"/>
                <a:gd name="T6" fmla="*/ 0 w 860"/>
                <a:gd name="T7" fmla="*/ 58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6"/>
                  </a:lnTo>
                  <a:lnTo>
                    <a:pt x="860" y="0"/>
                  </a:lnTo>
                  <a:lnTo>
                    <a:pt x="0" y="58"/>
                  </a:lnTo>
                  <a:lnTo>
                    <a:pt x="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157"/>
            <p:cNvSpPr>
              <a:spLocks/>
            </p:cNvSpPr>
            <p:nvPr userDrawn="1"/>
          </p:nvSpPr>
          <p:spPr bwMode="auto">
            <a:xfrm>
              <a:off x="13523439" y="4007899"/>
              <a:ext cx="1165016" cy="89201"/>
            </a:xfrm>
            <a:custGeom>
              <a:avLst/>
              <a:gdLst>
                <a:gd name="T0" fmla="*/ 2 w 862"/>
                <a:gd name="T1" fmla="*/ 66 h 66"/>
                <a:gd name="T2" fmla="*/ 862 w 862"/>
                <a:gd name="T3" fmla="*/ 6 h 66"/>
                <a:gd name="T4" fmla="*/ 860 w 862"/>
                <a:gd name="T5" fmla="*/ 0 h 66"/>
                <a:gd name="T6" fmla="*/ 0 w 862"/>
                <a:gd name="T7" fmla="*/ 60 h 66"/>
                <a:gd name="T8" fmla="*/ 2 w 862"/>
                <a:gd name="T9" fmla="*/ 66 h 66"/>
              </a:gdLst>
              <a:ahLst/>
              <a:cxnLst>
                <a:cxn ang="0">
                  <a:pos x="T0" y="T1"/>
                </a:cxn>
                <a:cxn ang="0">
                  <a:pos x="T2" y="T3"/>
                </a:cxn>
                <a:cxn ang="0">
                  <a:pos x="T4" y="T5"/>
                </a:cxn>
                <a:cxn ang="0">
                  <a:pos x="T6" y="T7"/>
                </a:cxn>
                <a:cxn ang="0">
                  <a:pos x="T8" y="T9"/>
                </a:cxn>
              </a:cxnLst>
              <a:rect l="0" t="0" r="r" b="b"/>
              <a:pathLst>
                <a:path w="862" h="66">
                  <a:moveTo>
                    <a:pt x="2" y="66"/>
                  </a:moveTo>
                  <a:lnTo>
                    <a:pt x="862" y="6"/>
                  </a:lnTo>
                  <a:lnTo>
                    <a:pt x="860" y="0"/>
                  </a:lnTo>
                  <a:lnTo>
                    <a:pt x="0" y="60"/>
                  </a:lnTo>
                  <a:lnTo>
                    <a:pt x="2" y="66"/>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158"/>
            <p:cNvSpPr>
              <a:spLocks/>
            </p:cNvSpPr>
            <p:nvPr userDrawn="1"/>
          </p:nvSpPr>
          <p:spPr bwMode="auto">
            <a:xfrm>
              <a:off x="13523439" y="4007899"/>
              <a:ext cx="1165016" cy="89201"/>
            </a:xfrm>
            <a:custGeom>
              <a:avLst/>
              <a:gdLst>
                <a:gd name="T0" fmla="*/ 2 w 862"/>
                <a:gd name="T1" fmla="*/ 66 h 66"/>
                <a:gd name="T2" fmla="*/ 862 w 862"/>
                <a:gd name="T3" fmla="*/ 6 h 66"/>
                <a:gd name="T4" fmla="*/ 860 w 862"/>
                <a:gd name="T5" fmla="*/ 0 h 66"/>
                <a:gd name="T6" fmla="*/ 0 w 862"/>
                <a:gd name="T7" fmla="*/ 60 h 66"/>
                <a:gd name="T8" fmla="*/ 2 w 862"/>
                <a:gd name="T9" fmla="*/ 66 h 66"/>
              </a:gdLst>
              <a:ahLst/>
              <a:cxnLst>
                <a:cxn ang="0">
                  <a:pos x="T0" y="T1"/>
                </a:cxn>
                <a:cxn ang="0">
                  <a:pos x="T2" y="T3"/>
                </a:cxn>
                <a:cxn ang="0">
                  <a:pos x="T4" y="T5"/>
                </a:cxn>
                <a:cxn ang="0">
                  <a:pos x="T6" y="T7"/>
                </a:cxn>
                <a:cxn ang="0">
                  <a:pos x="T8" y="T9"/>
                </a:cxn>
              </a:cxnLst>
              <a:rect l="0" t="0" r="r" b="b"/>
              <a:pathLst>
                <a:path w="862" h="66">
                  <a:moveTo>
                    <a:pt x="2" y="66"/>
                  </a:moveTo>
                  <a:lnTo>
                    <a:pt x="862" y="6"/>
                  </a:lnTo>
                  <a:lnTo>
                    <a:pt x="860" y="0"/>
                  </a:lnTo>
                  <a:lnTo>
                    <a:pt x="0" y="60"/>
                  </a:lnTo>
                  <a:lnTo>
                    <a:pt x="2" y="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159"/>
            <p:cNvSpPr>
              <a:spLocks/>
            </p:cNvSpPr>
            <p:nvPr userDrawn="1"/>
          </p:nvSpPr>
          <p:spPr bwMode="auto">
            <a:xfrm>
              <a:off x="13531548" y="4118725"/>
              <a:ext cx="1162313" cy="89201"/>
            </a:xfrm>
            <a:custGeom>
              <a:avLst/>
              <a:gdLst>
                <a:gd name="T0" fmla="*/ 0 w 860"/>
                <a:gd name="T1" fmla="*/ 66 h 66"/>
                <a:gd name="T2" fmla="*/ 860 w 860"/>
                <a:gd name="T3" fmla="*/ 6 h 66"/>
                <a:gd name="T4" fmla="*/ 860 w 860"/>
                <a:gd name="T5" fmla="*/ 0 h 66"/>
                <a:gd name="T6" fmla="*/ 0 w 860"/>
                <a:gd name="T7" fmla="*/ 60 h 66"/>
                <a:gd name="T8" fmla="*/ 0 w 860"/>
                <a:gd name="T9" fmla="*/ 66 h 66"/>
              </a:gdLst>
              <a:ahLst/>
              <a:cxnLst>
                <a:cxn ang="0">
                  <a:pos x="T0" y="T1"/>
                </a:cxn>
                <a:cxn ang="0">
                  <a:pos x="T2" y="T3"/>
                </a:cxn>
                <a:cxn ang="0">
                  <a:pos x="T4" y="T5"/>
                </a:cxn>
                <a:cxn ang="0">
                  <a:pos x="T6" y="T7"/>
                </a:cxn>
                <a:cxn ang="0">
                  <a:pos x="T8" y="T9"/>
                </a:cxn>
              </a:cxnLst>
              <a:rect l="0" t="0" r="r" b="b"/>
              <a:pathLst>
                <a:path w="860" h="66">
                  <a:moveTo>
                    <a:pt x="0" y="66"/>
                  </a:moveTo>
                  <a:lnTo>
                    <a:pt x="860" y="6"/>
                  </a:lnTo>
                  <a:lnTo>
                    <a:pt x="860" y="0"/>
                  </a:lnTo>
                  <a:lnTo>
                    <a:pt x="0" y="60"/>
                  </a:lnTo>
                  <a:lnTo>
                    <a:pt x="0" y="66"/>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160"/>
            <p:cNvSpPr>
              <a:spLocks/>
            </p:cNvSpPr>
            <p:nvPr userDrawn="1"/>
          </p:nvSpPr>
          <p:spPr bwMode="auto">
            <a:xfrm>
              <a:off x="13531548" y="4118725"/>
              <a:ext cx="1162313" cy="89201"/>
            </a:xfrm>
            <a:custGeom>
              <a:avLst/>
              <a:gdLst>
                <a:gd name="T0" fmla="*/ 0 w 860"/>
                <a:gd name="T1" fmla="*/ 66 h 66"/>
                <a:gd name="T2" fmla="*/ 860 w 860"/>
                <a:gd name="T3" fmla="*/ 6 h 66"/>
                <a:gd name="T4" fmla="*/ 860 w 860"/>
                <a:gd name="T5" fmla="*/ 0 h 66"/>
                <a:gd name="T6" fmla="*/ 0 w 860"/>
                <a:gd name="T7" fmla="*/ 60 h 66"/>
                <a:gd name="T8" fmla="*/ 0 w 860"/>
                <a:gd name="T9" fmla="*/ 66 h 66"/>
              </a:gdLst>
              <a:ahLst/>
              <a:cxnLst>
                <a:cxn ang="0">
                  <a:pos x="T0" y="T1"/>
                </a:cxn>
                <a:cxn ang="0">
                  <a:pos x="T2" y="T3"/>
                </a:cxn>
                <a:cxn ang="0">
                  <a:pos x="T4" y="T5"/>
                </a:cxn>
                <a:cxn ang="0">
                  <a:pos x="T6" y="T7"/>
                </a:cxn>
                <a:cxn ang="0">
                  <a:pos x="T8" y="T9"/>
                </a:cxn>
              </a:cxnLst>
              <a:rect l="0" t="0" r="r" b="b"/>
              <a:pathLst>
                <a:path w="860" h="66">
                  <a:moveTo>
                    <a:pt x="0" y="66"/>
                  </a:moveTo>
                  <a:lnTo>
                    <a:pt x="860" y="6"/>
                  </a:lnTo>
                  <a:lnTo>
                    <a:pt x="860" y="0"/>
                  </a:lnTo>
                  <a:lnTo>
                    <a:pt x="0" y="60"/>
                  </a:lnTo>
                  <a:lnTo>
                    <a:pt x="0" y="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161"/>
            <p:cNvSpPr>
              <a:spLocks/>
            </p:cNvSpPr>
            <p:nvPr userDrawn="1"/>
          </p:nvSpPr>
          <p:spPr bwMode="auto">
            <a:xfrm>
              <a:off x="13539657" y="4229550"/>
              <a:ext cx="1162313" cy="86498"/>
            </a:xfrm>
            <a:custGeom>
              <a:avLst/>
              <a:gdLst>
                <a:gd name="T0" fmla="*/ 0 w 860"/>
                <a:gd name="T1" fmla="*/ 64 h 64"/>
                <a:gd name="T2" fmla="*/ 860 w 860"/>
                <a:gd name="T3" fmla="*/ 6 h 64"/>
                <a:gd name="T4" fmla="*/ 860 w 860"/>
                <a:gd name="T5" fmla="*/ 0 h 64"/>
                <a:gd name="T6" fmla="*/ 0 w 860"/>
                <a:gd name="T7" fmla="*/ 58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6"/>
                  </a:lnTo>
                  <a:lnTo>
                    <a:pt x="860" y="0"/>
                  </a:lnTo>
                  <a:lnTo>
                    <a:pt x="0" y="58"/>
                  </a:lnTo>
                  <a:lnTo>
                    <a:pt x="0" y="64"/>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62"/>
            <p:cNvSpPr>
              <a:spLocks/>
            </p:cNvSpPr>
            <p:nvPr userDrawn="1"/>
          </p:nvSpPr>
          <p:spPr bwMode="auto">
            <a:xfrm>
              <a:off x="13539657" y="4229550"/>
              <a:ext cx="1162313" cy="86498"/>
            </a:xfrm>
            <a:custGeom>
              <a:avLst/>
              <a:gdLst>
                <a:gd name="T0" fmla="*/ 0 w 860"/>
                <a:gd name="T1" fmla="*/ 64 h 64"/>
                <a:gd name="T2" fmla="*/ 860 w 860"/>
                <a:gd name="T3" fmla="*/ 6 h 64"/>
                <a:gd name="T4" fmla="*/ 860 w 860"/>
                <a:gd name="T5" fmla="*/ 0 h 64"/>
                <a:gd name="T6" fmla="*/ 0 w 860"/>
                <a:gd name="T7" fmla="*/ 58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6"/>
                  </a:lnTo>
                  <a:lnTo>
                    <a:pt x="860" y="0"/>
                  </a:lnTo>
                  <a:lnTo>
                    <a:pt x="0" y="58"/>
                  </a:lnTo>
                  <a:lnTo>
                    <a:pt x="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163"/>
            <p:cNvSpPr>
              <a:spLocks/>
            </p:cNvSpPr>
            <p:nvPr userDrawn="1"/>
          </p:nvSpPr>
          <p:spPr bwMode="auto">
            <a:xfrm>
              <a:off x="13547766" y="4337672"/>
              <a:ext cx="1162313" cy="89201"/>
            </a:xfrm>
            <a:custGeom>
              <a:avLst/>
              <a:gdLst>
                <a:gd name="T0" fmla="*/ 0 w 860"/>
                <a:gd name="T1" fmla="*/ 66 h 66"/>
                <a:gd name="T2" fmla="*/ 860 w 860"/>
                <a:gd name="T3" fmla="*/ 6 h 66"/>
                <a:gd name="T4" fmla="*/ 860 w 860"/>
                <a:gd name="T5" fmla="*/ 0 h 66"/>
                <a:gd name="T6" fmla="*/ 0 w 860"/>
                <a:gd name="T7" fmla="*/ 60 h 66"/>
                <a:gd name="T8" fmla="*/ 0 w 860"/>
                <a:gd name="T9" fmla="*/ 66 h 66"/>
              </a:gdLst>
              <a:ahLst/>
              <a:cxnLst>
                <a:cxn ang="0">
                  <a:pos x="T0" y="T1"/>
                </a:cxn>
                <a:cxn ang="0">
                  <a:pos x="T2" y="T3"/>
                </a:cxn>
                <a:cxn ang="0">
                  <a:pos x="T4" y="T5"/>
                </a:cxn>
                <a:cxn ang="0">
                  <a:pos x="T6" y="T7"/>
                </a:cxn>
                <a:cxn ang="0">
                  <a:pos x="T8" y="T9"/>
                </a:cxn>
              </a:cxnLst>
              <a:rect l="0" t="0" r="r" b="b"/>
              <a:pathLst>
                <a:path w="860" h="66">
                  <a:moveTo>
                    <a:pt x="0" y="66"/>
                  </a:moveTo>
                  <a:lnTo>
                    <a:pt x="860" y="6"/>
                  </a:lnTo>
                  <a:lnTo>
                    <a:pt x="860" y="0"/>
                  </a:lnTo>
                  <a:lnTo>
                    <a:pt x="0" y="60"/>
                  </a:lnTo>
                  <a:lnTo>
                    <a:pt x="0" y="66"/>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164"/>
            <p:cNvSpPr>
              <a:spLocks/>
            </p:cNvSpPr>
            <p:nvPr userDrawn="1"/>
          </p:nvSpPr>
          <p:spPr bwMode="auto">
            <a:xfrm>
              <a:off x="13547766" y="4337672"/>
              <a:ext cx="1162313" cy="89201"/>
            </a:xfrm>
            <a:custGeom>
              <a:avLst/>
              <a:gdLst>
                <a:gd name="T0" fmla="*/ 0 w 860"/>
                <a:gd name="T1" fmla="*/ 66 h 66"/>
                <a:gd name="T2" fmla="*/ 860 w 860"/>
                <a:gd name="T3" fmla="*/ 6 h 66"/>
                <a:gd name="T4" fmla="*/ 860 w 860"/>
                <a:gd name="T5" fmla="*/ 0 h 66"/>
                <a:gd name="T6" fmla="*/ 0 w 860"/>
                <a:gd name="T7" fmla="*/ 60 h 66"/>
                <a:gd name="T8" fmla="*/ 0 w 860"/>
                <a:gd name="T9" fmla="*/ 66 h 66"/>
              </a:gdLst>
              <a:ahLst/>
              <a:cxnLst>
                <a:cxn ang="0">
                  <a:pos x="T0" y="T1"/>
                </a:cxn>
                <a:cxn ang="0">
                  <a:pos x="T2" y="T3"/>
                </a:cxn>
                <a:cxn ang="0">
                  <a:pos x="T4" y="T5"/>
                </a:cxn>
                <a:cxn ang="0">
                  <a:pos x="T6" y="T7"/>
                </a:cxn>
                <a:cxn ang="0">
                  <a:pos x="T8" y="T9"/>
                </a:cxn>
              </a:cxnLst>
              <a:rect l="0" t="0" r="r" b="b"/>
              <a:pathLst>
                <a:path w="860" h="66">
                  <a:moveTo>
                    <a:pt x="0" y="66"/>
                  </a:moveTo>
                  <a:lnTo>
                    <a:pt x="860" y="6"/>
                  </a:lnTo>
                  <a:lnTo>
                    <a:pt x="860" y="0"/>
                  </a:lnTo>
                  <a:lnTo>
                    <a:pt x="0" y="60"/>
                  </a:lnTo>
                  <a:lnTo>
                    <a:pt x="0" y="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165"/>
            <p:cNvSpPr>
              <a:spLocks/>
            </p:cNvSpPr>
            <p:nvPr userDrawn="1"/>
          </p:nvSpPr>
          <p:spPr bwMode="auto">
            <a:xfrm>
              <a:off x="13555875" y="4448497"/>
              <a:ext cx="1162313" cy="86498"/>
            </a:xfrm>
            <a:custGeom>
              <a:avLst/>
              <a:gdLst>
                <a:gd name="T0" fmla="*/ 0 w 860"/>
                <a:gd name="T1" fmla="*/ 64 h 64"/>
                <a:gd name="T2" fmla="*/ 860 w 860"/>
                <a:gd name="T3" fmla="*/ 6 h 64"/>
                <a:gd name="T4" fmla="*/ 860 w 860"/>
                <a:gd name="T5" fmla="*/ 0 h 64"/>
                <a:gd name="T6" fmla="*/ 0 w 860"/>
                <a:gd name="T7" fmla="*/ 58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6"/>
                  </a:lnTo>
                  <a:lnTo>
                    <a:pt x="860" y="0"/>
                  </a:lnTo>
                  <a:lnTo>
                    <a:pt x="0" y="58"/>
                  </a:lnTo>
                  <a:lnTo>
                    <a:pt x="0" y="64"/>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166"/>
            <p:cNvSpPr>
              <a:spLocks/>
            </p:cNvSpPr>
            <p:nvPr userDrawn="1"/>
          </p:nvSpPr>
          <p:spPr bwMode="auto">
            <a:xfrm>
              <a:off x="13555875" y="4448497"/>
              <a:ext cx="1162313" cy="86498"/>
            </a:xfrm>
            <a:custGeom>
              <a:avLst/>
              <a:gdLst>
                <a:gd name="T0" fmla="*/ 0 w 860"/>
                <a:gd name="T1" fmla="*/ 64 h 64"/>
                <a:gd name="T2" fmla="*/ 860 w 860"/>
                <a:gd name="T3" fmla="*/ 6 h 64"/>
                <a:gd name="T4" fmla="*/ 860 w 860"/>
                <a:gd name="T5" fmla="*/ 0 h 64"/>
                <a:gd name="T6" fmla="*/ 0 w 860"/>
                <a:gd name="T7" fmla="*/ 58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6"/>
                  </a:lnTo>
                  <a:lnTo>
                    <a:pt x="860" y="0"/>
                  </a:lnTo>
                  <a:lnTo>
                    <a:pt x="0" y="58"/>
                  </a:lnTo>
                  <a:lnTo>
                    <a:pt x="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167"/>
            <p:cNvSpPr>
              <a:spLocks/>
            </p:cNvSpPr>
            <p:nvPr userDrawn="1"/>
          </p:nvSpPr>
          <p:spPr bwMode="auto">
            <a:xfrm>
              <a:off x="13561281" y="4556619"/>
              <a:ext cx="1165016" cy="89201"/>
            </a:xfrm>
            <a:custGeom>
              <a:avLst/>
              <a:gdLst>
                <a:gd name="T0" fmla="*/ 2 w 862"/>
                <a:gd name="T1" fmla="*/ 66 h 66"/>
                <a:gd name="T2" fmla="*/ 862 w 862"/>
                <a:gd name="T3" fmla="*/ 6 h 66"/>
                <a:gd name="T4" fmla="*/ 860 w 862"/>
                <a:gd name="T5" fmla="*/ 0 h 66"/>
                <a:gd name="T6" fmla="*/ 0 w 862"/>
                <a:gd name="T7" fmla="*/ 60 h 66"/>
                <a:gd name="T8" fmla="*/ 2 w 862"/>
                <a:gd name="T9" fmla="*/ 66 h 66"/>
              </a:gdLst>
              <a:ahLst/>
              <a:cxnLst>
                <a:cxn ang="0">
                  <a:pos x="T0" y="T1"/>
                </a:cxn>
                <a:cxn ang="0">
                  <a:pos x="T2" y="T3"/>
                </a:cxn>
                <a:cxn ang="0">
                  <a:pos x="T4" y="T5"/>
                </a:cxn>
                <a:cxn ang="0">
                  <a:pos x="T6" y="T7"/>
                </a:cxn>
                <a:cxn ang="0">
                  <a:pos x="T8" y="T9"/>
                </a:cxn>
              </a:cxnLst>
              <a:rect l="0" t="0" r="r" b="b"/>
              <a:pathLst>
                <a:path w="862" h="66">
                  <a:moveTo>
                    <a:pt x="2" y="66"/>
                  </a:moveTo>
                  <a:lnTo>
                    <a:pt x="862" y="6"/>
                  </a:lnTo>
                  <a:lnTo>
                    <a:pt x="860" y="0"/>
                  </a:lnTo>
                  <a:lnTo>
                    <a:pt x="0" y="60"/>
                  </a:lnTo>
                  <a:lnTo>
                    <a:pt x="2" y="66"/>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168"/>
            <p:cNvSpPr>
              <a:spLocks/>
            </p:cNvSpPr>
            <p:nvPr userDrawn="1"/>
          </p:nvSpPr>
          <p:spPr bwMode="auto">
            <a:xfrm>
              <a:off x="13561281" y="4556619"/>
              <a:ext cx="1165016" cy="89201"/>
            </a:xfrm>
            <a:custGeom>
              <a:avLst/>
              <a:gdLst>
                <a:gd name="T0" fmla="*/ 2 w 862"/>
                <a:gd name="T1" fmla="*/ 66 h 66"/>
                <a:gd name="T2" fmla="*/ 862 w 862"/>
                <a:gd name="T3" fmla="*/ 6 h 66"/>
                <a:gd name="T4" fmla="*/ 860 w 862"/>
                <a:gd name="T5" fmla="*/ 0 h 66"/>
                <a:gd name="T6" fmla="*/ 0 w 862"/>
                <a:gd name="T7" fmla="*/ 60 h 66"/>
                <a:gd name="T8" fmla="*/ 2 w 862"/>
                <a:gd name="T9" fmla="*/ 66 h 66"/>
              </a:gdLst>
              <a:ahLst/>
              <a:cxnLst>
                <a:cxn ang="0">
                  <a:pos x="T0" y="T1"/>
                </a:cxn>
                <a:cxn ang="0">
                  <a:pos x="T2" y="T3"/>
                </a:cxn>
                <a:cxn ang="0">
                  <a:pos x="T4" y="T5"/>
                </a:cxn>
                <a:cxn ang="0">
                  <a:pos x="T6" y="T7"/>
                </a:cxn>
                <a:cxn ang="0">
                  <a:pos x="T8" y="T9"/>
                </a:cxn>
              </a:cxnLst>
              <a:rect l="0" t="0" r="r" b="b"/>
              <a:pathLst>
                <a:path w="862" h="66">
                  <a:moveTo>
                    <a:pt x="2" y="66"/>
                  </a:moveTo>
                  <a:lnTo>
                    <a:pt x="862" y="6"/>
                  </a:lnTo>
                  <a:lnTo>
                    <a:pt x="860" y="0"/>
                  </a:lnTo>
                  <a:lnTo>
                    <a:pt x="0" y="60"/>
                  </a:lnTo>
                  <a:lnTo>
                    <a:pt x="2" y="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169"/>
            <p:cNvSpPr>
              <a:spLocks/>
            </p:cNvSpPr>
            <p:nvPr userDrawn="1"/>
          </p:nvSpPr>
          <p:spPr bwMode="auto">
            <a:xfrm>
              <a:off x="13569391" y="4667445"/>
              <a:ext cx="1162313" cy="86498"/>
            </a:xfrm>
            <a:custGeom>
              <a:avLst/>
              <a:gdLst>
                <a:gd name="T0" fmla="*/ 0 w 860"/>
                <a:gd name="T1" fmla="*/ 64 h 64"/>
                <a:gd name="T2" fmla="*/ 860 w 860"/>
                <a:gd name="T3" fmla="*/ 6 h 64"/>
                <a:gd name="T4" fmla="*/ 860 w 860"/>
                <a:gd name="T5" fmla="*/ 0 h 64"/>
                <a:gd name="T6" fmla="*/ 0 w 860"/>
                <a:gd name="T7" fmla="*/ 60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6"/>
                  </a:lnTo>
                  <a:lnTo>
                    <a:pt x="860" y="0"/>
                  </a:lnTo>
                  <a:lnTo>
                    <a:pt x="0" y="60"/>
                  </a:lnTo>
                  <a:lnTo>
                    <a:pt x="0" y="64"/>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170"/>
            <p:cNvSpPr>
              <a:spLocks/>
            </p:cNvSpPr>
            <p:nvPr userDrawn="1"/>
          </p:nvSpPr>
          <p:spPr bwMode="auto">
            <a:xfrm>
              <a:off x="13569391" y="4667445"/>
              <a:ext cx="1162313" cy="86498"/>
            </a:xfrm>
            <a:custGeom>
              <a:avLst/>
              <a:gdLst>
                <a:gd name="T0" fmla="*/ 0 w 860"/>
                <a:gd name="T1" fmla="*/ 64 h 64"/>
                <a:gd name="T2" fmla="*/ 860 w 860"/>
                <a:gd name="T3" fmla="*/ 6 h 64"/>
                <a:gd name="T4" fmla="*/ 860 w 860"/>
                <a:gd name="T5" fmla="*/ 0 h 64"/>
                <a:gd name="T6" fmla="*/ 0 w 860"/>
                <a:gd name="T7" fmla="*/ 60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6"/>
                  </a:lnTo>
                  <a:lnTo>
                    <a:pt x="860" y="0"/>
                  </a:lnTo>
                  <a:lnTo>
                    <a:pt x="0" y="60"/>
                  </a:lnTo>
                  <a:lnTo>
                    <a:pt x="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171"/>
            <p:cNvSpPr>
              <a:spLocks/>
            </p:cNvSpPr>
            <p:nvPr userDrawn="1"/>
          </p:nvSpPr>
          <p:spPr bwMode="auto">
            <a:xfrm>
              <a:off x="13577500" y="4778270"/>
              <a:ext cx="1162313" cy="86498"/>
            </a:xfrm>
            <a:custGeom>
              <a:avLst/>
              <a:gdLst>
                <a:gd name="T0" fmla="*/ 0 w 860"/>
                <a:gd name="T1" fmla="*/ 64 h 64"/>
                <a:gd name="T2" fmla="*/ 860 w 860"/>
                <a:gd name="T3" fmla="*/ 4 h 64"/>
                <a:gd name="T4" fmla="*/ 860 w 860"/>
                <a:gd name="T5" fmla="*/ 0 h 64"/>
                <a:gd name="T6" fmla="*/ 0 w 860"/>
                <a:gd name="T7" fmla="*/ 58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4"/>
                  </a:lnTo>
                  <a:lnTo>
                    <a:pt x="860" y="0"/>
                  </a:lnTo>
                  <a:lnTo>
                    <a:pt x="0" y="58"/>
                  </a:lnTo>
                  <a:lnTo>
                    <a:pt x="0" y="64"/>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172"/>
            <p:cNvSpPr>
              <a:spLocks/>
            </p:cNvSpPr>
            <p:nvPr userDrawn="1"/>
          </p:nvSpPr>
          <p:spPr bwMode="auto">
            <a:xfrm>
              <a:off x="13577500" y="4778270"/>
              <a:ext cx="1162313" cy="86498"/>
            </a:xfrm>
            <a:custGeom>
              <a:avLst/>
              <a:gdLst>
                <a:gd name="T0" fmla="*/ 0 w 860"/>
                <a:gd name="T1" fmla="*/ 64 h 64"/>
                <a:gd name="T2" fmla="*/ 860 w 860"/>
                <a:gd name="T3" fmla="*/ 4 h 64"/>
                <a:gd name="T4" fmla="*/ 860 w 860"/>
                <a:gd name="T5" fmla="*/ 0 h 64"/>
                <a:gd name="T6" fmla="*/ 0 w 860"/>
                <a:gd name="T7" fmla="*/ 58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4"/>
                  </a:lnTo>
                  <a:lnTo>
                    <a:pt x="860" y="0"/>
                  </a:lnTo>
                  <a:lnTo>
                    <a:pt x="0" y="58"/>
                  </a:lnTo>
                  <a:lnTo>
                    <a:pt x="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174"/>
            <p:cNvSpPr>
              <a:spLocks noEditPoints="1"/>
            </p:cNvSpPr>
            <p:nvPr userDrawn="1"/>
          </p:nvSpPr>
          <p:spPr bwMode="auto">
            <a:xfrm>
              <a:off x="13393692" y="3237529"/>
              <a:ext cx="1297466" cy="1854295"/>
            </a:xfrm>
            <a:custGeom>
              <a:avLst/>
              <a:gdLst>
                <a:gd name="T0" fmla="*/ 136 w 960"/>
                <a:gd name="T1" fmla="*/ 1202 h 1372"/>
                <a:gd name="T2" fmla="*/ 734 w 960"/>
                <a:gd name="T3" fmla="*/ 1164 h 1372"/>
                <a:gd name="T4" fmla="*/ 80 w 960"/>
                <a:gd name="T5" fmla="*/ 1296 h 1372"/>
                <a:gd name="T6" fmla="*/ 880 w 960"/>
                <a:gd name="T7" fmla="*/ 1224 h 1372"/>
                <a:gd name="T8" fmla="*/ 894 w 960"/>
                <a:gd name="T9" fmla="*/ 1298 h 1372"/>
                <a:gd name="T10" fmla="*/ 960 w 960"/>
                <a:gd name="T11" fmla="*/ 1312 h 1372"/>
                <a:gd name="T12" fmla="*/ 130 w 960"/>
                <a:gd name="T13" fmla="*/ 1122 h 1372"/>
                <a:gd name="T14" fmla="*/ 74 w 960"/>
                <a:gd name="T15" fmla="*/ 1208 h 1372"/>
                <a:gd name="T16" fmla="*/ 126 w 960"/>
                <a:gd name="T17" fmla="*/ 1042 h 1372"/>
                <a:gd name="T18" fmla="*/ 68 w 960"/>
                <a:gd name="T19" fmla="*/ 1126 h 1372"/>
                <a:gd name="T20" fmla="*/ 120 w 960"/>
                <a:gd name="T21" fmla="*/ 960 h 1372"/>
                <a:gd name="T22" fmla="*/ 62 w 960"/>
                <a:gd name="T23" fmla="*/ 1046 h 1372"/>
                <a:gd name="T24" fmla="*/ 114 w 960"/>
                <a:gd name="T25" fmla="*/ 880 h 1372"/>
                <a:gd name="T26" fmla="*/ 56 w 960"/>
                <a:gd name="T27" fmla="*/ 964 h 1372"/>
                <a:gd name="T28" fmla="*/ 108 w 960"/>
                <a:gd name="T29" fmla="*/ 798 h 1372"/>
                <a:gd name="T30" fmla="*/ 50 w 960"/>
                <a:gd name="T31" fmla="*/ 882 h 1372"/>
                <a:gd name="T32" fmla="*/ 102 w 960"/>
                <a:gd name="T33" fmla="*/ 718 h 1372"/>
                <a:gd name="T34" fmla="*/ 44 w 960"/>
                <a:gd name="T35" fmla="*/ 800 h 1372"/>
                <a:gd name="T36" fmla="*/ 720 w 960"/>
                <a:gd name="T37" fmla="*/ 674 h 1372"/>
                <a:gd name="T38" fmla="*/ 784 w 960"/>
                <a:gd name="T39" fmla="*/ 738 h 1372"/>
                <a:gd name="T40" fmla="*/ 850 w 960"/>
                <a:gd name="T41" fmla="*/ 742 h 1372"/>
                <a:gd name="T42" fmla="*/ 708 w 960"/>
                <a:gd name="T43" fmla="*/ 594 h 1372"/>
                <a:gd name="T44" fmla="*/ 770 w 960"/>
                <a:gd name="T45" fmla="*/ 660 h 1372"/>
                <a:gd name="T46" fmla="*/ 834 w 960"/>
                <a:gd name="T47" fmla="*/ 660 h 1372"/>
                <a:gd name="T48" fmla="*/ 698 w 960"/>
                <a:gd name="T49" fmla="*/ 514 h 1372"/>
                <a:gd name="T50" fmla="*/ 660 w 960"/>
                <a:gd name="T51" fmla="*/ 598 h 1372"/>
                <a:gd name="T52" fmla="*/ 708 w 960"/>
                <a:gd name="T53" fmla="*/ 588 h 1372"/>
                <a:gd name="T54" fmla="*/ 818 w 960"/>
                <a:gd name="T55" fmla="*/ 580 h 1372"/>
                <a:gd name="T56" fmla="*/ 688 w 960"/>
                <a:gd name="T57" fmla="*/ 432 h 1372"/>
                <a:gd name="T58" fmla="*/ 650 w 960"/>
                <a:gd name="T59" fmla="*/ 516 h 1372"/>
                <a:gd name="T60" fmla="*/ 698 w 960"/>
                <a:gd name="T61" fmla="*/ 508 h 1372"/>
                <a:gd name="T62" fmla="*/ 804 w 960"/>
                <a:gd name="T63" fmla="*/ 500 h 1372"/>
                <a:gd name="T64" fmla="*/ 676 w 960"/>
                <a:gd name="T65" fmla="*/ 352 h 1372"/>
                <a:gd name="T66" fmla="*/ 638 w 960"/>
                <a:gd name="T67" fmla="*/ 436 h 1372"/>
                <a:gd name="T68" fmla="*/ 686 w 960"/>
                <a:gd name="T69" fmla="*/ 426 h 1372"/>
                <a:gd name="T70" fmla="*/ 788 w 960"/>
                <a:gd name="T71" fmla="*/ 420 h 1372"/>
                <a:gd name="T72" fmla="*/ 0 w 960"/>
                <a:gd name="T73" fmla="*/ 138 h 1372"/>
                <a:gd name="T74" fmla="*/ 90 w 960"/>
                <a:gd name="T75" fmla="*/ 294 h 1372"/>
                <a:gd name="T76" fmla="*/ 628 w 960"/>
                <a:gd name="T77" fmla="*/ 354 h 1372"/>
                <a:gd name="T78" fmla="*/ 676 w 960"/>
                <a:gd name="T79" fmla="*/ 346 h 1372"/>
                <a:gd name="T80" fmla="*/ 772 w 960"/>
                <a:gd name="T81" fmla="*/ 340 h 1372"/>
                <a:gd name="T82" fmla="*/ 74 w 960"/>
                <a:gd name="T83" fmla="*/ 306 h 1372"/>
                <a:gd name="T84" fmla="*/ 70 w 960"/>
                <a:gd name="T85" fmla="*/ 230 h 1372"/>
                <a:gd name="T86" fmla="*/ 706 w 960"/>
                <a:gd name="T87" fmla="*/ 0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0" h="1372">
                  <a:moveTo>
                    <a:pt x="734" y="1164"/>
                  </a:moveTo>
                  <a:lnTo>
                    <a:pt x="136" y="1204"/>
                  </a:lnTo>
                  <a:lnTo>
                    <a:pt x="136" y="1202"/>
                  </a:lnTo>
                  <a:lnTo>
                    <a:pt x="74" y="1214"/>
                  </a:lnTo>
                  <a:lnTo>
                    <a:pt x="78" y="1290"/>
                  </a:lnTo>
                  <a:lnTo>
                    <a:pt x="734" y="1164"/>
                  </a:lnTo>
                  <a:close/>
                  <a:moveTo>
                    <a:pt x="930" y="1150"/>
                  </a:moveTo>
                  <a:lnTo>
                    <a:pt x="782" y="1160"/>
                  </a:lnTo>
                  <a:lnTo>
                    <a:pt x="80" y="1296"/>
                  </a:lnTo>
                  <a:lnTo>
                    <a:pt x="84" y="1372"/>
                  </a:lnTo>
                  <a:lnTo>
                    <a:pt x="878" y="1218"/>
                  </a:lnTo>
                  <a:lnTo>
                    <a:pt x="880" y="1224"/>
                  </a:lnTo>
                  <a:lnTo>
                    <a:pt x="132" y="1368"/>
                  </a:lnTo>
                  <a:lnTo>
                    <a:pt x="744" y="1326"/>
                  </a:lnTo>
                  <a:lnTo>
                    <a:pt x="894" y="1298"/>
                  </a:lnTo>
                  <a:lnTo>
                    <a:pt x="894" y="1304"/>
                  </a:lnTo>
                  <a:lnTo>
                    <a:pt x="792" y="1324"/>
                  </a:lnTo>
                  <a:lnTo>
                    <a:pt x="960" y="1312"/>
                  </a:lnTo>
                  <a:lnTo>
                    <a:pt x="930" y="1150"/>
                  </a:lnTo>
                  <a:close/>
                  <a:moveTo>
                    <a:pt x="724" y="1082"/>
                  </a:moveTo>
                  <a:lnTo>
                    <a:pt x="130" y="1122"/>
                  </a:lnTo>
                  <a:lnTo>
                    <a:pt x="130" y="1120"/>
                  </a:lnTo>
                  <a:lnTo>
                    <a:pt x="68" y="1132"/>
                  </a:lnTo>
                  <a:lnTo>
                    <a:pt x="74" y="1208"/>
                  </a:lnTo>
                  <a:lnTo>
                    <a:pt x="724" y="1082"/>
                  </a:lnTo>
                  <a:close/>
                  <a:moveTo>
                    <a:pt x="712" y="1002"/>
                  </a:moveTo>
                  <a:lnTo>
                    <a:pt x="126" y="1042"/>
                  </a:lnTo>
                  <a:lnTo>
                    <a:pt x="126" y="1038"/>
                  </a:lnTo>
                  <a:lnTo>
                    <a:pt x="62" y="1052"/>
                  </a:lnTo>
                  <a:lnTo>
                    <a:pt x="68" y="1126"/>
                  </a:lnTo>
                  <a:lnTo>
                    <a:pt x="712" y="1002"/>
                  </a:lnTo>
                  <a:close/>
                  <a:moveTo>
                    <a:pt x="702" y="920"/>
                  </a:moveTo>
                  <a:lnTo>
                    <a:pt x="120" y="960"/>
                  </a:lnTo>
                  <a:lnTo>
                    <a:pt x="120" y="958"/>
                  </a:lnTo>
                  <a:lnTo>
                    <a:pt x="56" y="970"/>
                  </a:lnTo>
                  <a:lnTo>
                    <a:pt x="62" y="1046"/>
                  </a:lnTo>
                  <a:lnTo>
                    <a:pt x="702" y="920"/>
                  </a:lnTo>
                  <a:close/>
                  <a:moveTo>
                    <a:pt x="692" y="840"/>
                  </a:moveTo>
                  <a:lnTo>
                    <a:pt x="114" y="880"/>
                  </a:lnTo>
                  <a:lnTo>
                    <a:pt x="114" y="876"/>
                  </a:lnTo>
                  <a:lnTo>
                    <a:pt x="50" y="888"/>
                  </a:lnTo>
                  <a:lnTo>
                    <a:pt x="56" y="964"/>
                  </a:lnTo>
                  <a:lnTo>
                    <a:pt x="692" y="840"/>
                  </a:lnTo>
                  <a:close/>
                  <a:moveTo>
                    <a:pt x="682" y="760"/>
                  </a:moveTo>
                  <a:lnTo>
                    <a:pt x="108" y="798"/>
                  </a:lnTo>
                  <a:lnTo>
                    <a:pt x="108" y="794"/>
                  </a:lnTo>
                  <a:lnTo>
                    <a:pt x="46" y="806"/>
                  </a:lnTo>
                  <a:lnTo>
                    <a:pt x="50" y="882"/>
                  </a:lnTo>
                  <a:lnTo>
                    <a:pt x="682" y="760"/>
                  </a:lnTo>
                  <a:close/>
                  <a:moveTo>
                    <a:pt x="670" y="678"/>
                  </a:moveTo>
                  <a:lnTo>
                    <a:pt x="102" y="718"/>
                  </a:lnTo>
                  <a:lnTo>
                    <a:pt x="102" y="712"/>
                  </a:lnTo>
                  <a:lnTo>
                    <a:pt x="40" y="724"/>
                  </a:lnTo>
                  <a:lnTo>
                    <a:pt x="44" y="800"/>
                  </a:lnTo>
                  <a:lnTo>
                    <a:pt x="670" y="678"/>
                  </a:lnTo>
                  <a:close/>
                  <a:moveTo>
                    <a:pt x="836" y="666"/>
                  </a:moveTo>
                  <a:lnTo>
                    <a:pt x="720" y="674"/>
                  </a:lnTo>
                  <a:lnTo>
                    <a:pt x="118" y="792"/>
                  </a:lnTo>
                  <a:lnTo>
                    <a:pt x="730" y="750"/>
                  </a:lnTo>
                  <a:lnTo>
                    <a:pt x="784" y="738"/>
                  </a:lnTo>
                  <a:lnTo>
                    <a:pt x="786" y="744"/>
                  </a:lnTo>
                  <a:lnTo>
                    <a:pt x="778" y="746"/>
                  </a:lnTo>
                  <a:lnTo>
                    <a:pt x="850" y="742"/>
                  </a:lnTo>
                  <a:lnTo>
                    <a:pt x="836" y="666"/>
                  </a:lnTo>
                  <a:close/>
                  <a:moveTo>
                    <a:pt x="820" y="586"/>
                  </a:moveTo>
                  <a:lnTo>
                    <a:pt x="708" y="594"/>
                  </a:lnTo>
                  <a:lnTo>
                    <a:pt x="106" y="710"/>
                  </a:lnTo>
                  <a:lnTo>
                    <a:pt x="718" y="668"/>
                  </a:lnTo>
                  <a:lnTo>
                    <a:pt x="770" y="660"/>
                  </a:lnTo>
                  <a:lnTo>
                    <a:pt x="770" y="664"/>
                  </a:lnTo>
                  <a:lnTo>
                    <a:pt x="768" y="666"/>
                  </a:lnTo>
                  <a:lnTo>
                    <a:pt x="834" y="660"/>
                  </a:lnTo>
                  <a:lnTo>
                    <a:pt x="820" y="586"/>
                  </a:lnTo>
                  <a:close/>
                  <a:moveTo>
                    <a:pt x="804" y="506"/>
                  </a:moveTo>
                  <a:lnTo>
                    <a:pt x="698" y="514"/>
                  </a:lnTo>
                  <a:lnTo>
                    <a:pt x="34" y="642"/>
                  </a:lnTo>
                  <a:lnTo>
                    <a:pt x="40" y="718"/>
                  </a:lnTo>
                  <a:lnTo>
                    <a:pt x="660" y="598"/>
                  </a:lnTo>
                  <a:lnTo>
                    <a:pt x="98" y="636"/>
                  </a:lnTo>
                  <a:lnTo>
                    <a:pt x="96" y="630"/>
                  </a:lnTo>
                  <a:lnTo>
                    <a:pt x="708" y="588"/>
                  </a:lnTo>
                  <a:lnTo>
                    <a:pt x="754" y="580"/>
                  </a:lnTo>
                  <a:lnTo>
                    <a:pt x="754" y="584"/>
                  </a:lnTo>
                  <a:lnTo>
                    <a:pt x="818" y="580"/>
                  </a:lnTo>
                  <a:lnTo>
                    <a:pt x="804" y="506"/>
                  </a:lnTo>
                  <a:close/>
                  <a:moveTo>
                    <a:pt x="788" y="426"/>
                  </a:moveTo>
                  <a:lnTo>
                    <a:pt x="688" y="432"/>
                  </a:lnTo>
                  <a:lnTo>
                    <a:pt x="28" y="560"/>
                  </a:lnTo>
                  <a:lnTo>
                    <a:pt x="34" y="636"/>
                  </a:lnTo>
                  <a:lnTo>
                    <a:pt x="650" y="516"/>
                  </a:lnTo>
                  <a:lnTo>
                    <a:pt x="92" y="554"/>
                  </a:lnTo>
                  <a:lnTo>
                    <a:pt x="92" y="548"/>
                  </a:lnTo>
                  <a:lnTo>
                    <a:pt x="698" y="508"/>
                  </a:lnTo>
                  <a:lnTo>
                    <a:pt x="738" y="500"/>
                  </a:lnTo>
                  <a:lnTo>
                    <a:pt x="740" y="504"/>
                  </a:lnTo>
                  <a:lnTo>
                    <a:pt x="804" y="500"/>
                  </a:lnTo>
                  <a:lnTo>
                    <a:pt x="788" y="426"/>
                  </a:lnTo>
                  <a:close/>
                  <a:moveTo>
                    <a:pt x="772" y="346"/>
                  </a:moveTo>
                  <a:lnTo>
                    <a:pt x="676" y="352"/>
                  </a:lnTo>
                  <a:lnTo>
                    <a:pt x="22" y="478"/>
                  </a:lnTo>
                  <a:lnTo>
                    <a:pt x="28" y="554"/>
                  </a:lnTo>
                  <a:lnTo>
                    <a:pt x="638" y="436"/>
                  </a:lnTo>
                  <a:lnTo>
                    <a:pt x="86" y="474"/>
                  </a:lnTo>
                  <a:lnTo>
                    <a:pt x="86" y="468"/>
                  </a:lnTo>
                  <a:lnTo>
                    <a:pt x="686" y="426"/>
                  </a:lnTo>
                  <a:lnTo>
                    <a:pt x="722" y="420"/>
                  </a:lnTo>
                  <a:lnTo>
                    <a:pt x="724" y="424"/>
                  </a:lnTo>
                  <a:lnTo>
                    <a:pt x="788" y="420"/>
                  </a:lnTo>
                  <a:lnTo>
                    <a:pt x="772" y="346"/>
                  </a:lnTo>
                  <a:close/>
                  <a:moveTo>
                    <a:pt x="706" y="0"/>
                  </a:moveTo>
                  <a:lnTo>
                    <a:pt x="0" y="138"/>
                  </a:lnTo>
                  <a:lnTo>
                    <a:pt x="10" y="302"/>
                  </a:lnTo>
                  <a:lnTo>
                    <a:pt x="90" y="288"/>
                  </a:lnTo>
                  <a:lnTo>
                    <a:pt x="90" y="294"/>
                  </a:lnTo>
                  <a:lnTo>
                    <a:pt x="12" y="308"/>
                  </a:lnTo>
                  <a:lnTo>
                    <a:pt x="22" y="472"/>
                  </a:lnTo>
                  <a:lnTo>
                    <a:pt x="628" y="354"/>
                  </a:lnTo>
                  <a:lnTo>
                    <a:pt x="80" y="392"/>
                  </a:lnTo>
                  <a:lnTo>
                    <a:pt x="80" y="386"/>
                  </a:lnTo>
                  <a:lnTo>
                    <a:pt x="676" y="346"/>
                  </a:lnTo>
                  <a:lnTo>
                    <a:pt x="708" y="340"/>
                  </a:lnTo>
                  <a:lnTo>
                    <a:pt x="708" y="344"/>
                  </a:lnTo>
                  <a:lnTo>
                    <a:pt x="772" y="340"/>
                  </a:lnTo>
                  <a:lnTo>
                    <a:pt x="758" y="264"/>
                  </a:lnTo>
                  <a:lnTo>
                    <a:pt x="74" y="312"/>
                  </a:lnTo>
                  <a:lnTo>
                    <a:pt x="74" y="306"/>
                  </a:lnTo>
                  <a:lnTo>
                    <a:pt x="756" y="258"/>
                  </a:lnTo>
                  <a:lnTo>
                    <a:pt x="742" y="184"/>
                  </a:lnTo>
                  <a:lnTo>
                    <a:pt x="70" y="230"/>
                  </a:lnTo>
                  <a:lnTo>
                    <a:pt x="68" y="224"/>
                  </a:lnTo>
                  <a:lnTo>
                    <a:pt x="740" y="178"/>
                  </a:lnTo>
                  <a:lnTo>
                    <a:pt x="706"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175"/>
            <p:cNvSpPr>
              <a:spLocks noEditPoints="1"/>
            </p:cNvSpPr>
            <p:nvPr userDrawn="1"/>
          </p:nvSpPr>
          <p:spPr bwMode="auto">
            <a:xfrm>
              <a:off x="13393692" y="3237529"/>
              <a:ext cx="1297466" cy="1854295"/>
            </a:xfrm>
            <a:custGeom>
              <a:avLst/>
              <a:gdLst>
                <a:gd name="T0" fmla="*/ 136 w 960"/>
                <a:gd name="T1" fmla="*/ 1202 h 1372"/>
                <a:gd name="T2" fmla="*/ 734 w 960"/>
                <a:gd name="T3" fmla="*/ 1164 h 1372"/>
                <a:gd name="T4" fmla="*/ 80 w 960"/>
                <a:gd name="T5" fmla="*/ 1296 h 1372"/>
                <a:gd name="T6" fmla="*/ 880 w 960"/>
                <a:gd name="T7" fmla="*/ 1224 h 1372"/>
                <a:gd name="T8" fmla="*/ 894 w 960"/>
                <a:gd name="T9" fmla="*/ 1298 h 1372"/>
                <a:gd name="T10" fmla="*/ 960 w 960"/>
                <a:gd name="T11" fmla="*/ 1312 h 1372"/>
                <a:gd name="T12" fmla="*/ 130 w 960"/>
                <a:gd name="T13" fmla="*/ 1122 h 1372"/>
                <a:gd name="T14" fmla="*/ 74 w 960"/>
                <a:gd name="T15" fmla="*/ 1208 h 1372"/>
                <a:gd name="T16" fmla="*/ 126 w 960"/>
                <a:gd name="T17" fmla="*/ 1042 h 1372"/>
                <a:gd name="T18" fmla="*/ 68 w 960"/>
                <a:gd name="T19" fmla="*/ 1126 h 1372"/>
                <a:gd name="T20" fmla="*/ 120 w 960"/>
                <a:gd name="T21" fmla="*/ 960 h 1372"/>
                <a:gd name="T22" fmla="*/ 62 w 960"/>
                <a:gd name="T23" fmla="*/ 1046 h 1372"/>
                <a:gd name="T24" fmla="*/ 114 w 960"/>
                <a:gd name="T25" fmla="*/ 880 h 1372"/>
                <a:gd name="T26" fmla="*/ 56 w 960"/>
                <a:gd name="T27" fmla="*/ 964 h 1372"/>
                <a:gd name="T28" fmla="*/ 108 w 960"/>
                <a:gd name="T29" fmla="*/ 798 h 1372"/>
                <a:gd name="T30" fmla="*/ 50 w 960"/>
                <a:gd name="T31" fmla="*/ 882 h 1372"/>
                <a:gd name="T32" fmla="*/ 102 w 960"/>
                <a:gd name="T33" fmla="*/ 718 h 1372"/>
                <a:gd name="T34" fmla="*/ 44 w 960"/>
                <a:gd name="T35" fmla="*/ 800 h 1372"/>
                <a:gd name="T36" fmla="*/ 720 w 960"/>
                <a:gd name="T37" fmla="*/ 674 h 1372"/>
                <a:gd name="T38" fmla="*/ 784 w 960"/>
                <a:gd name="T39" fmla="*/ 738 h 1372"/>
                <a:gd name="T40" fmla="*/ 850 w 960"/>
                <a:gd name="T41" fmla="*/ 742 h 1372"/>
                <a:gd name="T42" fmla="*/ 708 w 960"/>
                <a:gd name="T43" fmla="*/ 594 h 1372"/>
                <a:gd name="T44" fmla="*/ 770 w 960"/>
                <a:gd name="T45" fmla="*/ 660 h 1372"/>
                <a:gd name="T46" fmla="*/ 834 w 960"/>
                <a:gd name="T47" fmla="*/ 660 h 1372"/>
                <a:gd name="T48" fmla="*/ 698 w 960"/>
                <a:gd name="T49" fmla="*/ 514 h 1372"/>
                <a:gd name="T50" fmla="*/ 660 w 960"/>
                <a:gd name="T51" fmla="*/ 598 h 1372"/>
                <a:gd name="T52" fmla="*/ 708 w 960"/>
                <a:gd name="T53" fmla="*/ 588 h 1372"/>
                <a:gd name="T54" fmla="*/ 818 w 960"/>
                <a:gd name="T55" fmla="*/ 580 h 1372"/>
                <a:gd name="T56" fmla="*/ 688 w 960"/>
                <a:gd name="T57" fmla="*/ 432 h 1372"/>
                <a:gd name="T58" fmla="*/ 650 w 960"/>
                <a:gd name="T59" fmla="*/ 516 h 1372"/>
                <a:gd name="T60" fmla="*/ 698 w 960"/>
                <a:gd name="T61" fmla="*/ 508 h 1372"/>
                <a:gd name="T62" fmla="*/ 804 w 960"/>
                <a:gd name="T63" fmla="*/ 500 h 1372"/>
                <a:gd name="T64" fmla="*/ 676 w 960"/>
                <a:gd name="T65" fmla="*/ 352 h 1372"/>
                <a:gd name="T66" fmla="*/ 638 w 960"/>
                <a:gd name="T67" fmla="*/ 436 h 1372"/>
                <a:gd name="T68" fmla="*/ 686 w 960"/>
                <a:gd name="T69" fmla="*/ 426 h 1372"/>
                <a:gd name="T70" fmla="*/ 788 w 960"/>
                <a:gd name="T71" fmla="*/ 420 h 1372"/>
                <a:gd name="T72" fmla="*/ 0 w 960"/>
                <a:gd name="T73" fmla="*/ 138 h 1372"/>
                <a:gd name="T74" fmla="*/ 90 w 960"/>
                <a:gd name="T75" fmla="*/ 294 h 1372"/>
                <a:gd name="T76" fmla="*/ 628 w 960"/>
                <a:gd name="T77" fmla="*/ 354 h 1372"/>
                <a:gd name="T78" fmla="*/ 676 w 960"/>
                <a:gd name="T79" fmla="*/ 346 h 1372"/>
                <a:gd name="T80" fmla="*/ 772 w 960"/>
                <a:gd name="T81" fmla="*/ 340 h 1372"/>
                <a:gd name="T82" fmla="*/ 74 w 960"/>
                <a:gd name="T83" fmla="*/ 306 h 1372"/>
                <a:gd name="T84" fmla="*/ 70 w 960"/>
                <a:gd name="T85" fmla="*/ 230 h 1372"/>
                <a:gd name="T86" fmla="*/ 706 w 960"/>
                <a:gd name="T87" fmla="*/ 0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0" h="1372">
                  <a:moveTo>
                    <a:pt x="734" y="1164"/>
                  </a:moveTo>
                  <a:lnTo>
                    <a:pt x="136" y="1204"/>
                  </a:lnTo>
                  <a:lnTo>
                    <a:pt x="136" y="1202"/>
                  </a:lnTo>
                  <a:lnTo>
                    <a:pt x="74" y="1214"/>
                  </a:lnTo>
                  <a:lnTo>
                    <a:pt x="78" y="1290"/>
                  </a:lnTo>
                  <a:lnTo>
                    <a:pt x="734" y="1164"/>
                  </a:lnTo>
                  <a:moveTo>
                    <a:pt x="930" y="1150"/>
                  </a:moveTo>
                  <a:lnTo>
                    <a:pt x="782" y="1160"/>
                  </a:lnTo>
                  <a:lnTo>
                    <a:pt x="80" y="1296"/>
                  </a:lnTo>
                  <a:lnTo>
                    <a:pt x="84" y="1372"/>
                  </a:lnTo>
                  <a:lnTo>
                    <a:pt x="878" y="1218"/>
                  </a:lnTo>
                  <a:lnTo>
                    <a:pt x="880" y="1224"/>
                  </a:lnTo>
                  <a:lnTo>
                    <a:pt x="132" y="1368"/>
                  </a:lnTo>
                  <a:lnTo>
                    <a:pt x="744" y="1326"/>
                  </a:lnTo>
                  <a:lnTo>
                    <a:pt x="894" y="1298"/>
                  </a:lnTo>
                  <a:lnTo>
                    <a:pt x="894" y="1304"/>
                  </a:lnTo>
                  <a:lnTo>
                    <a:pt x="792" y="1324"/>
                  </a:lnTo>
                  <a:lnTo>
                    <a:pt x="960" y="1312"/>
                  </a:lnTo>
                  <a:lnTo>
                    <a:pt x="930" y="1150"/>
                  </a:lnTo>
                  <a:moveTo>
                    <a:pt x="724" y="1082"/>
                  </a:moveTo>
                  <a:lnTo>
                    <a:pt x="130" y="1122"/>
                  </a:lnTo>
                  <a:lnTo>
                    <a:pt x="130" y="1120"/>
                  </a:lnTo>
                  <a:lnTo>
                    <a:pt x="68" y="1132"/>
                  </a:lnTo>
                  <a:lnTo>
                    <a:pt x="74" y="1208"/>
                  </a:lnTo>
                  <a:lnTo>
                    <a:pt x="724" y="1082"/>
                  </a:lnTo>
                  <a:moveTo>
                    <a:pt x="712" y="1002"/>
                  </a:moveTo>
                  <a:lnTo>
                    <a:pt x="126" y="1042"/>
                  </a:lnTo>
                  <a:lnTo>
                    <a:pt x="126" y="1038"/>
                  </a:lnTo>
                  <a:lnTo>
                    <a:pt x="62" y="1052"/>
                  </a:lnTo>
                  <a:lnTo>
                    <a:pt x="68" y="1126"/>
                  </a:lnTo>
                  <a:lnTo>
                    <a:pt x="712" y="1002"/>
                  </a:lnTo>
                  <a:moveTo>
                    <a:pt x="702" y="920"/>
                  </a:moveTo>
                  <a:lnTo>
                    <a:pt x="120" y="960"/>
                  </a:lnTo>
                  <a:lnTo>
                    <a:pt x="120" y="958"/>
                  </a:lnTo>
                  <a:lnTo>
                    <a:pt x="56" y="970"/>
                  </a:lnTo>
                  <a:lnTo>
                    <a:pt x="62" y="1046"/>
                  </a:lnTo>
                  <a:lnTo>
                    <a:pt x="702" y="920"/>
                  </a:lnTo>
                  <a:moveTo>
                    <a:pt x="692" y="840"/>
                  </a:moveTo>
                  <a:lnTo>
                    <a:pt x="114" y="880"/>
                  </a:lnTo>
                  <a:lnTo>
                    <a:pt x="114" y="876"/>
                  </a:lnTo>
                  <a:lnTo>
                    <a:pt x="50" y="888"/>
                  </a:lnTo>
                  <a:lnTo>
                    <a:pt x="56" y="964"/>
                  </a:lnTo>
                  <a:lnTo>
                    <a:pt x="692" y="840"/>
                  </a:lnTo>
                  <a:moveTo>
                    <a:pt x="682" y="760"/>
                  </a:moveTo>
                  <a:lnTo>
                    <a:pt x="108" y="798"/>
                  </a:lnTo>
                  <a:lnTo>
                    <a:pt x="108" y="794"/>
                  </a:lnTo>
                  <a:lnTo>
                    <a:pt x="46" y="806"/>
                  </a:lnTo>
                  <a:lnTo>
                    <a:pt x="50" y="882"/>
                  </a:lnTo>
                  <a:lnTo>
                    <a:pt x="682" y="760"/>
                  </a:lnTo>
                  <a:moveTo>
                    <a:pt x="670" y="678"/>
                  </a:moveTo>
                  <a:lnTo>
                    <a:pt x="102" y="718"/>
                  </a:lnTo>
                  <a:lnTo>
                    <a:pt x="102" y="712"/>
                  </a:lnTo>
                  <a:lnTo>
                    <a:pt x="40" y="724"/>
                  </a:lnTo>
                  <a:lnTo>
                    <a:pt x="44" y="800"/>
                  </a:lnTo>
                  <a:lnTo>
                    <a:pt x="670" y="678"/>
                  </a:lnTo>
                  <a:moveTo>
                    <a:pt x="836" y="666"/>
                  </a:moveTo>
                  <a:lnTo>
                    <a:pt x="720" y="674"/>
                  </a:lnTo>
                  <a:lnTo>
                    <a:pt x="118" y="792"/>
                  </a:lnTo>
                  <a:lnTo>
                    <a:pt x="730" y="750"/>
                  </a:lnTo>
                  <a:lnTo>
                    <a:pt x="784" y="738"/>
                  </a:lnTo>
                  <a:lnTo>
                    <a:pt x="786" y="744"/>
                  </a:lnTo>
                  <a:lnTo>
                    <a:pt x="778" y="746"/>
                  </a:lnTo>
                  <a:lnTo>
                    <a:pt x="850" y="742"/>
                  </a:lnTo>
                  <a:lnTo>
                    <a:pt x="836" y="666"/>
                  </a:lnTo>
                  <a:moveTo>
                    <a:pt x="820" y="586"/>
                  </a:moveTo>
                  <a:lnTo>
                    <a:pt x="708" y="594"/>
                  </a:lnTo>
                  <a:lnTo>
                    <a:pt x="106" y="710"/>
                  </a:lnTo>
                  <a:lnTo>
                    <a:pt x="718" y="668"/>
                  </a:lnTo>
                  <a:lnTo>
                    <a:pt x="770" y="660"/>
                  </a:lnTo>
                  <a:lnTo>
                    <a:pt x="770" y="664"/>
                  </a:lnTo>
                  <a:lnTo>
                    <a:pt x="768" y="666"/>
                  </a:lnTo>
                  <a:lnTo>
                    <a:pt x="834" y="660"/>
                  </a:lnTo>
                  <a:lnTo>
                    <a:pt x="820" y="586"/>
                  </a:lnTo>
                  <a:moveTo>
                    <a:pt x="804" y="506"/>
                  </a:moveTo>
                  <a:lnTo>
                    <a:pt x="698" y="514"/>
                  </a:lnTo>
                  <a:lnTo>
                    <a:pt x="34" y="642"/>
                  </a:lnTo>
                  <a:lnTo>
                    <a:pt x="40" y="718"/>
                  </a:lnTo>
                  <a:lnTo>
                    <a:pt x="660" y="598"/>
                  </a:lnTo>
                  <a:lnTo>
                    <a:pt x="98" y="636"/>
                  </a:lnTo>
                  <a:lnTo>
                    <a:pt x="96" y="630"/>
                  </a:lnTo>
                  <a:lnTo>
                    <a:pt x="708" y="588"/>
                  </a:lnTo>
                  <a:lnTo>
                    <a:pt x="754" y="580"/>
                  </a:lnTo>
                  <a:lnTo>
                    <a:pt x="754" y="584"/>
                  </a:lnTo>
                  <a:lnTo>
                    <a:pt x="818" y="580"/>
                  </a:lnTo>
                  <a:lnTo>
                    <a:pt x="804" y="506"/>
                  </a:lnTo>
                  <a:moveTo>
                    <a:pt x="788" y="426"/>
                  </a:moveTo>
                  <a:lnTo>
                    <a:pt x="688" y="432"/>
                  </a:lnTo>
                  <a:lnTo>
                    <a:pt x="28" y="560"/>
                  </a:lnTo>
                  <a:lnTo>
                    <a:pt x="34" y="636"/>
                  </a:lnTo>
                  <a:lnTo>
                    <a:pt x="650" y="516"/>
                  </a:lnTo>
                  <a:lnTo>
                    <a:pt x="92" y="554"/>
                  </a:lnTo>
                  <a:lnTo>
                    <a:pt x="92" y="548"/>
                  </a:lnTo>
                  <a:lnTo>
                    <a:pt x="698" y="508"/>
                  </a:lnTo>
                  <a:lnTo>
                    <a:pt x="738" y="500"/>
                  </a:lnTo>
                  <a:lnTo>
                    <a:pt x="740" y="504"/>
                  </a:lnTo>
                  <a:lnTo>
                    <a:pt x="804" y="500"/>
                  </a:lnTo>
                  <a:lnTo>
                    <a:pt x="788" y="426"/>
                  </a:lnTo>
                  <a:moveTo>
                    <a:pt x="772" y="346"/>
                  </a:moveTo>
                  <a:lnTo>
                    <a:pt x="676" y="352"/>
                  </a:lnTo>
                  <a:lnTo>
                    <a:pt x="22" y="478"/>
                  </a:lnTo>
                  <a:lnTo>
                    <a:pt x="28" y="554"/>
                  </a:lnTo>
                  <a:lnTo>
                    <a:pt x="638" y="436"/>
                  </a:lnTo>
                  <a:lnTo>
                    <a:pt x="86" y="474"/>
                  </a:lnTo>
                  <a:lnTo>
                    <a:pt x="86" y="468"/>
                  </a:lnTo>
                  <a:lnTo>
                    <a:pt x="686" y="426"/>
                  </a:lnTo>
                  <a:lnTo>
                    <a:pt x="722" y="420"/>
                  </a:lnTo>
                  <a:lnTo>
                    <a:pt x="724" y="424"/>
                  </a:lnTo>
                  <a:lnTo>
                    <a:pt x="788" y="420"/>
                  </a:lnTo>
                  <a:lnTo>
                    <a:pt x="772" y="346"/>
                  </a:lnTo>
                  <a:moveTo>
                    <a:pt x="706" y="0"/>
                  </a:moveTo>
                  <a:lnTo>
                    <a:pt x="0" y="138"/>
                  </a:lnTo>
                  <a:lnTo>
                    <a:pt x="10" y="302"/>
                  </a:lnTo>
                  <a:lnTo>
                    <a:pt x="90" y="288"/>
                  </a:lnTo>
                  <a:lnTo>
                    <a:pt x="90" y="294"/>
                  </a:lnTo>
                  <a:lnTo>
                    <a:pt x="12" y="308"/>
                  </a:lnTo>
                  <a:lnTo>
                    <a:pt x="22" y="472"/>
                  </a:lnTo>
                  <a:lnTo>
                    <a:pt x="628" y="354"/>
                  </a:lnTo>
                  <a:lnTo>
                    <a:pt x="80" y="392"/>
                  </a:lnTo>
                  <a:lnTo>
                    <a:pt x="80" y="386"/>
                  </a:lnTo>
                  <a:lnTo>
                    <a:pt x="676" y="346"/>
                  </a:lnTo>
                  <a:lnTo>
                    <a:pt x="708" y="340"/>
                  </a:lnTo>
                  <a:lnTo>
                    <a:pt x="708" y="344"/>
                  </a:lnTo>
                  <a:lnTo>
                    <a:pt x="772" y="340"/>
                  </a:lnTo>
                  <a:lnTo>
                    <a:pt x="758" y="264"/>
                  </a:lnTo>
                  <a:lnTo>
                    <a:pt x="74" y="312"/>
                  </a:lnTo>
                  <a:lnTo>
                    <a:pt x="74" y="306"/>
                  </a:lnTo>
                  <a:lnTo>
                    <a:pt x="756" y="258"/>
                  </a:lnTo>
                  <a:lnTo>
                    <a:pt x="742" y="184"/>
                  </a:lnTo>
                  <a:lnTo>
                    <a:pt x="70" y="230"/>
                  </a:lnTo>
                  <a:lnTo>
                    <a:pt x="68" y="224"/>
                  </a:lnTo>
                  <a:lnTo>
                    <a:pt x="740" y="178"/>
                  </a:lnTo>
                  <a:lnTo>
                    <a:pt x="7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176"/>
            <p:cNvSpPr>
              <a:spLocks/>
            </p:cNvSpPr>
            <p:nvPr userDrawn="1"/>
          </p:nvSpPr>
          <p:spPr bwMode="auto">
            <a:xfrm>
              <a:off x="13485596" y="3478101"/>
              <a:ext cx="910929" cy="70279"/>
            </a:xfrm>
            <a:custGeom>
              <a:avLst/>
              <a:gdLst>
                <a:gd name="T0" fmla="*/ 672 w 674"/>
                <a:gd name="T1" fmla="*/ 0 h 52"/>
                <a:gd name="T2" fmla="*/ 0 w 674"/>
                <a:gd name="T3" fmla="*/ 46 h 52"/>
                <a:gd name="T4" fmla="*/ 2 w 674"/>
                <a:gd name="T5" fmla="*/ 52 h 52"/>
                <a:gd name="T6" fmla="*/ 674 w 674"/>
                <a:gd name="T7" fmla="*/ 6 h 52"/>
                <a:gd name="T8" fmla="*/ 672 w 674"/>
                <a:gd name="T9" fmla="*/ 0 h 52"/>
              </a:gdLst>
              <a:ahLst/>
              <a:cxnLst>
                <a:cxn ang="0">
                  <a:pos x="T0" y="T1"/>
                </a:cxn>
                <a:cxn ang="0">
                  <a:pos x="T2" y="T3"/>
                </a:cxn>
                <a:cxn ang="0">
                  <a:pos x="T4" y="T5"/>
                </a:cxn>
                <a:cxn ang="0">
                  <a:pos x="T6" y="T7"/>
                </a:cxn>
                <a:cxn ang="0">
                  <a:pos x="T8" y="T9"/>
                </a:cxn>
              </a:cxnLst>
              <a:rect l="0" t="0" r="r" b="b"/>
              <a:pathLst>
                <a:path w="674" h="52">
                  <a:moveTo>
                    <a:pt x="672" y="0"/>
                  </a:moveTo>
                  <a:lnTo>
                    <a:pt x="0" y="46"/>
                  </a:lnTo>
                  <a:lnTo>
                    <a:pt x="2" y="52"/>
                  </a:lnTo>
                  <a:lnTo>
                    <a:pt x="674" y="6"/>
                  </a:lnTo>
                  <a:lnTo>
                    <a:pt x="67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177"/>
            <p:cNvSpPr>
              <a:spLocks/>
            </p:cNvSpPr>
            <p:nvPr userDrawn="1"/>
          </p:nvSpPr>
          <p:spPr bwMode="auto">
            <a:xfrm>
              <a:off x="13485596" y="3478101"/>
              <a:ext cx="910929" cy="70279"/>
            </a:xfrm>
            <a:custGeom>
              <a:avLst/>
              <a:gdLst>
                <a:gd name="T0" fmla="*/ 672 w 674"/>
                <a:gd name="T1" fmla="*/ 0 h 52"/>
                <a:gd name="T2" fmla="*/ 0 w 674"/>
                <a:gd name="T3" fmla="*/ 46 h 52"/>
                <a:gd name="T4" fmla="*/ 2 w 674"/>
                <a:gd name="T5" fmla="*/ 52 h 52"/>
                <a:gd name="T6" fmla="*/ 674 w 674"/>
                <a:gd name="T7" fmla="*/ 6 h 52"/>
                <a:gd name="T8" fmla="*/ 672 w 674"/>
                <a:gd name="T9" fmla="*/ 0 h 52"/>
              </a:gdLst>
              <a:ahLst/>
              <a:cxnLst>
                <a:cxn ang="0">
                  <a:pos x="T0" y="T1"/>
                </a:cxn>
                <a:cxn ang="0">
                  <a:pos x="T2" y="T3"/>
                </a:cxn>
                <a:cxn ang="0">
                  <a:pos x="T4" y="T5"/>
                </a:cxn>
                <a:cxn ang="0">
                  <a:pos x="T6" y="T7"/>
                </a:cxn>
                <a:cxn ang="0">
                  <a:pos x="T8" y="T9"/>
                </a:cxn>
              </a:cxnLst>
              <a:rect l="0" t="0" r="r" b="b"/>
              <a:pathLst>
                <a:path w="674" h="52">
                  <a:moveTo>
                    <a:pt x="672" y="0"/>
                  </a:moveTo>
                  <a:lnTo>
                    <a:pt x="0" y="46"/>
                  </a:lnTo>
                  <a:lnTo>
                    <a:pt x="2" y="52"/>
                  </a:lnTo>
                  <a:lnTo>
                    <a:pt x="674" y="6"/>
                  </a:lnTo>
                  <a:lnTo>
                    <a:pt x="67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178"/>
            <p:cNvSpPr>
              <a:spLocks/>
            </p:cNvSpPr>
            <p:nvPr userDrawn="1"/>
          </p:nvSpPr>
          <p:spPr bwMode="auto">
            <a:xfrm>
              <a:off x="13493705" y="3586223"/>
              <a:ext cx="924445" cy="72982"/>
            </a:xfrm>
            <a:custGeom>
              <a:avLst/>
              <a:gdLst>
                <a:gd name="T0" fmla="*/ 682 w 684"/>
                <a:gd name="T1" fmla="*/ 0 h 54"/>
                <a:gd name="T2" fmla="*/ 0 w 684"/>
                <a:gd name="T3" fmla="*/ 48 h 54"/>
                <a:gd name="T4" fmla="*/ 0 w 684"/>
                <a:gd name="T5" fmla="*/ 54 h 54"/>
                <a:gd name="T6" fmla="*/ 684 w 684"/>
                <a:gd name="T7" fmla="*/ 6 h 54"/>
                <a:gd name="T8" fmla="*/ 682 w 684"/>
                <a:gd name="T9" fmla="*/ 0 h 54"/>
              </a:gdLst>
              <a:ahLst/>
              <a:cxnLst>
                <a:cxn ang="0">
                  <a:pos x="T0" y="T1"/>
                </a:cxn>
                <a:cxn ang="0">
                  <a:pos x="T2" y="T3"/>
                </a:cxn>
                <a:cxn ang="0">
                  <a:pos x="T4" y="T5"/>
                </a:cxn>
                <a:cxn ang="0">
                  <a:pos x="T6" y="T7"/>
                </a:cxn>
                <a:cxn ang="0">
                  <a:pos x="T8" y="T9"/>
                </a:cxn>
              </a:cxnLst>
              <a:rect l="0" t="0" r="r" b="b"/>
              <a:pathLst>
                <a:path w="684" h="54">
                  <a:moveTo>
                    <a:pt x="682" y="0"/>
                  </a:moveTo>
                  <a:lnTo>
                    <a:pt x="0" y="48"/>
                  </a:lnTo>
                  <a:lnTo>
                    <a:pt x="0" y="54"/>
                  </a:lnTo>
                  <a:lnTo>
                    <a:pt x="684" y="6"/>
                  </a:lnTo>
                  <a:lnTo>
                    <a:pt x="68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179"/>
            <p:cNvSpPr>
              <a:spLocks/>
            </p:cNvSpPr>
            <p:nvPr userDrawn="1"/>
          </p:nvSpPr>
          <p:spPr bwMode="auto">
            <a:xfrm>
              <a:off x="13493705" y="3586223"/>
              <a:ext cx="924445" cy="72982"/>
            </a:xfrm>
            <a:custGeom>
              <a:avLst/>
              <a:gdLst>
                <a:gd name="T0" fmla="*/ 682 w 684"/>
                <a:gd name="T1" fmla="*/ 0 h 54"/>
                <a:gd name="T2" fmla="*/ 0 w 684"/>
                <a:gd name="T3" fmla="*/ 48 h 54"/>
                <a:gd name="T4" fmla="*/ 0 w 684"/>
                <a:gd name="T5" fmla="*/ 54 h 54"/>
                <a:gd name="T6" fmla="*/ 684 w 684"/>
                <a:gd name="T7" fmla="*/ 6 h 54"/>
                <a:gd name="T8" fmla="*/ 682 w 684"/>
                <a:gd name="T9" fmla="*/ 0 h 54"/>
              </a:gdLst>
              <a:ahLst/>
              <a:cxnLst>
                <a:cxn ang="0">
                  <a:pos x="T0" y="T1"/>
                </a:cxn>
                <a:cxn ang="0">
                  <a:pos x="T2" y="T3"/>
                </a:cxn>
                <a:cxn ang="0">
                  <a:pos x="T4" y="T5"/>
                </a:cxn>
                <a:cxn ang="0">
                  <a:pos x="T6" y="T7"/>
                </a:cxn>
                <a:cxn ang="0">
                  <a:pos x="T8" y="T9"/>
                </a:cxn>
              </a:cxnLst>
              <a:rect l="0" t="0" r="r" b="b"/>
              <a:pathLst>
                <a:path w="684" h="54">
                  <a:moveTo>
                    <a:pt x="682" y="0"/>
                  </a:moveTo>
                  <a:lnTo>
                    <a:pt x="0" y="48"/>
                  </a:lnTo>
                  <a:lnTo>
                    <a:pt x="0" y="54"/>
                  </a:lnTo>
                  <a:lnTo>
                    <a:pt x="684" y="6"/>
                  </a:lnTo>
                  <a:lnTo>
                    <a:pt x="6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180"/>
            <p:cNvSpPr>
              <a:spLocks noEditPoints="1"/>
            </p:cNvSpPr>
            <p:nvPr userDrawn="1"/>
          </p:nvSpPr>
          <p:spPr bwMode="auto">
            <a:xfrm>
              <a:off x="13501814" y="3697048"/>
              <a:ext cx="935257" cy="70279"/>
            </a:xfrm>
            <a:custGeom>
              <a:avLst/>
              <a:gdLst>
                <a:gd name="T0" fmla="*/ 596 w 692"/>
                <a:gd name="T1" fmla="*/ 6 h 52"/>
                <a:gd name="T2" fmla="*/ 0 w 692"/>
                <a:gd name="T3" fmla="*/ 46 h 52"/>
                <a:gd name="T4" fmla="*/ 0 w 692"/>
                <a:gd name="T5" fmla="*/ 52 h 52"/>
                <a:gd name="T6" fmla="*/ 548 w 692"/>
                <a:gd name="T7" fmla="*/ 14 h 52"/>
                <a:gd name="T8" fmla="*/ 596 w 692"/>
                <a:gd name="T9" fmla="*/ 6 h 52"/>
                <a:gd name="T10" fmla="*/ 692 w 692"/>
                <a:gd name="T11" fmla="*/ 0 h 52"/>
                <a:gd name="T12" fmla="*/ 628 w 692"/>
                <a:gd name="T13" fmla="*/ 4 h 52"/>
                <a:gd name="T14" fmla="*/ 628 w 692"/>
                <a:gd name="T15" fmla="*/ 6 h 52"/>
                <a:gd name="T16" fmla="*/ 596 w 692"/>
                <a:gd name="T17" fmla="*/ 12 h 52"/>
                <a:gd name="T18" fmla="*/ 692 w 692"/>
                <a:gd name="T19" fmla="*/ 6 h 52"/>
                <a:gd name="T20" fmla="*/ 692 w 692"/>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2" h="52">
                  <a:moveTo>
                    <a:pt x="596" y="6"/>
                  </a:moveTo>
                  <a:lnTo>
                    <a:pt x="0" y="46"/>
                  </a:lnTo>
                  <a:lnTo>
                    <a:pt x="0" y="52"/>
                  </a:lnTo>
                  <a:lnTo>
                    <a:pt x="548" y="14"/>
                  </a:lnTo>
                  <a:lnTo>
                    <a:pt x="596" y="6"/>
                  </a:lnTo>
                  <a:close/>
                  <a:moveTo>
                    <a:pt x="692" y="0"/>
                  </a:moveTo>
                  <a:lnTo>
                    <a:pt x="628" y="4"/>
                  </a:lnTo>
                  <a:lnTo>
                    <a:pt x="628" y="6"/>
                  </a:lnTo>
                  <a:lnTo>
                    <a:pt x="596" y="12"/>
                  </a:lnTo>
                  <a:lnTo>
                    <a:pt x="692" y="6"/>
                  </a:lnTo>
                  <a:lnTo>
                    <a:pt x="69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181"/>
            <p:cNvSpPr>
              <a:spLocks noEditPoints="1"/>
            </p:cNvSpPr>
            <p:nvPr userDrawn="1"/>
          </p:nvSpPr>
          <p:spPr bwMode="auto">
            <a:xfrm>
              <a:off x="13501814" y="3697048"/>
              <a:ext cx="935257" cy="70279"/>
            </a:xfrm>
            <a:custGeom>
              <a:avLst/>
              <a:gdLst>
                <a:gd name="T0" fmla="*/ 596 w 692"/>
                <a:gd name="T1" fmla="*/ 6 h 52"/>
                <a:gd name="T2" fmla="*/ 0 w 692"/>
                <a:gd name="T3" fmla="*/ 46 h 52"/>
                <a:gd name="T4" fmla="*/ 0 w 692"/>
                <a:gd name="T5" fmla="*/ 52 h 52"/>
                <a:gd name="T6" fmla="*/ 548 w 692"/>
                <a:gd name="T7" fmla="*/ 14 h 52"/>
                <a:gd name="T8" fmla="*/ 596 w 692"/>
                <a:gd name="T9" fmla="*/ 6 h 52"/>
                <a:gd name="T10" fmla="*/ 692 w 692"/>
                <a:gd name="T11" fmla="*/ 0 h 52"/>
                <a:gd name="T12" fmla="*/ 628 w 692"/>
                <a:gd name="T13" fmla="*/ 4 h 52"/>
                <a:gd name="T14" fmla="*/ 628 w 692"/>
                <a:gd name="T15" fmla="*/ 6 h 52"/>
                <a:gd name="T16" fmla="*/ 596 w 692"/>
                <a:gd name="T17" fmla="*/ 12 h 52"/>
                <a:gd name="T18" fmla="*/ 692 w 692"/>
                <a:gd name="T19" fmla="*/ 6 h 52"/>
                <a:gd name="T20" fmla="*/ 692 w 692"/>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2" h="52">
                  <a:moveTo>
                    <a:pt x="596" y="6"/>
                  </a:moveTo>
                  <a:lnTo>
                    <a:pt x="0" y="46"/>
                  </a:lnTo>
                  <a:lnTo>
                    <a:pt x="0" y="52"/>
                  </a:lnTo>
                  <a:lnTo>
                    <a:pt x="548" y="14"/>
                  </a:lnTo>
                  <a:lnTo>
                    <a:pt x="596" y="6"/>
                  </a:lnTo>
                  <a:moveTo>
                    <a:pt x="692" y="0"/>
                  </a:moveTo>
                  <a:lnTo>
                    <a:pt x="628" y="4"/>
                  </a:lnTo>
                  <a:lnTo>
                    <a:pt x="628" y="6"/>
                  </a:lnTo>
                  <a:lnTo>
                    <a:pt x="596" y="12"/>
                  </a:lnTo>
                  <a:lnTo>
                    <a:pt x="692" y="6"/>
                  </a:lnTo>
                  <a:lnTo>
                    <a:pt x="6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182"/>
            <p:cNvSpPr>
              <a:spLocks noEditPoints="1"/>
            </p:cNvSpPr>
            <p:nvPr userDrawn="1"/>
          </p:nvSpPr>
          <p:spPr bwMode="auto">
            <a:xfrm>
              <a:off x="13509923" y="3805170"/>
              <a:ext cx="948772" cy="72982"/>
            </a:xfrm>
            <a:custGeom>
              <a:avLst/>
              <a:gdLst>
                <a:gd name="T0" fmla="*/ 600 w 702"/>
                <a:gd name="T1" fmla="*/ 6 h 54"/>
                <a:gd name="T2" fmla="*/ 0 w 702"/>
                <a:gd name="T3" fmla="*/ 48 h 54"/>
                <a:gd name="T4" fmla="*/ 0 w 702"/>
                <a:gd name="T5" fmla="*/ 54 h 54"/>
                <a:gd name="T6" fmla="*/ 552 w 702"/>
                <a:gd name="T7" fmla="*/ 16 h 54"/>
                <a:gd name="T8" fmla="*/ 600 w 702"/>
                <a:gd name="T9" fmla="*/ 6 h 54"/>
                <a:gd name="T10" fmla="*/ 702 w 702"/>
                <a:gd name="T11" fmla="*/ 0 h 54"/>
                <a:gd name="T12" fmla="*/ 638 w 702"/>
                <a:gd name="T13" fmla="*/ 4 h 54"/>
                <a:gd name="T14" fmla="*/ 638 w 702"/>
                <a:gd name="T15" fmla="*/ 6 h 54"/>
                <a:gd name="T16" fmla="*/ 602 w 702"/>
                <a:gd name="T17" fmla="*/ 12 h 54"/>
                <a:gd name="T18" fmla="*/ 702 w 702"/>
                <a:gd name="T19" fmla="*/ 6 h 54"/>
                <a:gd name="T20" fmla="*/ 702 w 702"/>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2" h="54">
                  <a:moveTo>
                    <a:pt x="600" y="6"/>
                  </a:moveTo>
                  <a:lnTo>
                    <a:pt x="0" y="48"/>
                  </a:lnTo>
                  <a:lnTo>
                    <a:pt x="0" y="54"/>
                  </a:lnTo>
                  <a:lnTo>
                    <a:pt x="552" y="16"/>
                  </a:lnTo>
                  <a:lnTo>
                    <a:pt x="600" y="6"/>
                  </a:lnTo>
                  <a:close/>
                  <a:moveTo>
                    <a:pt x="702" y="0"/>
                  </a:moveTo>
                  <a:lnTo>
                    <a:pt x="638" y="4"/>
                  </a:lnTo>
                  <a:lnTo>
                    <a:pt x="638" y="6"/>
                  </a:lnTo>
                  <a:lnTo>
                    <a:pt x="602" y="12"/>
                  </a:lnTo>
                  <a:lnTo>
                    <a:pt x="702" y="6"/>
                  </a:lnTo>
                  <a:lnTo>
                    <a:pt x="70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183"/>
            <p:cNvSpPr>
              <a:spLocks noEditPoints="1"/>
            </p:cNvSpPr>
            <p:nvPr userDrawn="1"/>
          </p:nvSpPr>
          <p:spPr bwMode="auto">
            <a:xfrm>
              <a:off x="13509923" y="3805170"/>
              <a:ext cx="948772" cy="72982"/>
            </a:xfrm>
            <a:custGeom>
              <a:avLst/>
              <a:gdLst>
                <a:gd name="T0" fmla="*/ 600 w 702"/>
                <a:gd name="T1" fmla="*/ 6 h 54"/>
                <a:gd name="T2" fmla="*/ 0 w 702"/>
                <a:gd name="T3" fmla="*/ 48 h 54"/>
                <a:gd name="T4" fmla="*/ 0 w 702"/>
                <a:gd name="T5" fmla="*/ 54 h 54"/>
                <a:gd name="T6" fmla="*/ 552 w 702"/>
                <a:gd name="T7" fmla="*/ 16 h 54"/>
                <a:gd name="T8" fmla="*/ 600 w 702"/>
                <a:gd name="T9" fmla="*/ 6 h 54"/>
                <a:gd name="T10" fmla="*/ 702 w 702"/>
                <a:gd name="T11" fmla="*/ 0 h 54"/>
                <a:gd name="T12" fmla="*/ 638 w 702"/>
                <a:gd name="T13" fmla="*/ 4 h 54"/>
                <a:gd name="T14" fmla="*/ 638 w 702"/>
                <a:gd name="T15" fmla="*/ 6 h 54"/>
                <a:gd name="T16" fmla="*/ 602 w 702"/>
                <a:gd name="T17" fmla="*/ 12 h 54"/>
                <a:gd name="T18" fmla="*/ 702 w 702"/>
                <a:gd name="T19" fmla="*/ 6 h 54"/>
                <a:gd name="T20" fmla="*/ 702 w 702"/>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2" h="54">
                  <a:moveTo>
                    <a:pt x="600" y="6"/>
                  </a:moveTo>
                  <a:lnTo>
                    <a:pt x="0" y="48"/>
                  </a:lnTo>
                  <a:lnTo>
                    <a:pt x="0" y="54"/>
                  </a:lnTo>
                  <a:lnTo>
                    <a:pt x="552" y="16"/>
                  </a:lnTo>
                  <a:lnTo>
                    <a:pt x="600" y="6"/>
                  </a:lnTo>
                  <a:moveTo>
                    <a:pt x="702" y="0"/>
                  </a:moveTo>
                  <a:lnTo>
                    <a:pt x="638" y="4"/>
                  </a:lnTo>
                  <a:lnTo>
                    <a:pt x="638" y="6"/>
                  </a:lnTo>
                  <a:lnTo>
                    <a:pt x="602" y="12"/>
                  </a:lnTo>
                  <a:lnTo>
                    <a:pt x="702" y="6"/>
                  </a:lnTo>
                  <a:lnTo>
                    <a:pt x="7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184"/>
            <p:cNvSpPr>
              <a:spLocks noEditPoints="1"/>
            </p:cNvSpPr>
            <p:nvPr userDrawn="1"/>
          </p:nvSpPr>
          <p:spPr bwMode="auto">
            <a:xfrm>
              <a:off x="13518033" y="3913292"/>
              <a:ext cx="962287" cy="72982"/>
            </a:xfrm>
            <a:custGeom>
              <a:avLst/>
              <a:gdLst>
                <a:gd name="T0" fmla="*/ 606 w 712"/>
                <a:gd name="T1" fmla="*/ 8 h 54"/>
                <a:gd name="T2" fmla="*/ 0 w 712"/>
                <a:gd name="T3" fmla="*/ 48 h 54"/>
                <a:gd name="T4" fmla="*/ 0 w 712"/>
                <a:gd name="T5" fmla="*/ 54 h 54"/>
                <a:gd name="T6" fmla="*/ 558 w 712"/>
                <a:gd name="T7" fmla="*/ 16 h 54"/>
                <a:gd name="T8" fmla="*/ 606 w 712"/>
                <a:gd name="T9" fmla="*/ 8 h 54"/>
                <a:gd name="T10" fmla="*/ 712 w 712"/>
                <a:gd name="T11" fmla="*/ 0 h 54"/>
                <a:gd name="T12" fmla="*/ 648 w 712"/>
                <a:gd name="T13" fmla="*/ 4 h 54"/>
                <a:gd name="T14" fmla="*/ 648 w 712"/>
                <a:gd name="T15" fmla="*/ 6 h 54"/>
                <a:gd name="T16" fmla="*/ 606 w 712"/>
                <a:gd name="T17" fmla="*/ 14 h 54"/>
                <a:gd name="T18" fmla="*/ 712 w 712"/>
                <a:gd name="T19" fmla="*/ 6 h 54"/>
                <a:gd name="T20" fmla="*/ 712 w 712"/>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2" h="54">
                  <a:moveTo>
                    <a:pt x="606" y="8"/>
                  </a:moveTo>
                  <a:lnTo>
                    <a:pt x="0" y="48"/>
                  </a:lnTo>
                  <a:lnTo>
                    <a:pt x="0" y="54"/>
                  </a:lnTo>
                  <a:lnTo>
                    <a:pt x="558" y="16"/>
                  </a:lnTo>
                  <a:lnTo>
                    <a:pt x="606" y="8"/>
                  </a:lnTo>
                  <a:close/>
                  <a:moveTo>
                    <a:pt x="712" y="0"/>
                  </a:moveTo>
                  <a:lnTo>
                    <a:pt x="648" y="4"/>
                  </a:lnTo>
                  <a:lnTo>
                    <a:pt x="648" y="6"/>
                  </a:lnTo>
                  <a:lnTo>
                    <a:pt x="606" y="14"/>
                  </a:lnTo>
                  <a:lnTo>
                    <a:pt x="712" y="6"/>
                  </a:lnTo>
                  <a:lnTo>
                    <a:pt x="71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185"/>
            <p:cNvSpPr>
              <a:spLocks noEditPoints="1"/>
            </p:cNvSpPr>
            <p:nvPr userDrawn="1"/>
          </p:nvSpPr>
          <p:spPr bwMode="auto">
            <a:xfrm>
              <a:off x="13518033" y="3913292"/>
              <a:ext cx="962287" cy="72982"/>
            </a:xfrm>
            <a:custGeom>
              <a:avLst/>
              <a:gdLst>
                <a:gd name="T0" fmla="*/ 606 w 712"/>
                <a:gd name="T1" fmla="*/ 8 h 54"/>
                <a:gd name="T2" fmla="*/ 0 w 712"/>
                <a:gd name="T3" fmla="*/ 48 h 54"/>
                <a:gd name="T4" fmla="*/ 0 w 712"/>
                <a:gd name="T5" fmla="*/ 54 h 54"/>
                <a:gd name="T6" fmla="*/ 558 w 712"/>
                <a:gd name="T7" fmla="*/ 16 h 54"/>
                <a:gd name="T8" fmla="*/ 606 w 712"/>
                <a:gd name="T9" fmla="*/ 8 h 54"/>
                <a:gd name="T10" fmla="*/ 712 w 712"/>
                <a:gd name="T11" fmla="*/ 0 h 54"/>
                <a:gd name="T12" fmla="*/ 648 w 712"/>
                <a:gd name="T13" fmla="*/ 4 h 54"/>
                <a:gd name="T14" fmla="*/ 648 w 712"/>
                <a:gd name="T15" fmla="*/ 6 h 54"/>
                <a:gd name="T16" fmla="*/ 606 w 712"/>
                <a:gd name="T17" fmla="*/ 14 h 54"/>
                <a:gd name="T18" fmla="*/ 712 w 712"/>
                <a:gd name="T19" fmla="*/ 6 h 54"/>
                <a:gd name="T20" fmla="*/ 712 w 712"/>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2" h="54">
                  <a:moveTo>
                    <a:pt x="606" y="8"/>
                  </a:moveTo>
                  <a:lnTo>
                    <a:pt x="0" y="48"/>
                  </a:lnTo>
                  <a:lnTo>
                    <a:pt x="0" y="54"/>
                  </a:lnTo>
                  <a:lnTo>
                    <a:pt x="558" y="16"/>
                  </a:lnTo>
                  <a:lnTo>
                    <a:pt x="606" y="8"/>
                  </a:lnTo>
                  <a:moveTo>
                    <a:pt x="712" y="0"/>
                  </a:moveTo>
                  <a:lnTo>
                    <a:pt x="648" y="4"/>
                  </a:lnTo>
                  <a:lnTo>
                    <a:pt x="648" y="6"/>
                  </a:lnTo>
                  <a:lnTo>
                    <a:pt x="606" y="14"/>
                  </a:lnTo>
                  <a:lnTo>
                    <a:pt x="712" y="6"/>
                  </a:lnTo>
                  <a:lnTo>
                    <a:pt x="7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186"/>
            <p:cNvSpPr>
              <a:spLocks noEditPoints="1"/>
            </p:cNvSpPr>
            <p:nvPr userDrawn="1"/>
          </p:nvSpPr>
          <p:spPr bwMode="auto">
            <a:xfrm>
              <a:off x="13523439" y="4021415"/>
              <a:ext cx="978506" cy="75686"/>
            </a:xfrm>
            <a:custGeom>
              <a:avLst/>
              <a:gdLst>
                <a:gd name="T0" fmla="*/ 612 w 724"/>
                <a:gd name="T1" fmla="*/ 8 h 56"/>
                <a:gd name="T2" fmla="*/ 0 w 724"/>
                <a:gd name="T3" fmla="*/ 50 h 56"/>
                <a:gd name="T4" fmla="*/ 2 w 724"/>
                <a:gd name="T5" fmla="*/ 56 h 56"/>
                <a:gd name="T6" fmla="*/ 564 w 724"/>
                <a:gd name="T7" fmla="*/ 18 h 56"/>
                <a:gd name="T8" fmla="*/ 612 w 724"/>
                <a:gd name="T9" fmla="*/ 8 h 56"/>
                <a:gd name="T10" fmla="*/ 722 w 724"/>
                <a:gd name="T11" fmla="*/ 0 h 56"/>
                <a:gd name="T12" fmla="*/ 658 w 724"/>
                <a:gd name="T13" fmla="*/ 4 h 56"/>
                <a:gd name="T14" fmla="*/ 658 w 724"/>
                <a:gd name="T15" fmla="*/ 6 h 56"/>
                <a:gd name="T16" fmla="*/ 612 w 724"/>
                <a:gd name="T17" fmla="*/ 14 h 56"/>
                <a:gd name="T18" fmla="*/ 724 w 724"/>
                <a:gd name="T19" fmla="*/ 6 h 56"/>
                <a:gd name="T20" fmla="*/ 722 w 72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4" h="56">
                  <a:moveTo>
                    <a:pt x="612" y="8"/>
                  </a:moveTo>
                  <a:lnTo>
                    <a:pt x="0" y="50"/>
                  </a:lnTo>
                  <a:lnTo>
                    <a:pt x="2" y="56"/>
                  </a:lnTo>
                  <a:lnTo>
                    <a:pt x="564" y="18"/>
                  </a:lnTo>
                  <a:lnTo>
                    <a:pt x="612" y="8"/>
                  </a:lnTo>
                  <a:close/>
                  <a:moveTo>
                    <a:pt x="722" y="0"/>
                  </a:moveTo>
                  <a:lnTo>
                    <a:pt x="658" y="4"/>
                  </a:lnTo>
                  <a:lnTo>
                    <a:pt x="658" y="6"/>
                  </a:lnTo>
                  <a:lnTo>
                    <a:pt x="612" y="14"/>
                  </a:lnTo>
                  <a:lnTo>
                    <a:pt x="724" y="6"/>
                  </a:lnTo>
                  <a:lnTo>
                    <a:pt x="72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187"/>
            <p:cNvSpPr>
              <a:spLocks noEditPoints="1"/>
            </p:cNvSpPr>
            <p:nvPr userDrawn="1"/>
          </p:nvSpPr>
          <p:spPr bwMode="auto">
            <a:xfrm>
              <a:off x="13523439" y="4021415"/>
              <a:ext cx="978506" cy="75686"/>
            </a:xfrm>
            <a:custGeom>
              <a:avLst/>
              <a:gdLst>
                <a:gd name="T0" fmla="*/ 612 w 724"/>
                <a:gd name="T1" fmla="*/ 8 h 56"/>
                <a:gd name="T2" fmla="*/ 0 w 724"/>
                <a:gd name="T3" fmla="*/ 50 h 56"/>
                <a:gd name="T4" fmla="*/ 2 w 724"/>
                <a:gd name="T5" fmla="*/ 56 h 56"/>
                <a:gd name="T6" fmla="*/ 564 w 724"/>
                <a:gd name="T7" fmla="*/ 18 h 56"/>
                <a:gd name="T8" fmla="*/ 612 w 724"/>
                <a:gd name="T9" fmla="*/ 8 h 56"/>
                <a:gd name="T10" fmla="*/ 722 w 724"/>
                <a:gd name="T11" fmla="*/ 0 h 56"/>
                <a:gd name="T12" fmla="*/ 658 w 724"/>
                <a:gd name="T13" fmla="*/ 4 h 56"/>
                <a:gd name="T14" fmla="*/ 658 w 724"/>
                <a:gd name="T15" fmla="*/ 6 h 56"/>
                <a:gd name="T16" fmla="*/ 612 w 724"/>
                <a:gd name="T17" fmla="*/ 14 h 56"/>
                <a:gd name="T18" fmla="*/ 724 w 724"/>
                <a:gd name="T19" fmla="*/ 6 h 56"/>
                <a:gd name="T20" fmla="*/ 722 w 72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4" h="56">
                  <a:moveTo>
                    <a:pt x="612" y="8"/>
                  </a:moveTo>
                  <a:lnTo>
                    <a:pt x="0" y="50"/>
                  </a:lnTo>
                  <a:lnTo>
                    <a:pt x="2" y="56"/>
                  </a:lnTo>
                  <a:lnTo>
                    <a:pt x="564" y="18"/>
                  </a:lnTo>
                  <a:lnTo>
                    <a:pt x="612" y="8"/>
                  </a:lnTo>
                  <a:moveTo>
                    <a:pt x="722" y="0"/>
                  </a:moveTo>
                  <a:lnTo>
                    <a:pt x="658" y="4"/>
                  </a:lnTo>
                  <a:lnTo>
                    <a:pt x="658" y="6"/>
                  </a:lnTo>
                  <a:lnTo>
                    <a:pt x="612" y="14"/>
                  </a:lnTo>
                  <a:lnTo>
                    <a:pt x="724" y="6"/>
                  </a:lnTo>
                  <a:lnTo>
                    <a:pt x="7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188"/>
            <p:cNvSpPr>
              <a:spLocks noEditPoints="1"/>
            </p:cNvSpPr>
            <p:nvPr userDrawn="1"/>
          </p:nvSpPr>
          <p:spPr bwMode="auto">
            <a:xfrm>
              <a:off x="13531548" y="4129537"/>
              <a:ext cx="992021" cy="78389"/>
            </a:xfrm>
            <a:custGeom>
              <a:avLst/>
              <a:gdLst>
                <a:gd name="T0" fmla="*/ 616 w 734"/>
                <a:gd name="T1" fmla="*/ 8 h 58"/>
                <a:gd name="T2" fmla="*/ 4 w 734"/>
                <a:gd name="T3" fmla="*/ 50 h 58"/>
                <a:gd name="T4" fmla="*/ 0 w 734"/>
                <a:gd name="T5" fmla="*/ 52 h 58"/>
                <a:gd name="T6" fmla="*/ 0 w 734"/>
                <a:gd name="T7" fmla="*/ 58 h 58"/>
                <a:gd name="T8" fmla="*/ 568 w 734"/>
                <a:gd name="T9" fmla="*/ 18 h 58"/>
                <a:gd name="T10" fmla="*/ 616 w 734"/>
                <a:gd name="T11" fmla="*/ 8 h 58"/>
                <a:gd name="T12" fmla="*/ 732 w 734"/>
                <a:gd name="T13" fmla="*/ 0 h 58"/>
                <a:gd name="T14" fmla="*/ 666 w 734"/>
                <a:gd name="T15" fmla="*/ 6 h 58"/>
                <a:gd name="T16" fmla="*/ 618 w 734"/>
                <a:gd name="T17" fmla="*/ 14 h 58"/>
                <a:gd name="T18" fmla="*/ 734 w 734"/>
                <a:gd name="T19" fmla="*/ 6 h 58"/>
                <a:gd name="T20" fmla="*/ 732 w 734"/>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4" h="58">
                  <a:moveTo>
                    <a:pt x="616" y="8"/>
                  </a:moveTo>
                  <a:lnTo>
                    <a:pt x="4" y="50"/>
                  </a:lnTo>
                  <a:lnTo>
                    <a:pt x="0" y="52"/>
                  </a:lnTo>
                  <a:lnTo>
                    <a:pt x="0" y="58"/>
                  </a:lnTo>
                  <a:lnTo>
                    <a:pt x="568" y="18"/>
                  </a:lnTo>
                  <a:lnTo>
                    <a:pt x="616" y="8"/>
                  </a:lnTo>
                  <a:close/>
                  <a:moveTo>
                    <a:pt x="732" y="0"/>
                  </a:moveTo>
                  <a:lnTo>
                    <a:pt x="666" y="6"/>
                  </a:lnTo>
                  <a:lnTo>
                    <a:pt x="618" y="14"/>
                  </a:lnTo>
                  <a:lnTo>
                    <a:pt x="734" y="6"/>
                  </a:lnTo>
                  <a:lnTo>
                    <a:pt x="73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189"/>
            <p:cNvSpPr>
              <a:spLocks noEditPoints="1"/>
            </p:cNvSpPr>
            <p:nvPr userDrawn="1"/>
          </p:nvSpPr>
          <p:spPr bwMode="auto">
            <a:xfrm>
              <a:off x="13531548" y="4129537"/>
              <a:ext cx="992021" cy="78389"/>
            </a:xfrm>
            <a:custGeom>
              <a:avLst/>
              <a:gdLst>
                <a:gd name="T0" fmla="*/ 616 w 734"/>
                <a:gd name="T1" fmla="*/ 8 h 58"/>
                <a:gd name="T2" fmla="*/ 4 w 734"/>
                <a:gd name="T3" fmla="*/ 50 h 58"/>
                <a:gd name="T4" fmla="*/ 0 w 734"/>
                <a:gd name="T5" fmla="*/ 52 h 58"/>
                <a:gd name="T6" fmla="*/ 0 w 734"/>
                <a:gd name="T7" fmla="*/ 58 h 58"/>
                <a:gd name="T8" fmla="*/ 568 w 734"/>
                <a:gd name="T9" fmla="*/ 18 h 58"/>
                <a:gd name="T10" fmla="*/ 616 w 734"/>
                <a:gd name="T11" fmla="*/ 8 h 58"/>
                <a:gd name="T12" fmla="*/ 732 w 734"/>
                <a:gd name="T13" fmla="*/ 0 h 58"/>
                <a:gd name="T14" fmla="*/ 666 w 734"/>
                <a:gd name="T15" fmla="*/ 6 h 58"/>
                <a:gd name="T16" fmla="*/ 618 w 734"/>
                <a:gd name="T17" fmla="*/ 14 h 58"/>
                <a:gd name="T18" fmla="*/ 734 w 734"/>
                <a:gd name="T19" fmla="*/ 6 h 58"/>
                <a:gd name="T20" fmla="*/ 732 w 734"/>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4" h="58">
                  <a:moveTo>
                    <a:pt x="616" y="8"/>
                  </a:moveTo>
                  <a:lnTo>
                    <a:pt x="4" y="50"/>
                  </a:lnTo>
                  <a:lnTo>
                    <a:pt x="0" y="52"/>
                  </a:lnTo>
                  <a:lnTo>
                    <a:pt x="0" y="58"/>
                  </a:lnTo>
                  <a:lnTo>
                    <a:pt x="568" y="18"/>
                  </a:lnTo>
                  <a:lnTo>
                    <a:pt x="616" y="8"/>
                  </a:lnTo>
                  <a:moveTo>
                    <a:pt x="732" y="0"/>
                  </a:moveTo>
                  <a:lnTo>
                    <a:pt x="666" y="6"/>
                  </a:lnTo>
                  <a:lnTo>
                    <a:pt x="618" y="14"/>
                  </a:lnTo>
                  <a:lnTo>
                    <a:pt x="734" y="6"/>
                  </a:lnTo>
                  <a:lnTo>
                    <a:pt x="7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190"/>
            <p:cNvSpPr>
              <a:spLocks noEditPoints="1"/>
            </p:cNvSpPr>
            <p:nvPr userDrawn="1"/>
          </p:nvSpPr>
          <p:spPr bwMode="auto">
            <a:xfrm>
              <a:off x="13566688" y="4248471"/>
              <a:ext cx="1059597" cy="494659"/>
            </a:xfrm>
            <a:custGeom>
              <a:avLst/>
              <a:gdLst>
                <a:gd name="T0" fmla="*/ 770 w 784"/>
                <a:gd name="T1" fmla="*/ 240 h 366"/>
                <a:gd name="T2" fmla="*/ 634 w 784"/>
                <a:gd name="T3" fmla="*/ 250 h 366"/>
                <a:gd name="T4" fmla="*/ 32 w 784"/>
                <a:gd name="T5" fmla="*/ 366 h 366"/>
                <a:gd name="T6" fmla="*/ 644 w 784"/>
                <a:gd name="T7" fmla="*/ 324 h 366"/>
                <a:gd name="T8" fmla="*/ 718 w 784"/>
                <a:gd name="T9" fmla="*/ 310 h 366"/>
                <a:gd name="T10" fmla="*/ 720 w 784"/>
                <a:gd name="T11" fmla="*/ 316 h 366"/>
                <a:gd name="T12" fmla="*/ 692 w 784"/>
                <a:gd name="T13" fmla="*/ 322 h 366"/>
                <a:gd name="T14" fmla="*/ 784 w 784"/>
                <a:gd name="T15" fmla="*/ 316 h 366"/>
                <a:gd name="T16" fmla="*/ 770 w 784"/>
                <a:gd name="T17" fmla="*/ 240 h 366"/>
                <a:gd name="T18" fmla="*/ 754 w 784"/>
                <a:gd name="T19" fmla="*/ 160 h 366"/>
                <a:gd name="T20" fmla="*/ 624 w 784"/>
                <a:gd name="T21" fmla="*/ 170 h 366"/>
                <a:gd name="T22" fmla="*/ 22 w 784"/>
                <a:gd name="T23" fmla="*/ 286 h 366"/>
                <a:gd name="T24" fmla="*/ 632 w 784"/>
                <a:gd name="T25" fmla="*/ 244 h 366"/>
                <a:gd name="T26" fmla="*/ 704 w 784"/>
                <a:gd name="T27" fmla="*/ 230 h 366"/>
                <a:gd name="T28" fmla="*/ 704 w 784"/>
                <a:gd name="T29" fmla="*/ 236 h 366"/>
                <a:gd name="T30" fmla="*/ 682 w 784"/>
                <a:gd name="T31" fmla="*/ 240 h 366"/>
                <a:gd name="T32" fmla="*/ 768 w 784"/>
                <a:gd name="T33" fmla="*/ 234 h 366"/>
                <a:gd name="T34" fmla="*/ 754 w 784"/>
                <a:gd name="T35" fmla="*/ 160 h 366"/>
                <a:gd name="T36" fmla="*/ 738 w 784"/>
                <a:gd name="T37" fmla="*/ 80 h 366"/>
                <a:gd name="T38" fmla="*/ 612 w 784"/>
                <a:gd name="T39" fmla="*/ 88 h 366"/>
                <a:gd name="T40" fmla="*/ 10 w 784"/>
                <a:gd name="T41" fmla="*/ 206 h 366"/>
                <a:gd name="T42" fmla="*/ 622 w 784"/>
                <a:gd name="T43" fmla="*/ 164 h 366"/>
                <a:gd name="T44" fmla="*/ 688 w 784"/>
                <a:gd name="T45" fmla="*/ 150 h 366"/>
                <a:gd name="T46" fmla="*/ 690 w 784"/>
                <a:gd name="T47" fmla="*/ 156 h 366"/>
                <a:gd name="T48" fmla="*/ 670 w 784"/>
                <a:gd name="T49" fmla="*/ 160 h 366"/>
                <a:gd name="T50" fmla="*/ 754 w 784"/>
                <a:gd name="T51" fmla="*/ 154 h 366"/>
                <a:gd name="T52" fmla="*/ 738 w 784"/>
                <a:gd name="T53" fmla="*/ 80 h 366"/>
                <a:gd name="T54" fmla="*/ 724 w 784"/>
                <a:gd name="T55" fmla="*/ 0 h 366"/>
                <a:gd name="T56" fmla="*/ 602 w 784"/>
                <a:gd name="T57" fmla="*/ 8 h 366"/>
                <a:gd name="T58" fmla="*/ 0 w 784"/>
                <a:gd name="T59" fmla="*/ 124 h 366"/>
                <a:gd name="T60" fmla="*/ 612 w 784"/>
                <a:gd name="T61" fmla="*/ 82 h 366"/>
                <a:gd name="T62" fmla="*/ 672 w 784"/>
                <a:gd name="T63" fmla="*/ 70 h 366"/>
                <a:gd name="T64" fmla="*/ 674 w 784"/>
                <a:gd name="T65" fmla="*/ 76 h 366"/>
                <a:gd name="T66" fmla="*/ 660 w 784"/>
                <a:gd name="T67" fmla="*/ 80 h 366"/>
                <a:gd name="T68" fmla="*/ 738 w 784"/>
                <a:gd name="T69" fmla="*/ 74 h 366"/>
                <a:gd name="T70" fmla="*/ 724 w 784"/>
                <a:gd name="T71"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84" h="366">
                  <a:moveTo>
                    <a:pt x="770" y="240"/>
                  </a:moveTo>
                  <a:lnTo>
                    <a:pt x="634" y="250"/>
                  </a:lnTo>
                  <a:lnTo>
                    <a:pt x="32" y="366"/>
                  </a:lnTo>
                  <a:lnTo>
                    <a:pt x="644" y="324"/>
                  </a:lnTo>
                  <a:lnTo>
                    <a:pt x="718" y="310"/>
                  </a:lnTo>
                  <a:lnTo>
                    <a:pt x="720" y="316"/>
                  </a:lnTo>
                  <a:lnTo>
                    <a:pt x="692" y="322"/>
                  </a:lnTo>
                  <a:lnTo>
                    <a:pt x="784" y="316"/>
                  </a:lnTo>
                  <a:lnTo>
                    <a:pt x="770" y="240"/>
                  </a:lnTo>
                  <a:close/>
                  <a:moveTo>
                    <a:pt x="754" y="160"/>
                  </a:moveTo>
                  <a:lnTo>
                    <a:pt x="624" y="170"/>
                  </a:lnTo>
                  <a:lnTo>
                    <a:pt x="22" y="286"/>
                  </a:lnTo>
                  <a:lnTo>
                    <a:pt x="632" y="244"/>
                  </a:lnTo>
                  <a:lnTo>
                    <a:pt x="704" y="230"/>
                  </a:lnTo>
                  <a:lnTo>
                    <a:pt x="704" y="236"/>
                  </a:lnTo>
                  <a:lnTo>
                    <a:pt x="682" y="240"/>
                  </a:lnTo>
                  <a:lnTo>
                    <a:pt x="768" y="234"/>
                  </a:lnTo>
                  <a:lnTo>
                    <a:pt x="754" y="160"/>
                  </a:lnTo>
                  <a:close/>
                  <a:moveTo>
                    <a:pt x="738" y="80"/>
                  </a:moveTo>
                  <a:lnTo>
                    <a:pt x="612" y="88"/>
                  </a:lnTo>
                  <a:lnTo>
                    <a:pt x="10" y="206"/>
                  </a:lnTo>
                  <a:lnTo>
                    <a:pt x="622" y="164"/>
                  </a:lnTo>
                  <a:lnTo>
                    <a:pt x="688" y="150"/>
                  </a:lnTo>
                  <a:lnTo>
                    <a:pt x="690" y="156"/>
                  </a:lnTo>
                  <a:lnTo>
                    <a:pt x="670" y="160"/>
                  </a:lnTo>
                  <a:lnTo>
                    <a:pt x="754" y="154"/>
                  </a:lnTo>
                  <a:lnTo>
                    <a:pt x="738" y="80"/>
                  </a:lnTo>
                  <a:close/>
                  <a:moveTo>
                    <a:pt x="724" y="0"/>
                  </a:moveTo>
                  <a:lnTo>
                    <a:pt x="602" y="8"/>
                  </a:lnTo>
                  <a:lnTo>
                    <a:pt x="0" y="124"/>
                  </a:lnTo>
                  <a:lnTo>
                    <a:pt x="612" y="82"/>
                  </a:lnTo>
                  <a:lnTo>
                    <a:pt x="672" y="70"/>
                  </a:lnTo>
                  <a:lnTo>
                    <a:pt x="674" y="76"/>
                  </a:lnTo>
                  <a:lnTo>
                    <a:pt x="660" y="80"/>
                  </a:lnTo>
                  <a:lnTo>
                    <a:pt x="738" y="74"/>
                  </a:lnTo>
                  <a:lnTo>
                    <a:pt x="72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191"/>
            <p:cNvSpPr>
              <a:spLocks noEditPoints="1"/>
            </p:cNvSpPr>
            <p:nvPr userDrawn="1"/>
          </p:nvSpPr>
          <p:spPr bwMode="auto">
            <a:xfrm>
              <a:off x="13566688" y="4248471"/>
              <a:ext cx="1059597" cy="494659"/>
            </a:xfrm>
            <a:custGeom>
              <a:avLst/>
              <a:gdLst>
                <a:gd name="T0" fmla="*/ 770 w 784"/>
                <a:gd name="T1" fmla="*/ 240 h 366"/>
                <a:gd name="T2" fmla="*/ 634 w 784"/>
                <a:gd name="T3" fmla="*/ 250 h 366"/>
                <a:gd name="T4" fmla="*/ 32 w 784"/>
                <a:gd name="T5" fmla="*/ 366 h 366"/>
                <a:gd name="T6" fmla="*/ 644 w 784"/>
                <a:gd name="T7" fmla="*/ 324 h 366"/>
                <a:gd name="T8" fmla="*/ 718 w 784"/>
                <a:gd name="T9" fmla="*/ 310 h 366"/>
                <a:gd name="T10" fmla="*/ 720 w 784"/>
                <a:gd name="T11" fmla="*/ 316 h 366"/>
                <a:gd name="T12" fmla="*/ 692 w 784"/>
                <a:gd name="T13" fmla="*/ 322 h 366"/>
                <a:gd name="T14" fmla="*/ 784 w 784"/>
                <a:gd name="T15" fmla="*/ 316 h 366"/>
                <a:gd name="T16" fmla="*/ 770 w 784"/>
                <a:gd name="T17" fmla="*/ 240 h 366"/>
                <a:gd name="T18" fmla="*/ 754 w 784"/>
                <a:gd name="T19" fmla="*/ 160 h 366"/>
                <a:gd name="T20" fmla="*/ 624 w 784"/>
                <a:gd name="T21" fmla="*/ 170 h 366"/>
                <a:gd name="T22" fmla="*/ 22 w 784"/>
                <a:gd name="T23" fmla="*/ 286 h 366"/>
                <a:gd name="T24" fmla="*/ 632 w 784"/>
                <a:gd name="T25" fmla="*/ 244 h 366"/>
                <a:gd name="T26" fmla="*/ 704 w 784"/>
                <a:gd name="T27" fmla="*/ 230 h 366"/>
                <a:gd name="T28" fmla="*/ 704 w 784"/>
                <a:gd name="T29" fmla="*/ 236 h 366"/>
                <a:gd name="T30" fmla="*/ 682 w 784"/>
                <a:gd name="T31" fmla="*/ 240 h 366"/>
                <a:gd name="T32" fmla="*/ 768 w 784"/>
                <a:gd name="T33" fmla="*/ 234 h 366"/>
                <a:gd name="T34" fmla="*/ 754 w 784"/>
                <a:gd name="T35" fmla="*/ 160 h 366"/>
                <a:gd name="T36" fmla="*/ 738 w 784"/>
                <a:gd name="T37" fmla="*/ 80 h 366"/>
                <a:gd name="T38" fmla="*/ 612 w 784"/>
                <a:gd name="T39" fmla="*/ 88 h 366"/>
                <a:gd name="T40" fmla="*/ 10 w 784"/>
                <a:gd name="T41" fmla="*/ 206 h 366"/>
                <a:gd name="T42" fmla="*/ 622 w 784"/>
                <a:gd name="T43" fmla="*/ 164 h 366"/>
                <a:gd name="T44" fmla="*/ 688 w 784"/>
                <a:gd name="T45" fmla="*/ 150 h 366"/>
                <a:gd name="T46" fmla="*/ 690 w 784"/>
                <a:gd name="T47" fmla="*/ 156 h 366"/>
                <a:gd name="T48" fmla="*/ 670 w 784"/>
                <a:gd name="T49" fmla="*/ 160 h 366"/>
                <a:gd name="T50" fmla="*/ 754 w 784"/>
                <a:gd name="T51" fmla="*/ 154 h 366"/>
                <a:gd name="T52" fmla="*/ 738 w 784"/>
                <a:gd name="T53" fmla="*/ 80 h 366"/>
                <a:gd name="T54" fmla="*/ 724 w 784"/>
                <a:gd name="T55" fmla="*/ 0 h 366"/>
                <a:gd name="T56" fmla="*/ 602 w 784"/>
                <a:gd name="T57" fmla="*/ 8 h 366"/>
                <a:gd name="T58" fmla="*/ 0 w 784"/>
                <a:gd name="T59" fmla="*/ 124 h 366"/>
                <a:gd name="T60" fmla="*/ 612 w 784"/>
                <a:gd name="T61" fmla="*/ 82 h 366"/>
                <a:gd name="T62" fmla="*/ 672 w 784"/>
                <a:gd name="T63" fmla="*/ 70 h 366"/>
                <a:gd name="T64" fmla="*/ 674 w 784"/>
                <a:gd name="T65" fmla="*/ 76 h 366"/>
                <a:gd name="T66" fmla="*/ 660 w 784"/>
                <a:gd name="T67" fmla="*/ 80 h 366"/>
                <a:gd name="T68" fmla="*/ 738 w 784"/>
                <a:gd name="T69" fmla="*/ 74 h 366"/>
                <a:gd name="T70" fmla="*/ 724 w 784"/>
                <a:gd name="T71"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84" h="366">
                  <a:moveTo>
                    <a:pt x="770" y="240"/>
                  </a:moveTo>
                  <a:lnTo>
                    <a:pt x="634" y="250"/>
                  </a:lnTo>
                  <a:lnTo>
                    <a:pt x="32" y="366"/>
                  </a:lnTo>
                  <a:lnTo>
                    <a:pt x="644" y="324"/>
                  </a:lnTo>
                  <a:lnTo>
                    <a:pt x="718" y="310"/>
                  </a:lnTo>
                  <a:lnTo>
                    <a:pt x="720" y="316"/>
                  </a:lnTo>
                  <a:lnTo>
                    <a:pt x="692" y="322"/>
                  </a:lnTo>
                  <a:lnTo>
                    <a:pt x="784" y="316"/>
                  </a:lnTo>
                  <a:lnTo>
                    <a:pt x="770" y="240"/>
                  </a:lnTo>
                  <a:moveTo>
                    <a:pt x="754" y="160"/>
                  </a:moveTo>
                  <a:lnTo>
                    <a:pt x="624" y="170"/>
                  </a:lnTo>
                  <a:lnTo>
                    <a:pt x="22" y="286"/>
                  </a:lnTo>
                  <a:lnTo>
                    <a:pt x="632" y="244"/>
                  </a:lnTo>
                  <a:lnTo>
                    <a:pt x="704" y="230"/>
                  </a:lnTo>
                  <a:lnTo>
                    <a:pt x="704" y="236"/>
                  </a:lnTo>
                  <a:lnTo>
                    <a:pt x="682" y="240"/>
                  </a:lnTo>
                  <a:lnTo>
                    <a:pt x="768" y="234"/>
                  </a:lnTo>
                  <a:lnTo>
                    <a:pt x="754" y="160"/>
                  </a:lnTo>
                  <a:moveTo>
                    <a:pt x="738" y="80"/>
                  </a:moveTo>
                  <a:lnTo>
                    <a:pt x="612" y="88"/>
                  </a:lnTo>
                  <a:lnTo>
                    <a:pt x="10" y="206"/>
                  </a:lnTo>
                  <a:lnTo>
                    <a:pt x="622" y="164"/>
                  </a:lnTo>
                  <a:lnTo>
                    <a:pt x="688" y="150"/>
                  </a:lnTo>
                  <a:lnTo>
                    <a:pt x="690" y="156"/>
                  </a:lnTo>
                  <a:lnTo>
                    <a:pt x="670" y="160"/>
                  </a:lnTo>
                  <a:lnTo>
                    <a:pt x="754" y="154"/>
                  </a:lnTo>
                  <a:lnTo>
                    <a:pt x="738" y="80"/>
                  </a:lnTo>
                  <a:moveTo>
                    <a:pt x="724" y="0"/>
                  </a:moveTo>
                  <a:lnTo>
                    <a:pt x="602" y="8"/>
                  </a:lnTo>
                  <a:lnTo>
                    <a:pt x="0" y="124"/>
                  </a:lnTo>
                  <a:lnTo>
                    <a:pt x="612" y="82"/>
                  </a:lnTo>
                  <a:lnTo>
                    <a:pt x="672" y="70"/>
                  </a:lnTo>
                  <a:lnTo>
                    <a:pt x="674" y="76"/>
                  </a:lnTo>
                  <a:lnTo>
                    <a:pt x="660" y="80"/>
                  </a:lnTo>
                  <a:lnTo>
                    <a:pt x="738" y="74"/>
                  </a:lnTo>
                  <a:lnTo>
                    <a:pt x="7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192"/>
            <p:cNvSpPr>
              <a:spLocks noEditPoints="1"/>
            </p:cNvSpPr>
            <p:nvPr userDrawn="1"/>
          </p:nvSpPr>
          <p:spPr bwMode="auto">
            <a:xfrm>
              <a:off x="13539657" y="4240362"/>
              <a:ext cx="1005536" cy="75686"/>
            </a:xfrm>
            <a:custGeom>
              <a:avLst/>
              <a:gdLst>
                <a:gd name="T0" fmla="*/ 622 w 744"/>
                <a:gd name="T1" fmla="*/ 8 h 56"/>
                <a:gd name="T2" fmla="*/ 10 w 744"/>
                <a:gd name="T3" fmla="*/ 50 h 56"/>
                <a:gd name="T4" fmla="*/ 0 w 744"/>
                <a:gd name="T5" fmla="*/ 52 h 56"/>
                <a:gd name="T6" fmla="*/ 0 w 744"/>
                <a:gd name="T7" fmla="*/ 56 h 56"/>
                <a:gd name="T8" fmla="*/ 574 w 744"/>
                <a:gd name="T9" fmla="*/ 18 h 56"/>
                <a:gd name="T10" fmla="*/ 622 w 744"/>
                <a:gd name="T11" fmla="*/ 8 h 56"/>
                <a:gd name="T12" fmla="*/ 742 w 744"/>
                <a:gd name="T13" fmla="*/ 0 h 56"/>
                <a:gd name="T14" fmla="*/ 670 w 744"/>
                <a:gd name="T15" fmla="*/ 4 h 56"/>
                <a:gd name="T16" fmla="*/ 622 w 744"/>
                <a:gd name="T17" fmla="*/ 14 h 56"/>
                <a:gd name="T18" fmla="*/ 744 w 744"/>
                <a:gd name="T19" fmla="*/ 6 h 56"/>
                <a:gd name="T20" fmla="*/ 742 w 7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56">
                  <a:moveTo>
                    <a:pt x="622" y="8"/>
                  </a:moveTo>
                  <a:lnTo>
                    <a:pt x="10" y="50"/>
                  </a:lnTo>
                  <a:lnTo>
                    <a:pt x="0" y="52"/>
                  </a:lnTo>
                  <a:lnTo>
                    <a:pt x="0" y="56"/>
                  </a:lnTo>
                  <a:lnTo>
                    <a:pt x="574" y="18"/>
                  </a:lnTo>
                  <a:lnTo>
                    <a:pt x="622" y="8"/>
                  </a:lnTo>
                  <a:close/>
                  <a:moveTo>
                    <a:pt x="742" y="0"/>
                  </a:moveTo>
                  <a:lnTo>
                    <a:pt x="670" y="4"/>
                  </a:lnTo>
                  <a:lnTo>
                    <a:pt x="622" y="14"/>
                  </a:lnTo>
                  <a:lnTo>
                    <a:pt x="744" y="6"/>
                  </a:lnTo>
                  <a:lnTo>
                    <a:pt x="74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193"/>
            <p:cNvSpPr>
              <a:spLocks noEditPoints="1"/>
            </p:cNvSpPr>
            <p:nvPr userDrawn="1"/>
          </p:nvSpPr>
          <p:spPr bwMode="auto">
            <a:xfrm>
              <a:off x="13539657" y="4240362"/>
              <a:ext cx="1005536" cy="75686"/>
            </a:xfrm>
            <a:custGeom>
              <a:avLst/>
              <a:gdLst>
                <a:gd name="T0" fmla="*/ 622 w 744"/>
                <a:gd name="T1" fmla="*/ 8 h 56"/>
                <a:gd name="T2" fmla="*/ 10 w 744"/>
                <a:gd name="T3" fmla="*/ 50 h 56"/>
                <a:gd name="T4" fmla="*/ 0 w 744"/>
                <a:gd name="T5" fmla="*/ 52 h 56"/>
                <a:gd name="T6" fmla="*/ 0 w 744"/>
                <a:gd name="T7" fmla="*/ 56 h 56"/>
                <a:gd name="T8" fmla="*/ 574 w 744"/>
                <a:gd name="T9" fmla="*/ 18 h 56"/>
                <a:gd name="T10" fmla="*/ 622 w 744"/>
                <a:gd name="T11" fmla="*/ 8 h 56"/>
                <a:gd name="T12" fmla="*/ 742 w 744"/>
                <a:gd name="T13" fmla="*/ 0 h 56"/>
                <a:gd name="T14" fmla="*/ 670 w 744"/>
                <a:gd name="T15" fmla="*/ 4 h 56"/>
                <a:gd name="T16" fmla="*/ 622 w 744"/>
                <a:gd name="T17" fmla="*/ 14 h 56"/>
                <a:gd name="T18" fmla="*/ 744 w 744"/>
                <a:gd name="T19" fmla="*/ 6 h 56"/>
                <a:gd name="T20" fmla="*/ 742 w 7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56">
                  <a:moveTo>
                    <a:pt x="622" y="8"/>
                  </a:moveTo>
                  <a:lnTo>
                    <a:pt x="10" y="50"/>
                  </a:lnTo>
                  <a:lnTo>
                    <a:pt x="0" y="52"/>
                  </a:lnTo>
                  <a:lnTo>
                    <a:pt x="0" y="56"/>
                  </a:lnTo>
                  <a:lnTo>
                    <a:pt x="574" y="18"/>
                  </a:lnTo>
                  <a:lnTo>
                    <a:pt x="622" y="8"/>
                  </a:lnTo>
                  <a:moveTo>
                    <a:pt x="742" y="0"/>
                  </a:moveTo>
                  <a:lnTo>
                    <a:pt x="670" y="4"/>
                  </a:lnTo>
                  <a:lnTo>
                    <a:pt x="622" y="14"/>
                  </a:lnTo>
                  <a:lnTo>
                    <a:pt x="744" y="6"/>
                  </a:lnTo>
                  <a:lnTo>
                    <a:pt x="7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194"/>
            <p:cNvSpPr>
              <a:spLocks noEditPoints="1"/>
            </p:cNvSpPr>
            <p:nvPr userDrawn="1"/>
          </p:nvSpPr>
          <p:spPr bwMode="auto">
            <a:xfrm>
              <a:off x="13547766" y="4348484"/>
              <a:ext cx="1016348" cy="78389"/>
            </a:xfrm>
            <a:custGeom>
              <a:avLst/>
              <a:gdLst>
                <a:gd name="T0" fmla="*/ 626 w 752"/>
                <a:gd name="T1" fmla="*/ 8 h 58"/>
                <a:gd name="T2" fmla="*/ 14 w 752"/>
                <a:gd name="T3" fmla="*/ 50 h 58"/>
                <a:gd name="T4" fmla="*/ 0 w 752"/>
                <a:gd name="T5" fmla="*/ 54 h 58"/>
                <a:gd name="T6" fmla="*/ 0 w 752"/>
                <a:gd name="T7" fmla="*/ 58 h 58"/>
                <a:gd name="T8" fmla="*/ 578 w 752"/>
                <a:gd name="T9" fmla="*/ 18 h 58"/>
                <a:gd name="T10" fmla="*/ 626 w 752"/>
                <a:gd name="T11" fmla="*/ 8 h 58"/>
                <a:gd name="T12" fmla="*/ 752 w 752"/>
                <a:gd name="T13" fmla="*/ 0 h 58"/>
                <a:gd name="T14" fmla="*/ 674 w 752"/>
                <a:gd name="T15" fmla="*/ 6 h 58"/>
                <a:gd name="T16" fmla="*/ 626 w 752"/>
                <a:gd name="T17" fmla="*/ 14 h 58"/>
                <a:gd name="T18" fmla="*/ 752 w 752"/>
                <a:gd name="T19" fmla="*/ 6 h 58"/>
                <a:gd name="T20" fmla="*/ 752 w 752"/>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2" h="58">
                  <a:moveTo>
                    <a:pt x="626" y="8"/>
                  </a:moveTo>
                  <a:lnTo>
                    <a:pt x="14" y="50"/>
                  </a:lnTo>
                  <a:lnTo>
                    <a:pt x="0" y="54"/>
                  </a:lnTo>
                  <a:lnTo>
                    <a:pt x="0" y="58"/>
                  </a:lnTo>
                  <a:lnTo>
                    <a:pt x="578" y="18"/>
                  </a:lnTo>
                  <a:lnTo>
                    <a:pt x="626" y="8"/>
                  </a:lnTo>
                  <a:close/>
                  <a:moveTo>
                    <a:pt x="752" y="0"/>
                  </a:moveTo>
                  <a:lnTo>
                    <a:pt x="674" y="6"/>
                  </a:lnTo>
                  <a:lnTo>
                    <a:pt x="626" y="14"/>
                  </a:lnTo>
                  <a:lnTo>
                    <a:pt x="752" y="6"/>
                  </a:lnTo>
                  <a:lnTo>
                    <a:pt x="75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195"/>
            <p:cNvSpPr>
              <a:spLocks noEditPoints="1"/>
            </p:cNvSpPr>
            <p:nvPr userDrawn="1"/>
          </p:nvSpPr>
          <p:spPr bwMode="auto">
            <a:xfrm>
              <a:off x="13547766" y="4348484"/>
              <a:ext cx="1016348" cy="78389"/>
            </a:xfrm>
            <a:custGeom>
              <a:avLst/>
              <a:gdLst>
                <a:gd name="T0" fmla="*/ 626 w 752"/>
                <a:gd name="T1" fmla="*/ 8 h 58"/>
                <a:gd name="T2" fmla="*/ 14 w 752"/>
                <a:gd name="T3" fmla="*/ 50 h 58"/>
                <a:gd name="T4" fmla="*/ 0 w 752"/>
                <a:gd name="T5" fmla="*/ 54 h 58"/>
                <a:gd name="T6" fmla="*/ 0 w 752"/>
                <a:gd name="T7" fmla="*/ 58 h 58"/>
                <a:gd name="T8" fmla="*/ 578 w 752"/>
                <a:gd name="T9" fmla="*/ 18 h 58"/>
                <a:gd name="T10" fmla="*/ 626 w 752"/>
                <a:gd name="T11" fmla="*/ 8 h 58"/>
                <a:gd name="T12" fmla="*/ 752 w 752"/>
                <a:gd name="T13" fmla="*/ 0 h 58"/>
                <a:gd name="T14" fmla="*/ 674 w 752"/>
                <a:gd name="T15" fmla="*/ 6 h 58"/>
                <a:gd name="T16" fmla="*/ 626 w 752"/>
                <a:gd name="T17" fmla="*/ 14 h 58"/>
                <a:gd name="T18" fmla="*/ 752 w 752"/>
                <a:gd name="T19" fmla="*/ 6 h 58"/>
                <a:gd name="T20" fmla="*/ 752 w 752"/>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2" h="58">
                  <a:moveTo>
                    <a:pt x="626" y="8"/>
                  </a:moveTo>
                  <a:lnTo>
                    <a:pt x="14" y="50"/>
                  </a:lnTo>
                  <a:lnTo>
                    <a:pt x="0" y="54"/>
                  </a:lnTo>
                  <a:lnTo>
                    <a:pt x="0" y="58"/>
                  </a:lnTo>
                  <a:lnTo>
                    <a:pt x="578" y="18"/>
                  </a:lnTo>
                  <a:lnTo>
                    <a:pt x="626" y="8"/>
                  </a:lnTo>
                  <a:moveTo>
                    <a:pt x="752" y="0"/>
                  </a:moveTo>
                  <a:lnTo>
                    <a:pt x="674" y="6"/>
                  </a:lnTo>
                  <a:lnTo>
                    <a:pt x="626" y="14"/>
                  </a:lnTo>
                  <a:lnTo>
                    <a:pt x="752" y="6"/>
                  </a:lnTo>
                  <a:lnTo>
                    <a:pt x="7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196"/>
            <p:cNvSpPr>
              <a:spLocks noEditPoints="1"/>
            </p:cNvSpPr>
            <p:nvPr userDrawn="1"/>
          </p:nvSpPr>
          <p:spPr bwMode="auto">
            <a:xfrm>
              <a:off x="13555875" y="4456606"/>
              <a:ext cx="1029864" cy="78389"/>
            </a:xfrm>
            <a:custGeom>
              <a:avLst/>
              <a:gdLst>
                <a:gd name="T0" fmla="*/ 630 w 762"/>
                <a:gd name="T1" fmla="*/ 10 h 58"/>
                <a:gd name="T2" fmla="*/ 18 w 762"/>
                <a:gd name="T3" fmla="*/ 52 h 58"/>
                <a:gd name="T4" fmla="*/ 0 w 762"/>
                <a:gd name="T5" fmla="*/ 56 h 58"/>
                <a:gd name="T6" fmla="*/ 0 w 762"/>
                <a:gd name="T7" fmla="*/ 58 h 58"/>
                <a:gd name="T8" fmla="*/ 582 w 762"/>
                <a:gd name="T9" fmla="*/ 18 h 58"/>
                <a:gd name="T10" fmla="*/ 630 w 762"/>
                <a:gd name="T11" fmla="*/ 10 h 58"/>
                <a:gd name="T12" fmla="*/ 762 w 762"/>
                <a:gd name="T13" fmla="*/ 0 h 58"/>
                <a:gd name="T14" fmla="*/ 678 w 762"/>
                <a:gd name="T15" fmla="*/ 6 h 58"/>
                <a:gd name="T16" fmla="*/ 632 w 762"/>
                <a:gd name="T17" fmla="*/ 16 h 58"/>
                <a:gd name="T18" fmla="*/ 762 w 762"/>
                <a:gd name="T19" fmla="*/ 6 h 58"/>
                <a:gd name="T20" fmla="*/ 762 w 762"/>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2" h="58">
                  <a:moveTo>
                    <a:pt x="630" y="10"/>
                  </a:moveTo>
                  <a:lnTo>
                    <a:pt x="18" y="52"/>
                  </a:lnTo>
                  <a:lnTo>
                    <a:pt x="0" y="56"/>
                  </a:lnTo>
                  <a:lnTo>
                    <a:pt x="0" y="58"/>
                  </a:lnTo>
                  <a:lnTo>
                    <a:pt x="582" y="18"/>
                  </a:lnTo>
                  <a:lnTo>
                    <a:pt x="630" y="10"/>
                  </a:lnTo>
                  <a:close/>
                  <a:moveTo>
                    <a:pt x="762" y="0"/>
                  </a:moveTo>
                  <a:lnTo>
                    <a:pt x="678" y="6"/>
                  </a:lnTo>
                  <a:lnTo>
                    <a:pt x="632" y="16"/>
                  </a:lnTo>
                  <a:lnTo>
                    <a:pt x="762" y="6"/>
                  </a:lnTo>
                  <a:lnTo>
                    <a:pt x="76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197"/>
            <p:cNvSpPr>
              <a:spLocks noEditPoints="1"/>
            </p:cNvSpPr>
            <p:nvPr userDrawn="1"/>
          </p:nvSpPr>
          <p:spPr bwMode="auto">
            <a:xfrm>
              <a:off x="13555875" y="4456606"/>
              <a:ext cx="1029864" cy="78389"/>
            </a:xfrm>
            <a:custGeom>
              <a:avLst/>
              <a:gdLst>
                <a:gd name="T0" fmla="*/ 630 w 762"/>
                <a:gd name="T1" fmla="*/ 10 h 58"/>
                <a:gd name="T2" fmla="*/ 18 w 762"/>
                <a:gd name="T3" fmla="*/ 52 h 58"/>
                <a:gd name="T4" fmla="*/ 0 w 762"/>
                <a:gd name="T5" fmla="*/ 56 h 58"/>
                <a:gd name="T6" fmla="*/ 0 w 762"/>
                <a:gd name="T7" fmla="*/ 58 h 58"/>
                <a:gd name="T8" fmla="*/ 582 w 762"/>
                <a:gd name="T9" fmla="*/ 18 h 58"/>
                <a:gd name="T10" fmla="*/ 630 w 762"/>
                <a:gd name="T11" fmla="*/ 10 h 58"/>
                <a:gd name="T12" fmla="*/ 762 w 762"/>
                <a:gd name="T13" fmla="*/ 0 h 58"/>
                <a:gd name="T14" fmla="*/ 678 w 762"/>
                <a:gd name="T15" fmla="*/ 6 h 58"/>
                <a:gd name="T16" fmla="*/ 632 w 762"/>
                <a:gd name="T17" fmla="*/ 16 h 58"/>
                <a:gd name="T18" fmla="*/ 762 w 762"/>
                <a:gd name="T19" fmla="*/ 6 h 58"/>
                <a:gd name="T20" fmla="*/ 762 w 762"/>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2" h="58">
                  <a:moveTo>
                    <a:pt x="630" y="10"/>
                  </a:moveTo>
                  <a:lnTo>
                    <a:pt x="18" y="52"/>
                  </a:lnTo>
                  <a:lnTo>
                    <a:pt x="0" y="56"/>
                  </a:lnTo>
                  <a:lnTo>
                    <a:pt x="0" y="58"/>
                  </a:lnTo>
                  <a:lnTo>
                    <a:pt x="582" y="18"/>
                  </a:lnTo>
                  <a:lnTo>
                    <a:pt x="630" y="10"/>
                  </a:lnTo>
                  <a:moveTo>
                    <a:pt x="762" y="0"/>
                  </a:moveTo>
                  <a:lnTo>
                    <a:pt x="678" y="6"/>
                  </a:lnTo>
                  <a:lnTo>
                    <a:pt x="632" y="16"/>
                  </a:lnTo>
                  <a:lnTo>
                    <a:pt x="762" y="6"/>
                  </a:lnTo>
                  <a:lnTo>
                    <a:pt x="7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198"/>
            <p:cNvSpPr>
              <a:spLocks noEditPoints="1"/>
            </p:cNvSpPr>
            <p:nvPr userDrawn="1"/>
          </p:nvSpPr>
          <p:spPr bwMode="auto">
            <a:xfrm>
              <a:off x="13563985" y="4564729"/>
              <a:ext cx="1043379" cy="81092"/>
            </a:xfrm>
            <a:custGeom>
              <a:avLst/>
              <a:gdLst>
                <a:gd name="T0" fmla="*/ 634 w 772"/>
                <a:gd name="T1" fmla="*/ 10 h 60"/>
                <a:gd name="T2" fmla="*/ 24 w 772"/>
                <a:gd name="T3" fmla="*/ 52 h 60"/>
                <a:gd name="T4" fmla="*/ 0 w 772"/>
                <a:gd name="T5" fmla="*/ 56 h 60"/>
                <a:gd name="T6" fmla="*/ 0 w 772"/>
                <a:gd name="T7" fmla="*/ 60 h 60"/>
                <a:gd name="T8" fmla="*/ 586 w 772"/>
                <a:gd name="T9" fmla="*/ 20 h 60"/>
                <a:gd name="T10" fmla="*/ 634 w 772"/>
                <a:gd name="T11" fmla="*/ 10 h 60"/>
                <a:gd name="T12" fmla="*/ 770 w 772"/>
                <a:gd name="T13" fmla="*/ 0 h 60"/>
                <a:gd name="T14" fmla="*/ 684 w 772"/>
                <a:gd name="T15" fmla="*/ 6 h 60"/>
                <a:gd name="T16" fmla="*/ 636 w 772"/>
                <a:gd name="T17" fmla="*/ 16 h 60"/>
                <a:gd name="T18" fmla="*/ 772 w 772"/>
                <a:gd name="T19" fmla="*/ 6 h 60"/>
                <a:gd name="T20" fmla="*/ 770 w 772"/>
                <a:gd name="T2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2" h="60">
                  <a:moveTo>
                    <a:pt x="634" y="10"/>
                  </a:moveTo>
                  <a:lnTo>
                    <a:pt x="24" y="52"/>
                  </a:lnTo>
                  <a:lnTo>
                    <a:pt x="0" y="56"/>
                  </a:lnTo>
                  <a:lnTo>
                    <a:pt x="0" y="60"/>
                  </a:lnTo>
                  <a:lnTo>
                    <a:pt x="586" y="20"/>
                  </a:lnTo>
                  <a:lnTo>
                    <a:pt x="634" y="10"/>
                  </a:lnTo>
                  <a:close/>
                  <a:moveTo>
                    <a:pt x="770" y="0"/>
                  </a:moveTo>
                  <a:lnTo>
                    <a:pt x="684" y="6"/>
                  </a:lnTo>
                  <a:lnTo>
                    <a:pt x="636" y="16"/>
                  </a:lnTo>
                  <a:lnTo>
                    <a:pt x="772" y="6"/>
                  </a:lnTo>
                  <a:lnTo>
                    <a:pt x="77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199"/>
            <p:cNvSpPr>
              <a:spLocks noEditPoints="1"/>
            </p:cNvSpPr>
            <p:nvPr userDrawn="1"/>
          </p:nvSpPr>
          <p:spPr bwMode="auto">
            <a:xfrm>
              <a:off x="13563985" y="4564729"/>
              <a:ext cx="1043379" cy="81092"/>
            </a:xfrm>
            <a:custGeom>
              <a:avLst/>
              <a:gdLst>
                <a:gd name="T0" fmla="*/ 634 w 772"/>
                <a:gd name="T1" fmla="*/ 10 h 60"/>
                <a:gd name="T2" fmla="*/ 24 w 772"/>
                <a:gd name="T3" fmla="*/ 52 h 60"/>
                <a:gd name="T4" fmla="*/ 0 w 772"/>
                <a:gd name="T5" fmla="*/ 56 h 60"/>
                <a:gd name="T6" fmla="*/ 0 w 772"/>
                <a:gd name="T7" fmla="*/ 60 h 60"/>
                <a:gd name="T8" fmla="*/ 586 w 772"/>
                <a:gd name="T9" fmla="*/ 20 h 60"/>
                <a:gd name="T10" fmla="*/ 634 w 772"/>
                <a:gd name="T11" fmla="*/ 10 h 60"/>
                <a:gd name="T12" fmla="*/ 770 w 772"/>
                <a:gd name="T13" fmla="*/ 0 h 60"/>
                <a:gd name="T14" fmla="*/ 684 w 772"/>
                <a:gd name="T15" fmla="*/ 6 h 60"/>
                <a:gd name="T16" fmla="*/ 636 w 772"/>
                <a:gd name="T17" fmla="*/ 16 h 60"/>
                <a:gd name="T18" fmla="*/ 772 w 772"/>
                <a:gd name="T19" fmla="*/ 6 h 60"/>
                <a:gd name="T20" fmla="*/ 770 w 772"/>
                <a:gd name="T2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2" h="60">
                  <a:moveTo>
                    <a:pt x="634" y="10"/>
                  </a:moveTo>
                  <a:lnTo>
                    <a:pt x="24" y="52"/>
                  </a:lnTo>
                  <a:lnTo>
                    <a:pt x="0" y="56"/>
                  </a:lnTo>
                  <a:lnTo>
                    <a:pt x="0" y="60"/>
                  </a:lnTo>
                  <a:lnTo>
                    <a:pt x="586" y="20"/>
                  </a:lnTo>
                  <a:lnTo>
                    <a:pt x="634" y="10"/>
                  </a:lnTo>
                  <a:moveTo>
                    <a:pt x="770" y="0"/>
                  </a:moveTo>
                  <a:lnTo>
                    <a:pt x="684" y="6"/>
                  </a:lnTo>
                  <a:lnTo>
                    <a:pt x="636" y="16"/>
                  </a:lnTo>
                  <a:lnTo>
                    <a:pt x="772" y="6"/>
                  </a:lnTo>
                  <a:lnTo>
                    <a:pt x="7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200"/>
            <p:cNvSpPr>
              <a:spLocks/>
            </p:cNvSpPr>
            <p:nvPr userDrawn="1"/>
          </p:nvSpPr>
          <p:spPr bwMode="auto">
            <a:xfrm>
              <a:off x="13623452" y="4683663"/>
              <a:ext cx="1024458" cy="170292"/>
            </a:xfrm>
            <a:custGeom>
              <a:avLst/>
              <a:gdLst>
                <a:gd name="T0" fmla="*/ 744 w 758"/>
                <a:gd name="T1" fmla="*/ 0 h 126"/>
                <a:gd name="T2" fmla="*/ 602 w 758"/>
                <a:gd name="T3" fmla="*/ 8 h 126"/>
                <a:gd name="T4" fmla="*/ 0 w 758"/>
                <a:gd name="T5" fmla="*/ 126 h 126"/>
                <a:gd name="T6" fmla="*/ 612 w 758"/>
                <a:gd name="T7" fmla="*/ 84 h 126"/>
                <a:gd name="T8" fmla="*/ 692 w 758"/>
                <a:gd name="T9" fmla="*/ 68 h 126"/>
                <a:gd name="T10" fmla="*/ 694 w 758"/>
                <a:gd name="T11" fmla="*/ 74 h 126"/>
                <a:gd name="T12" fmla="*/ 660 w 758"/>
                <a:gd name="T13" fmla="*/ 80 h 126"/>
                <a:gd name="T14" fmla="*/ 758 w 758"/>
                <a:gd name="T15" fmla="*/ 74 h 126"/>
                <a:gd name="T16" fmla="*/ 744 w 758"/>
                <a:gd name="T17"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8" h="126">
                  <a:moveTo>
                    <a:pt x="744" y="0"/>
                  </a:moveTo>
                  <a:lnTo>
                    <a:pt x="602" y="8"/>
                  </a:lnTo>
                  <a:lnTo>
                    <a:pt x="0" y="126"/>
                  </a:lnTo>
                  <a:lnTo>
                    <a:pt x="612" y="84"/>
                  </a:lnTo>
                  <a:lnTo>
                    <a:pt x="692" y="68"/>
                  </a:lnTo>
                  <a:lnTo>
                    <a:pt x="694" y="74"/>
                  </a:lnTo>
                  <a:lnTo>
                    <a:pt x="660" y="80"/>
                  </a:lnTo>
                  <a:lnTo>
                    <a:pt x="758" y="74"/>
                  </a:lnTo>
                  <a:lnTo>
                    <a:pt x="74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201"/>
            <p:cNvSpPr>
              <a:spLocks/>
            </p:cNvSpPr>
            <p:nvPr userDrawn="1"/>
          </p:nvSpPr>
          <p:spPr bwMode="auto">
            <a:xfrm>
              <a:off x="13623452" y="4683663"/>
              <a:ext cx="1024458" cy="170292"/>
            </a:xfrm>
            <a:custGeom>
              <a:avLst/>
              <a:gdLst>
                <a:gd name="T0" fmla="*/ 744 w 758"/>
                <a:gd name="T1" fmla="*/ 0 h 126"/>
                <a:gd name="T2" fmla="*/ 602 w 758"/>
                <a:gd name="T3" fmla="*/ 8 h 126"/>
                <a:gd name="T4" fmla="*/ 0 w 758"/>
                <a:gd name="T5" fmla="*/ 126 h 126"/>
                <a:gd name="T6" fmla="*/ 612 w 758"/>
                <a:gd name="T7" fmla="*/ 84 h 126"/>
                <a:gd name="T8" fmla="*/ 692 w 758"/>
                <a:gd name="T9" fmla="*/ 68 h 126"/>
                <a:gd name="T10" fmla="*/ 694 w 758"/>
                <a:gd name="T11" fmla="*/ 74 h 126"/>
                <a:gd name="T12" fmla="*/ 660 w 758"/>
                <a:gd name="T13" fmla="*/ 80 h 126"/>
                <a:gd name="T14" fmla="*/ 758 w 758"/>
                <a:gd name="T15" fmla="*/ 74 h 126"/>
                <a:gd name="T16" fmla="*/ 744 w 758"/>
                <a:gd name="T17"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8" h="126">
                  <a:moveTo>
                    <a:pt x="744" y="0"/>
                  </a:moveTo>
                  <a:lnTo>
                    <a:pt x="602" y="8"/>
                  </a:lnTo>
                  <a:lnTo>
                    <a:pt x="0" y="126"/>
                  </a:lnTo>
                  <a:lnTo>
                    <a:pt x="612" y="84"/>
                  </a:lnTo>
                  <a:lnTo>
                    <a:pt x="692" y="68"/>
                  </a:lnTo>
                  <a:lnTo>
                    <a:pt x="694" y="74"/>
                  </a:lnTo>
                  <a:lnTo>
                    <a:pt x="660" y="80"/>
                  </a:lnTo>
                  <a:lnTo>
                    <a:pt x="758" y="74"/>
                  </a:lnTo>
                  <a:lnTo>
                    <a:pt x="7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202"/>
            <p:cNvSpPr>
              <a:spLocks noEditPoints="1"/>
            </p:cNvSpPr>
            <p:nvPr userDrawn="1"/>
          </p:nvSpPr>
          <p:spPr bwMode="auto">
            <a:xfrm>
              <a:off x="13569391" y="4675554"/>
              <a:ext cx="1059597" cy="78389"/>
            </a:xfrm>
            <a:custGeom>
              <a:avLst/>
              <a:gdLst>
                <a:gd name="T0" fmla="*/ 642 w 784"/>
                <a:gd name="T1" fmla="*/ 8 h 58"/>
                <a:gd name="T2" fmla="*/ 30 w 784"/>
                <a:gd name="T3" fmla="*/ 50 h 58"/>
                <a:gd name="T4" fmla="*/ 0 w 784"/>
                <a:gd name="T5" fmla="*/ 56 h 58"/>
                <a:gd name="T6" fmla="*/ 0 w 784"/>
                <a:gd name="T7" fmla="*/ 58 h 58"/>
                <a:gd name="T8" fmla="*/ 594 w 784"/>
                <a:gd name="T9" fmla="*/ 18 h 58"/>
                <a:gd name="T10" fmla="*/ 642 w 784"/>
                <a:gd name="T11" fmla="*/ 8 h 58"/>
                <a:gd name="T12" fmla="*/ 782 w 784"/>
                <a:gd name="T13" fmla="*/ 0 h 58"/>
                <a:gd name="T14" fmla="*/ 690 w 784"/>
                <a:gd name="T15" fmla="*/ 6 h 58"/>
                <a:gd name="T16" fmla="*/ 642 w 784"/>
                <a:gd name="T17" fmla="*/ 14 h 58"/>
                <a:gd name="T18" fmla="*/ 784 w 784"/>
                <a:gd name="T19" fmla="*/ 6 h 58"/>
                <a:gd name="T20" fmla="*/ 782 w 784"/>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4" h="58">
                  <a:moveTo>
                    <a:pt x="642" y="8"/>
                  </a:moveTo>
                  <a:lnTo>
                    <a:pt x="30" y="50"/>
                  </a:lnTo>
                  <a:lnTo>
                    <a:pt x="0" y="56"/>
                  </a:lnTo>
                  <a:lnTo>
                    <a:pt x="0" y="58"/>
                  </a:lnTo>
                  <a:lnTo>
                    <a:pt x="594" y="18"/>
                  </a:lnTo>
                  <a:lnTo>
                    <a:pt x="642" y="8"/>
                  </a:lnTo>
                  <a:close/>
                  <a:moveTo>
                    <a:pt x="782" y="0"/>
                  </a:moveTo>
                  <a:lnTo>
                    <a:pt x="690" y="6"/>
                  </a:lnTo>
                  <a:lnTo>
                    <a:pt x="642" y="14"/>
                  </a:lnTo>
                  <a:lnTo>
                    <a:pt x="784" y="6"/>
                  </a:lnTo>
                  <a:lnTo>
                    <a:pt x="78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203"/>
            <p:cNvSpPr>
              <a:spLocks noEditPoints="1"/>
            </p:cNvSpPr>
            <p:nvPr userDrawn="1"/>
          </p:nvSpPr>
          <p:spPr bwMode="auto">
            <a:xfrm>
              <a:off x="13569391" y="4675554"/>
              <a:ext cx="1059597" cy="78389"/>
            </a:xfrm>
            <a:custGeom>
              <a:avLst/>
              <a:gdLst>
                <a:gd name="T0" fmla="*/ 642 w 784"/>
                <a:gd name="T1" fmla="*/ 8 h 58"/>
                <a:gd name="T2" fmla="*/ 30 w 784"/>
                <a:gd name="T3" fmla="*/ 50 h 58"/>
                <a:gd name="T4" fmla="*/ 0 w 784"/>
                <a:gd name="T5" fmla="*/ 56 h 58"/>
                <a:gd name="T6" fmla="*/ 0 w 784"/>
                <a:gd name="T7" fmla="*/ 58 h 58"/>
                <a:gd name="T8" fmla="*/ 594 w 784"/>
                <a:gd name="T9" fmla="*/ 18 h 58"/>
                <a:gd name="T10" fmla="*/ 642 w 784"/>
                <a:gd name="T11" fmla="*/ 8 h 58"/>
                <a:gd name="T12" fmla="*/ 782 w 784"/>
                <a:gd name="T13" fmla="*/ 0 h 58"/>
                <a:gd name="T14" fmla="*/ 690 w 784"/>
                <a:gd name="T15" fmla="*/ 6 h 58"/>
                <a:gd name="T16" fmla="*/ 642 w 784"/>
                <a:gd name="T17" fmla="*/ 14 h 58"/>
                <a:gd name="T18" fmla="*/ 784 w 784"/>
                <a:gd name="T19" fmla="*/ 6 h 58"/>
                <a:gd name="T20" fmla="*/ 782 w 784"/>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4" h="58">
                  <a:moveTo>
                    <a:pt x="642" y="8"/>
                  </a:moveTo>
                  <a:lnTo>
                    <a:pt x="30" y="50"/>
                  </a:lnTo>
                  <a:lnTo>
                    <a:pt x="0" y="56"/>
                  </a:lnTo>
                  <a:lnTo>
                    <a:pt x="0" y="58"/>
                  </a:lnTo>
                  <a:lnTo>
                    <a:pt x="594" y="18"/>
                  </a:lnTo>
                  <a:lnTo>
                    <a:pt x="642" y="8"/>
                  </a:lnTo>
                  <a:moveTo>
                    <a:pt x="782" y="0"/>
                  </a:moveTo>
                  <a:lnTo>
                    <a:pt x="690" y="6"/>
                  </a:lnTo>
                  <a:lnTo>
                    <a:pt x="642" y="14"/>
                  </a:lnTo>
                  <a:lnTo>
                    <a:pt x="784" y="6"/>
                  </a:lnTo>
                  <a:lnTo>
                    <a:pt x="7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204"/>
            <p:cNvSpPr>
              <a:spLocks noEditPoints="1"/>
            </p:cNvSpPr>
            <p:nvPr userDrawn="1"/>
          </p:nvSpPr>
          <p:spPr bwMode="auto">
            <a:xfrm>
              <a:off x="13577500" y="4783676"/>
              <a:ext cx="1073113" cy="81092"/>
            </a:xfrm>
            <a:custGeom>
              <a:avLst/>
              <a:gdLst>
                <a:gd name="T0" fmla="*/ 646 w 794"/>
                <a:gd name="T1" fmla="*/ 10 h 60"/>
                <a:gd name="T2" fmla="*/ 34 w 794"/>
                <a:gd name="T3" fmla="*/ 52 h 60"/>
                <a:gd name="T4" fmla="*/ 0 w 794"/>
                <a:gd name="T5" fmla="*/ 58 h 60"/>
                <a:gd name="T6" fmla="*/ 0 w 794"/>
                <a:gd name="T7" fmla="*/ 60 h 60"/>
                <a:gd name="T8" fmla="*/ 598 w 794"/>
                <a:gd name="T9" fmla="*/ 20 h 60"/>
                <a:gd name="T10" fmla="*/ 646 w 794"/>
                <a:gd name="T11" fmla="*/ 10 h 60"/>
                <a:gd name="T12" fmla="*/ 792 w 794"/>
                <a:gd name="T13" fmla="*/ 0 h 60"/>
                <a:gd name="T14" fmla="*/ 694 w 794"/>
                <a:gd name="T15" fmla="*/ 6 h 60"/>
                <a:gd name="T16" fmla="*/ 646 w 794"/>
                <a:gd name="T17" fmla="*/ 16 h 60"/>
                <a:gd name="T18" fmla="*/ 794 w 794"/>
                <a:gd name="T19" fmla="*/ 6 h 60"/>
                <a:gd name="T20" fmla="*/ 792 w 794"/>
                <a:gd name="T2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4" h="60">
                  <a:moveTo>
                    <a:pt x="646" y="10"/>
                  </a:moveTo>
                  <a:lnTo>
                    <a:pt x="34" y="52"/>
                  </a:lnTo>
                  <a:lnTo>
                    <a:pt x="0" y="58"/>
                  </a:lnTo>
                  <a:lnTo>
                    <a:pt x="0" y="60"/>
                  </a:lnTo>
                  <a:lnTo>
                    <a:pt x="598" y="20"/>
                  </a:lnTo>
                  <a:lnTo>
                    <a:pt x="646" y="10"/>
                  </a:lnTo>
                  <a:close/>
                  <a:moveTo>
                    <a:pt x="792" y="0"/>
                  </a:moveTo>
                  <a:lnTo>
                    <a:pt x="694" y="6"/>
                  </a:lnTo>
                  <a:lnTo>
                    <a:pt x="646" y="16"/>
                  </a:lnTo>
                  <a:lnTo>
                    <a:pt x="794" y="6"/>
                  </a:lnTo>
                  <a:lnTo>
                    <a:pt x="79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205"/>
            <p:cNvSpPr>
              <a:spLocks noEditPoints="1"/>
            </p:cNvSpPr>
            <p:nvPr userDrawn="1"/>
          </p:nvSpPr>
          <p:spPr bwMode="auto">
            <a:xfrm>
              <a:off x="13577500" y="4783676"/>
              <a:ext cx="1073113" cy="81092"/>
            </a:xfrm>
            <a:custGeom>
              <a:avLst/>
              <a:gdLst>
                <a:gd name="T0" fmla="*/ 646 w 794"/>
                <a:gd name="T1" fmla="*/ 10 h 60"/>
                <a:gd name="T2" fmla="*/ 34 w 794"/>
                <a:gd name="T3" fmla="*/ 52 h 60"/>
                <a:gd name="T4" fmla="*/ 0 w 794"/>
                <a:gd name="T5" fmla="*/ 58 h 60"/>
                <a:gd name="T6" fmla="*/ 0 w 794"/>
                <a:gd name="T7" fmla="*/ 60 h 60"/>
                <a:gd name="T8" fmla="*/ 598 w 794"/>
                <a:gd name="T9" fmla="*/ 20 h 60"/>
                <a:gd name="T10" fmla="*/ 646 w 794"/>
                <a:gd name="T11" fmla="*/ 10 h 60"/>
                <a:gd name="T12" fmla="*/ 792 w 794"/>
                <a:gd name="T13" fmla="*/ 0 h 60"/>
                <a:gd name="T14" fmla="*/ 694 w 794"/>
                <a:gd name="T15" fmla="*/ 6 h 60"/>
                <a:gd name="T16" fmla="*/ 646 w 794"/>
                <a:gd name="T17" fmla="*/ 16 h 60"/>
                <a:gd name="T18" fmla="*/ 794 w 794"/>
                <a:gd name="T19" fmla="*/ 6 h 60"/>
                <a:gd name="T20" fmla="*/ 792 w 794"/>
                <a:gd name="T2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4" h="60">
                  <a:moveTo>
                    <a:pt x="646" y="10"/>
                  </a:moveTo>
                  <a:lnTo>
                    <a:pt x="34" y="52"/>
                  </a:lnTo>
                  <a:lnTo>
                    <a:pt x="0" y="58"/>
                  </a:lnTo>
                  <a:lnTo>
                    <a:pt x="0" y="60"/>
                  </a:lnTo>
                  <a:lnTo>
                    <a:pt x="598" y="20"/>
                  </a:lnTo>
                  <a:lnTo>
                    <a:pt x="646" y="10"/>
                  </a:lnTo>
                  <a:moveTo>
                    <a:pt x="792" y="0"/>
                  </a:moveTo>
                  <a:lnTo>
                    <a:pt x="694" y="6"/>
                  </a:lnTo>
                  <a:lnTo>
                    <a:pt x="646" y="16"/>
                  </a:lnTo>
                  <a:lnTo>
                    <a:pt x="794" y="6"/>
                  </a:lnTo>
                  <a:lnTo>
                    <a:pt x="7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24" name="Picture 207"/>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199072" y="3870044"/>
              <a:ext cx="237869" cy="64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 name="Freeform 208"/>
            <p:cNvSpPr>
              <a:spLocks noEditPoints="1"/>
            </p:cNvSpPr>
            <p:nvPr userDrawn="1"/>
          </p:nvSpPr>
          <p:spPr bwMode="auto">
            <a:xfrm>
              <a:off x="13423425" y="3697049"/>
              <a:ext cx="927148" cy="186511"/>
            </a:xfrm>
            <a:custGeom>
              <a:avLst/>
              <a:gdLst>
                <a:gd name="T0" fmla="*/ 654 w 686"/>
                <a:gd name="T1" fmla="*/ 12 h 138"/>
                <a:gd name="T2" fmla="*/ 606 w 686"/>
                <a:gd name="T3" fmla="*/ 14 h 138"/>
                <a:gd name="T4" fmla="*/ 0 w 686"/>
                <a:gd name="T5" fmla="*/ 132 h 138"/>
                <a:gd name="T6" fmla="*/ 0 w 686"/>
                <a:gd name="T7" fmla="*/ 138 h 138"/>
                <a:gd name="T8" fmla="*/ 654 w 686"/>
                <a:gd name="T9" fmla="*/ 12 h 138"/>
                <a:gd name="T10" fmla="*/ 686 w 686"/>
                <a:gd name="T11" fmla="*/ 0 h 138"/>
                <a:gd name="T12" fmla="*/ 654 w 686"/>
                <a:gd name="T13" fmla="*/ 6 h 138"/>
                <a:gd name="T14" fmla="*/ 686 w 686"/>
                <a:gd name="T15" fmla="*/ 4 h 138"/>
                <a:gd name="T16" fmla="*/ 686 w 686"/>
                <a:gd name="T1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138">
                  <a:moveTo>
                    <a:pt x="654" y="12"/>
                  </a:moveTo>
                  <a:lnTo>
                    <a:pt x="606" y="14"/>
                  </a:lnTo>
                  <a:lnTo>
                    <a:pt x="0" y="132"/>
                  </a:lnTo>
                  <a:lnTo>
                    <a:pt x="0" y="138"/>
                  </a:lnTo>
                  <a:lnTo>
                    <a:pt x="654" y="12"/>
                  </a:lnTo>
                  <a:close/>
                  <a:moveTo>
                    <a:pt x="686" y="0"/>
                  </a:moveTo>
                  <a:lnTo>
                    <a:pt x="654" y="6"/>
                  </a:lnTo>
                  <a:lnTo>
                    <a:pt x="686" y="4"/>
                  </a:lnTo>
                  <a:lnTo>
                    <a:pt x="686"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209"/>
            <p:cNvSpPr>
              <a:spLocks noEditPoints="1"/>
            </p:cNvSpPr>
            <p:nvPr userDrawn="1"/>
          </p:nvSpPr>
          <p:spPr bwMode="auto">
            <a:xfrm>
              <a:off x="13423425" y="3697049"/>
              <a:ext cx="927148" cy="186511"/>
            </a:xfrm>
            <a:custGeom>
              <a:avLst/>
              <a:gdLst>
                <a:gd name="T0" fmla="*/ 654 w 686"/>
                <a:gd name="T1" fmla="*/ 12 h 138"/>
                <a:gd name="T2" fmla="*/ 606 w 686"/>
                <a:gd name="T3" fmla="*/ 14 h 138"/>
                <a:gd name="T4" fmla="*/ 0 w 686"/>
                <a:gd name="T5" fmla="*/ 132 h 138"/>
                <a:gd name="T6" fmla="*/ 0 w 686"/>
                <a:gd name="T7" fmla="*/ 138 h 138"/>
                <a:gd name="T8" fmla="*/ 654 w 686"/>
                <a:gd name="T9" fmla="*/ 12 h 138"/>
                <a:gd name="T10" fmla="*/ 686 w 686"/>
                <a:gd name="T11" fmla="*/ 0 h 138"/>
                <a:gd name="T12" fmla="*/ 654 w 686"/>
                <a:gd name="T13" fmla="*/ 6 h 138"/>
                <a:gd name="T14" fmla="*/ 686 w 686"/>
                <a:gd name="T15" fmla="*/ 4 h 138"/>
                <a:gd name="T16" fmla="*/ 686 w 686"/>
                <a:gd name="T1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138">
                  <a:moveTo>
                    <a:pt x="654" y="12"/>
                  </a:moveTo>
                  <a:lnTo>
                    <a:pt x="606" y="14"/>
                  </a:lnTo>
                  <a:lnTo>
                    <a:pt x="0" y="132"/>
                  </a:lnTo>
                  <a:lnTo>
                    <a:pt x="0" y="138"/>
                  </a:lnTo>
                  <a:lnTo>
                    <a:pt x="654" y="12"/>
                  </a:lnTo>
                  <a:moveTo>
                    <a:pt x="686" y="0"/>
                  </a:moveTo>
                  <a:lnTo>
                    <a:pt x="654" y="6"/>
                  </a:lnTo>
                  <a:lnTo>
                    <a:pt x="686" y="4"/>
                  </a:lnTo>
                  <a:lnTo>
                    <a:pt x="6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210"/>
            <p:cNvSpPr>
              <a:spLocks/>
            </p:cNvSpPr>
            <p:nvPr userDrawn="1"/>
          </p:nvSpPr>
          <p:spPr bwMode="auto">
            <a:xfrm>
              <a:off x="14242451" y="3702455"/>
              <a:ext cx="108122" cy="13515"/>
            </a:xfrm>
            <a:custGeom>
              <a:avLst/>
              <a:gdLst>
                <a:gd name="T0" fmla="*/ 80 w 80"/>
                <a:gd name="T1" fmla="*/ 0 h 10"/>
                <a:gd name="T2" fmla="*/ 48 w 80"/>
                <a:gd name="T3" fmla="*/ 2 h 10"/>
                <a:gd name="T4" fmla="*/ 0 w 80"/>
                <a:gd name="T5" fmla="*/ 10 h 10"/>
                <a:gd name="T6" fmla="*/ 48 w 80"/>
                <a:gd name="T7" fmla="*/ 8 h 10"/>
                <a:gd name="T8" fmla="*/ 80 w 80"/>
                <a:gd name="T9" fmla="*/ 2 h 10"/>
                <a:gd name="T10" fmla="*/ 80 w 80"/>
                <a:gd name="T11" fmla="*/ 0 h 10"/>
              </a:gdLst>
              <a:ahLst/>
              <a:cxnLst>
                <a:cxn ang="0">
                  <a:pos x="T0" y="T1"/>
                </a:cxn>
                <a:cxn ang="0">
                  <a:pos x="T2" y="T3"/>
                </a:cxn>
                <a:cxn ang="0">
                  <a:pos x="T4" y="T5"/>
                </a:cxn>
                <a:cxn ang="0">
                  <a:pos x="T6" y="T7"/>
                </a:cxn>
                <a:cxn ang="0">
                  <a:pos x="T8" y="T9"/>
                </a:cxn>
                <a:cxn ang="0">
                  <a:pos x="T10" y="T11"/>
                </a:cxn>
              </a:cxnLst>
              <a:rect l="0" t="0" r="r" b="b"/>
              <a:pathLst>
                <a:path w="80" h="10">
                  <a:moveTo>
                    <a:pt x="80" y="0"/>
                  </a:moveTo>
                  <a:lnTo>
                    <a:pt x="48" y="2"/>
                  </a:lnTo>
                  <a:lnTo>
                    <a:pt x="0" y="10"/>
                  </a:lnTo>
                  <a:lnTo>
                    <a:pt x="48" y="8"/>
                  </a:lnTo>
                  <a:lnTo>
                    <a:pt x="80" y="2"/>
                  </a:lnTo>
                  <a:lnTo>
                    <a:pt x="8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211"/>
            <p:cNvSpPr>
              <a:spLocks/>
            </p:cNvSpPr>
            <p:nvPr userDrawn="1"/>
          </p:nvSpPr>
          <p:spPr bwMode="auto">
            <a:xfrm>
              <a:off x="14242451" y="3702455"/>
              <a:ext cx="108122" cy="13515"/>
            </a:xfrm>
            <a:custGeom>
              <a:avLst/>
              <a:gdLst>
                <a:gd name="T0" fmla="*/ 80 w 80"/>
                <a:gd name="T1" fmla="*/ 0 h 10"/>
                <a:gd name="T2" fmla="*/ 48 w 80"/>
                <a:gd name="T3" fmla="*/ 2 h 10"/>
                <a:gd name="T4" fmla="*/ 0 w 80"/>
                <a:gd name="T5" fmla="*/ 10 h 10"/>
                <a:gd name="T6" fmla="*/ 48 w 80"/>
                <a:gd name="T7" fmla="*/ 8 h 10"/>
                <a:gd name="T8" fmla="*/ 80 w 80"/>
                <a:gd name="T9" fmla="*/ 2 h 10"/>
                <a:gd name="T10" fmla="*/ 80 w 80"/>
                <a:gd name="T11" fmla="*/ 0 h 10"/>
              </a:gdLst>
              <a:ahLst/>
              <a:cxnLst>
                <a:cxn ang="0">
                  <a:pos x="T0" y="T1"/>
                </a:cxn>
                <a:cxn ang="0">
                  <a:pos x="T2" y="T3"/>
                </a:cxn>
                <a:cxn ang="0">
                  <a:pos x="T4" y="T5"/>
                </a:cxn>
                <a:cxn ang="0">
                  <a:pos x="T6" y="T7"/>
                </a:cxn>
                <a:cxn ang="0">
                  <a:pos x="T8" y="T9"/>
                </a:cxn>
                <a:cxn ang="0">
                  <a:pos x="T10" y="T11"/>
                </a:cxn>
              </a:cxnLst>
              <a:rect l="0" t="0" r="r" b="b"/>
              <a:pathLst>
                <a:path w="80" h="10">
                  <a:moveTo>
                    <a:pt x="80" y="0"/>
                  </a:moveTo>
                  <a:lnTo>
                    <a:pt x="48" y="2"/>
                  </a:lnTo>
                  <a:lnTo>
                    <a:pt x="0" y="10"/>
                  </a:lnTo>
                  <a:lnTo>
                    <a:pt x="48" y="8"/>
                  </a:lnTo>
                  <a:lnTo>
                    <a:pt x="80" y="2"/>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29" name="Picture 21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3155823" y="3632175"/>
              <a:ext cx="259493" cy="86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0" name="Freeform 213"/>
            <p:cNvSpPr>
              <a:spLocks/>
            </p:cNvSpPr>
            <p:nvPr userDrawn="1"/>
          </p:nvSpPr>
          <p:spPr bwMode="auto">
            <a:xfrm>
              <a:off x="13407207" y="3626769"/>
              <a:ext cx="108122" cy="27031"/>
            </a:xfrm>
            <a:custGeom>
              <a:avLst/>
              <a:gdLst>
                <a:gd name="T0" fmla="*/ 80 w 80"/>
                <a:gd name="T1" fmla="*/ 0 h 20"/>
                <a:gd name="T2" fmla="*/ 0 w 80"/>
                <a:gd name="T3" fmla="*/ 14 h 20"/>
                <a:gd name="T4" fmla="*/ 2 w 80"/>
                <a:gd name="T5" fmla="*/ 20 h 20"/>
                <a:gd name="T6" fmla="*/ 80 w 80"/>
                <a:gd name="T7" fmla="*/ 6 h 20"/>
                <a:gd name="T8" fmla="*/ 80 w 80"/>
                <a:gd name="T9" fmla="*/ 0 h 20"/>
              </a:gdLst>
              <a:ahLst/>
              <a:cxnLst>
                <a:cxn ang="0">
                  <a:pos x="T0" y="T1"/>
                </a:cxn>
                <a:cxn ang="0">
                  <a:pos x="T2" y="T3"/>
                </a:cxn>
                <a:cxn ang="0">
                  <a:pos x="T4" y="T5"/>
                </a:cxn>
                <a:cxn ang="0">
                  <a:pos x="T6" y="T7"/>
                </a:cxn>
                <a:cxn ang="0">
                  <a:pos x="T8" y="T9"/>
                </a:cxn>
              </a:cxnLst>
              <a:rect l="0" t="0" r="r" b="b"/>
              <a:pathLst>
                <a:path w="80" h="20">
                  <a:moveTo>
                    <a:pt x="80" y="0"/>
                  </a:moveTo>
                  <a:lnTo>
                    <a:pt x="0" y="14"/>
                  </a:lnTo>
                  <a:lnTo>
                    <a:pt x="2" y="20"/>
                  </a:lnTo>
                  <a:lnTo>
                    <a:pt x="80" y="6"/>
                  </a:lnTo>
                  <a:lnTo>
                    <a:pt x="80"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214"/>
            <p:cNvSpPr>
              <a:spLocks/>
            </p:cNvSpPr>
            <p:nvPr userDrawn="1"/>
          </p:nvSpPr>
          <p:spPr bwMode="auto">
            <a:xfrm>
              <a:off x="13407207" y="3626769"/>
              <a:ext cx="108122" cy="27031"/>
            </a:xfrm>
            <a:custGeom>
              <a:avLst/>
              <a:gdLst>
                <a:gd name="T0" fmla="*/ 80 w 80"/>
                <a:gd name="T1" fmla="*/ 0 h 20"/>
                <a:gd name="T2" fmla="*/ 0 w 80"/>
                <a:gd name="T3" fmla="*/ 14 h 20"/>
                <a:gd name="T4" fmla="*/ 2 w 80"/>
                <a:gd name="T5" fmla="*/ 20 h 20"/>
                <a:gd name="T6" fmla="*/ 80 w 80"/>
                <a:gd name="T7" fmla="*/ 6 h 20"/>
                <a:gd name="T8" fmla="*/ 80 w 80"/>
                <a:gd name="T9" fmla="*/ 0 h 20"/>
              </a:gdLst>
              <a:ahLst/>
              <a:cxnLst>
                <a:cxn ang="0">
                  <a:pos x="T0" y="T1"/>
                </a:cxn>
                <a:cxn ang="0">
                  <a:pos x="T2" y="T3"/>
                </a:cxn>
                <a:cxn ang="0">
                  <a:pos x="T4" y="T5"/>
                </a:cxn>
                <a:cxn ang="0">
                  <a:pos x="T6" y="T7"/>
                </a:cxn>
                <a:cxn ang="0">
                  <a:pos x="T8" y="T9"/>
                </a:cxn>
              </a:cxnLst>
              <a:rect l="0" t="0" r="r" b="b"/>
              <a:pathLst>
                <a:path w="80" h="20">
                  <a:moveTo>
                    <a:pt x="80" y="0"/>
                  </a:moveTo>
                  <a:lnTo>
                    <a:pt x="0" y="14"/>
                  </a:lnTo>
                  <a:lnTo>
                    <a:pt x="2" y="20"/>
                  </a:lnTo>
                  <a:lnTo>
                    <a:pt x="80" y="6"/>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32" name="Picture 215"/>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3220696" y="3978166"/>
              <a:ext cx="227057" cy="64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16"/>
            <p:cNvSpPr>
              <a:spLocks noEditPoints="1"/>
            </p:cNvSpPr>
            <p:nvPr userDrawn="1"/>
          </p:nvSpPr>
          <p:spPr bwMode="auto">
            <a:xfrm>
              <a:off x="13431535" y="3805171"/>
              <a:ext cx="940663" cy="189214"/>
            </a:xfrm>
            <a:custGeom>
              <a:avLst/>
              <a:gdLst>
                <a:gd name="T0" fmla="*/ 660 w 696"/>
                <a:gd name="T1" fmla="*/ 12 h 140"/>
                <a:gd name="T2" fmla="*/ 610 w 696"/>
                <a:gd name="T3" fmla="*/ 16 h 140"/>
                <a:gd name="T4" fmla="*/ 0 w 696"/>
                <a:gd name="T5" fmla="*/ 134 h 140"/>
                <a:gd name="T6" fmla="*/ 0 w 696"/>
                <a:gd name="T7" fmla="*/ 140 h 140"/>
                <a:gd name="T8" fmla="*/ 660 w 696"/>
                <a:gd name="T9" fmla="*/ 12 h 140"/>
                <a:gd name="T10" fmla="*/ 694 w 696"/>
                <a:gd name="T11" fmla="*/ 0 h 140"/>
                <a:gd name="T12" fmla="*/ 658 w 696"/>
                <a:gd name="T13" fmla="*/ 6 h 140"/>
                <a:gd name="T14" fmla="*/ 696 w 696"/>
                <a:gd name="T15" fmla="*/ 4 h 140"/>
                <a:gd name="T16" fmla="*/ 694 w 696"/>
                <a:gd name="T1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6" h="140">
                  <a:moveTo>
                    <a:pt x="660" y="12"/>
                  </a:moveTo>
                  <a:lnTo>
                    <a:pt x="610" y="16"/>
                  </a:lnTo>
                  <a:lnTo>
                    <a:pt x="0" y="134"/>
                  </a:lnTo>
                  <a:lnTo>
                    <a:pt x="0" y="140"/>
                  </a:lnTo>
                  <a:lnTo>
                    <a:pt x="660" y="12"/>
                  </a:lnTo>
                  <a:close/>
                  <a:moveTo>
                    <a:pt x="694" y="0"/>
                  </a:moveTo>
                  <a:lnTo>
                    <a:pt x="658" y="6"/>
                  </a:lnTo>
                  <a:lnTo>
                    <a:pt x="696" y="4"/>
                  </a:lnTo>
                  <a:lnTo>
                    <a:pt x="69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217"/>
            <p:cNvSpPr>
              <a:spLocks noEditPoints="1"/>
            </p:cNvSpPr>
            <p:nvPr userDrawn="1"/>
          </p:nvSpPr>
          <p:spPr bwMode="auto">
            <a:xfrm>
              <a:off x="13431535" y="3805171"/>
              <a:ext cx="940663" cy="189214"/>
            </a:xfrm>
            <a:custGeom>
              <a:avLst/>
              <a:gdLst>
                <a:gd name="T0" fmla="*/ 660 w 696"/>
                <a:gd name="T1" fmla="*/ 12 h 140"/>
                <a:gd name="T2" fmla="*/ 610 w 696"/>
                <a:gd name="T3" fmla="*/ 16 h 140"/>
                <a:gd name="T4" fmla="*/ 0 w 696"/>
                <a:gd name="T5" fmla="*/ 134 h 140"/>
                <a:gd name="T6" fmla="*/ 0 w 696"/>
                <a:gd name="T7" fmla="*/ 140 h 140"/>
                <a:gd name="T8" fmla="*/ 660 w 696"/>
                <a:gd name="T9" fmla="*/ 12 h 140"/>
                <a:gd name="T10" fmla="*/ 694 w 696"/>
                <a:gd name="T11" fmla="*/ 0 h 140"/>
                <a:gd name="T12" fmla="*/ 658 w 696"/>
                <a:gd name="T13" fmla="*/ 6 h 140"/>
                <a:gd name="T14" fmla="*/ 696 w 696"/>
                <a:gd name="T15" fmla="*/ 4 h 140"/>
                <a:gd name="T16" fmla="*/ 694 w 696"/>
                <a:gd name="T1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6" h="140">
                  <a:moveTo>
                    <a:pt x="660" y="12"/>
                  </a:moveTo>
                  <a:lnTo>
                    <a:pt x="610" y="16"/>
                  </a:lnTo>
                  <a:lnTo>
                    <a:pt x="0" y="134"/>
                  </a:lnTo>
                  <a:lnTo>
                    <a:pt x="0" y="140"/>
                  </a:lnTo>
                  <a:lnTo>
                    <a:pt x="660" y="12"/>
                  </a:lnTo>
                  <a:moveTo>
                    <a:pt x="694" y="0"/>
                  </a:moveTo>
                  <a:lnTo>
                    <a:pt x="658" y="6"/>
                  </a:lnTo>
                  <a:lnTo>
                    <a:pt x="696" y="4"/>
                  </a:lnTo>
                  <a:lnTo>
                    <a:pt x="6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218"/>
            <p:cNvSpPr>
              <a:spLocks/>
            </p:cNvSpPr>
            <p:nvPr userDrawn="1"/>
          </p:nvSpPr>
          <p:spPr bwMode="auto">
            <a:xfrm>
              <a:off x="14255966" y="3810577"/>
              <a:ext cx="116231" cy="16218"/>
            </a:xfrm>
            <a:custGeom>
              <a:avLst/>
              <a:gdLst>
                <a:gd name="T0" fmla="*/ 86 w 86"/>
                <a:gd name="T1" fmla="*/ 0 h 12"/>
                <a:gd name="T2" fmla="*/ 48 w 86"/>
                <a:gd name="T3" fmla="*/ 2 h 12"/>
                <a:gd name="T4" fmla="*/ 0 w 86"/>
                <a:gd name="T5" fmla="*/ 12 h 12"/>
                <a:gd name="T6" fmla="*/ 50 w 86"/>
                <a:gd name="T7" fmla="*/ 8 h 12"/>
                <a:gd name="T8" fmla="*/ 86 w 86"/>
                <a:gd name="T9" fmla="*/ 2 h 12"/>
                <a:gd name="T10" fmla="*/ 86 w 86"/>
                <a:gd name="T11" fmla="*/ 0 h 12"/>
              </a:gdLst>
              <a:ahLst/>
              <a:cxnLst>
                <a:cxn ang="0">
                  <a:pos x="T0" y="T1"/>
                </a:cxn>
                <a:cxn ang="0">
                  <a:pos x="T2" y="T3"/>
                </a:cxn>
                <a:cxn ang="0">
                  <a:pos x="T4" y="T5"/>
                </a:cxn>
                <a:cxn ang="0">
                  <a:pos x="T6" y="T7"/>
                </a:cxn>
                <a:cxn ang="0">
                  <a:pos x="T8" y="T9"/>
                </a:cxn>
                <a:cxn ang="0">
                  <a:pos x="T10" y="T11"/>
                </a:cxn>
              </a:cxnLst>
              <a:rect l="0" t="0" r="r" b="b"/>
              <a:pathLst>
                <a:path w="86" h="12">
                  <a:moveTo>
                    <a:pt x="86" y="0"/>
                  </a:moveTo>
                  <a:lnTo>
                    <a:pt x="48" y="2"/>
                  </a:lnTo>
                  <a:lnTo>
                    <a:pt x="0" y="12"/>
                  </a:lnTo>
                  <a:lnTo>
                    <a:pt x="50" y="8"/>
                  </a:lnTo>
                  <a:lnTo>
                    <a:pt x="86" y="2"/>
                  </a:lnTo>
                  <a:lnTo>
                    <a:pt x="8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219"/>
            <p:cNvSpPr>
              <a:spLocks/>
            </p:cNvSpPr>
            <p:nvPr userDrawn="1"/>
          </p:nvSpPr>
          <p:spPr bwMode="auto">
            <a:xfrm>
              <a:off x="14255966" y="3810577"/>
              <a:ext cx="116231" cy="16218"/>
            </a:xfrm>
            <a:custGeom>
              <a:avLst/>
              <a:gdLst>
                <a:gd name="T0" fmla="*/ 86 w 86"/>
                <a:gd name="T1" fmla="*/ 0 h 12"/>
                <a:gd name="T2" fmla="*/ 48 w 86"/>
                <a:gd name="T3" fmla="*/ 2 h 12"/>
                <a:gd name="T4" fmla="*/ 0 w 86"/>
                <a:gd name="T5" fmla="*/ 12 h 12"/>
                <a:gd name="T6" fmla="*/ 50 w 86"/>
                <a:gd name="T7" fmla="*/ 8 h 12"/>
                <a:gd name="T8" fmla="*/ 86 w 86"/>
                <a:gd name="T9" fmla="*/ 2 h 12"/>
                <a:gd name="T10" fmla="*/ 86 w 86"/>
                <a:gd name="T11" fmla="*/ 0 h 12"/>
              </a:gdLst>
              <a:ahLst/>
              <a:cxnLst>
                <a:cxn ang="0">
                  <a:pos x="T0" y="T1"/>
                </a:cxn>
                <a:cxn ang="0">
                  <a:pos x="T2" y="T3"/>
                </a:cxn>
                <a:cxn ang="0">
                  <a:pos x="T4" y="T5"/>
                </a:cxn>
                <a:cxn ang="0">
                  <a:pos x="T6" y="T7"/>
                </a:cxn>
                <a:cxn ang="0">
                  <a:pos x="T8" y="T9"/>
                </a:cxn>
                <a:cxn ang="0">
                  <a:pos x="T10" y="T11"/>
                </a:cxn>
              </a:cxnLst>
              <a:rect l="0" t="0" r="r" b="b"/>
              <a:pathLst>
                <a:path w="86" h="12">
                  <a:moveTo>
                    <a:pt x="86" y="0"/>
                  </a:moveTo>
                  <a:lnTo>
                    <a:pt x="48" y="2"/>
                  </a:lnTo>
                  <a:lnTo>
                    <a:pt x="0" y="12"/>
                  </a:lnTo>
                  <a:lnTo>
                    <a:pt x="50" y="8"/>
                  </a:lnTo>
                  <a:lnTo>
                    <a:pt x="86" y="2"/>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37" name="Picture 22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3242321" y="4086288"/>
              <a:ext cx="205432" cy="64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 name="Freeform 221"/>
            <p:cNvSpPr>
              <a:spLocks noEditPoints="1"/>
            </p:cNvSpPr>
            <p:nvPr userDrawn="1"/>
          </p:nvSpPr>
          <p:spPr bwMode="auto">
            <a:xfrm>
              <a:off x="13439644" y="3913293"/>
              <a:ext cx="954178" cy="191917"/>
            </a:xfrm>
            <a:custGeom>
              <a:avLst/>
              <a:gdLst>
                <a:gd name="T0" fmla="*/ 664 w 706"/>
                <a:gd name="T1" fmla="*/ 14 h 142"/>
                <a:gd name="T2" fmla="*/ 616 w 706"/>
                <a:gd name="T3" fmla="*/ 16 h 142"/>
                <a:gd name="T4" fmla="*/ 0 w 706"/>
                <a:gd name="T5" fmla="*/ 136 h 142"/>
                <a:gd name="T6" fmla="*/ 0 w 706"/>
                <a:gd name="T7" fmla="*/ 142 h 142"/>
                <a:gd name="T8" fmla="*/ 664 w 706"/>
                <a:gd name="T9" fmla="*/ 14 h 142"/>
                <a:gd name="T10" fmla="*/ 704 w 706"/>
                <a:gd name="T11" fmla="*/ 0 h 142"/>
                <a:gd name="T12" fmla="*/ 664 w 706"/>
                <a:gd name="T13" fmla="*/ 8 h 142"/>
                <a:gd name="T14" fmla="*/ 706 w 706"/>
                <a:gd name="T15" fmla="*/ 4 h 142"/>
                <a:gd name="T16" fmla="*/ 704 w 706"/>
                <a:gd name="T1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6" h="142">
                  <a:moveTo>
                    <a:pt x="664" y="14"/>
                  </a:moveTo>
                  <a:lnTo>
                    <a:pt x="616" y="16"/>
                  </a:lnTo>
                  <a:lnTo>
                    <a:pt x="0" y="136"/>
                  </a:lnTo>
                  <a:lnTo>
                    <a:pt x="0" y="142"/>
                  </a:lnTo>
                  <a:lnTo>
                    <a:pt x="664" y="14"/>
                  </a:lnTo>
                  <a:close/>
                  <a:moveTo>
                    <a:pt x="704" y="0"/>
                  </a:moveTo>
                  <a:lnTo>
                    <a:pt x="664" y="8"/>
                  </a:lnTo>
                  <a:lnTo>
                    <a:pt x="706" y="4"/>
                  </a:lnTo>
                  <a:lnTo>
                    <a:pt x="70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222"/>
            <p:cNvSpPr>
              <a:spLocks noEditPoints="1"/>
            </p:cNvSpPr>
            <p:nvPr userDrawn="1"/>
          </p:nvSpPr>
          <p:spPr bwMode="auto">
            <a:xfrm>
              <a:off x="13439644" y="3913293"/>
              <a:ext cx="954178" cy="191917"/>
            </a:xfrm>
            <a:custGeom>
              <a:avLst/>
              <a:gdLst>
                <a:gd name="T0" fmla="*/ 664 w 706"/>
                <a:gd name="T1" fmla="*/ 14 h 142"/>
                <a:gd name="T2" fmla="*/ 616 w 706"/>
                <a:gd name="T3" fmla="*/ 16 h 142"/>
                <a:gd name="T4" fmla="*/ 0 w 706"/>
                <a:gd name="T5" fmla="*/ 136 h 142"/>
                <a:gd name="T6" fmla="*/ 0 w 706"/>
                <a:gd name="T7" fmla="*/ 142 h 142"/>
                <a:gd name="T8" fmla="*/ 664 w 706"/>
                <a:gd name="T9" fmla="*/ 14 h 142"/>
                <a:gd name="T10" fmla="*/ 704 w 706"/>
                <a:gd name="T11" fmla="*/ 0 h 142"/>
                <a:gd name="T12" fmla="*/ 664 w 706"/>
                <a:gd name="T13" fmla="*/ 8 h 142"/>
                <a:gd name="T14" fmla="*/ 706 w 706"/>
                <a:gd name="T15" fmla="*/ 4 h 142"/>
                <a:gd name="T16" fmla="*/ 704 w 706"/>
                <a:gd name="T1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6" h="142">
                  <a:moveTo>
                    <a:pt x="664" y="14"/>
                  </a:moveTo>
                  <a:lnTo>
                    <a:pt x="616" y="16"/>
                  </a:lnTo>
                  <a:lnTo>
                    <a:pt x="0" y="136"/>
                  </a:lnTo>
                  <a:lnTo>
                    <a:pt x="0" y="142"/>
                  </a:lnTo>
                  <a:lnTo>
                    <a:pt x="664" y="14"/>
                  </a:lnTo>
                  <a:moveTo>
                    <a:pt x="704" y="0"/>
                  </a:moveTo>
                  <a:lnTo>
                    <a:pt x="664" y="8"/>
                  </a:lnTo>
                  <a:lnTo>
                    <a:pt x="706" y="4"/>
                  </a:lnTo>
                  <a:lnTo>
                    <a:pt x="7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223"/>
            <p:cNvSpPr>
              <a:spLocks/>
            </p:cNvSpPr>
            <p:nvPr userDrawn="1"/>
          </p:nvSpPr>
          <p:spPr bwMode="auto">
            <a:xfrm>
              <a:off x="14272184" y="3918699"/>
              <a:ext cx="121637" cy="16218"/>
            </a:xfrm>
            <a:custGeom>
              <a:avLst/>
              <a:gdLst>
                <a:gd name="T0" fmla="*/ 90 w 90"/>
                <a:gd name="T1" fmla="*/ 0 h 12"/>
                <a:gd name="T2" fmla="*/ 48 w 90"/>
                <a:gd name="T3" fmla="*/ 4 h 12"/>
                <a:gd name="T4" fmla="*/ 0 w 90"/>
                <a:gd name="T5" fmla="*/ 12 h 12"/>
                <a:gd name="T6" fmla="*/ 48 w 90"/>
                <a:gd name="T7" fmla="*/ 10 h 12"/>
                <a:gd name="T8" fmla="*/ 90 w 90"/>
                <a:gd name="T9" fmla="*/ 2 h 12"/>
                <a:gd name="T10" fmla="*/ 90 w 90"/>
                <a:gd name="T11" fmla="*/ 0 h 12"/>
              </a:gdLst>
              <a:ahLst/>
              <a:cxnLst>
                <a:cxn ang="0">
                  <a:pos x="T0" y="T1"/>
                </a:cxn>
                <a:cxn ang="0">
                  <a:pos x="T2" y="T3"/>
                </a:cxn>
                <a:cxn ang="0">
                  <a:pos x="T4" y="T5"/>
                </a:cxn>
                <a:cxn ang="0">
                  <a:pos x="T6" y="T7"/>
                </a:cxn>
                <a:cxn ang="0">
                  <a:pos x="T8" y="T9"/>
                </a:cxn>
                <a:cxn ang="0">
                  <a:pos x="T10" y="T11"/>
                </a:cxn>
              </a:cxnLst>
              <a:rect l="0" t="0" r="r" b="b"/>
              <a:pathLst>
                <a:path w="90" h="12">
                  <a:moveTo>
                    <a:pt x="90" y="0"/>
                  </a:moveTo>
                  <a:lnTo>
                    <a:pt x="48" y="4"/>
                  </a:lnTo>
                  <a:lnTo>
                    <a:pt x="0" y="12"/>
                  </a:lnTo>
                  <a:lnTo>
                    <a:pt x="48" y="10"/>
                  </a:lnTo>
                  <a:lnTo>
                    <a:pt x="90" y="2"/>
                  </a:lnTo>
                  <a:lnTo>
                    <a:pt x="9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224"/>
            <p:cNvSpPr>
              <a:spLocks/>
            </p:cNvSpPr>
            <p:nvPr userDrawn="1"/>
          </p:nvSpPr>
          <p:spPr bwMode="auto">
            <a:xfrm>
              <a:off x="14272184" y="3918699"/>
              <a:ext cx="121637" cy="16218"/>
            </a:xfrm>
            <a:custGeom>
              <a:avLst/>
              <a:gdLst>
                <a:gd name="T0" fmla="*/ 90 w 90"/>
                <a:gd name="T1" fmla="*/ 0 h 12"/>
                <a:gd name="T2" fmla="*/ 48 w 90"/>
                <a:gd name="T3" fmla="*/ 4 h 12"/>
                <a:gd name="T4" fmla="*/ 0 w 90"/>
                <a:gd name="T5" fmla="*/ 12 h 12"/>
                <a:gd name="T6" fmla="*/ 48 w 90"/>
                <a:gd name="T7" fmla="*/ 10 h 12"/>
                <a:gd name="T8" fmla="*/ 90 w 90"/>
                <a:gd name="T9" fmla="*/ 2 h 12"/>
                <a:gd name="T10" fmla="*/ 90 w 90"/>
                <a:gd name="T11" fmla="*/ 0 h 12"/>
              </a:gdLst>
              <a:ahLst/>
              <a:cxnLst>
                <a:cxn ang="0">
                  <a:pos x="T0" y="T1"/>
                </a:cxn>
                <a:cxn ang="0">
                  <a:pos x="T2" y="T3"/>
                </a:cxn>
                <a:cxn ang="0">
                  <a:pos x="T4" y="T5"/>
                </a:cxn>
                <a:cxn ang="0">
                  <a:pos x="T6" y="T7"/>
                </a:cxn>
                <a:cxn ang="0">
                  <a:pos x="T8" y="T9"/>
                </a:cxn>
                <a:cxn ang="0">
                  <a:pos x="T10" y="T11"/>
                </a:cxn>
              </a:cxnLst>
              <a:rect l="0" t="0" r="r" b="b"/>
              <a:pathLst>
                <a:path w="90" h="12">
                  <a:moveTo>
                    <a:pt x="90" y="0"/>
                  </a:moveTo>
                  <a:lnTo>
                    <a:pt x="48" y="4"/>
                  </a:lnTo>
                  <a:lnTo>
                    <a:pt x="0" y="12"/>
                  </a:lnTo>
                  <a:lnTo>
                    <a:pt x="48" y="10"/>
                  </a:lnTo>
                  <a:lnTo>
                    <a:pt x="90" y="2"/>
                  </a:lnTo>
                  <a:lnTo>
                    <a:pt x="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42" name="Picture 225"/>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3253133" y="4194411"/>
              <a:ext cx="205432" cy="64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 name="Freeform 226"/>
            <p:cNvSpPr>
              <a:spLocks noEditPoints="1"/>
            </p:cNvSpPr>
            <p:nvPr userDrawn="1"/>
          </p:nvSpPr>
          <p:spPr bwMode="auto">
            <a:xfrm>
              <a:off x="13447753" y="4021415"/>
              <a:ext cx="964990" cy="194620"/>
            </a:xfrm>
            <a:custGeom>
              <a:avLst/>
              <a:gdLst>
                <a:gd name="T0" fmla="*/ 668 w 714"/>
                <a:gd name="T1" fmla="*/ 14 h 144"/>
                <a:gd name="T2" fmla="*/ 620 w 714"/>
                <a:gd name="T3" fmla="*/ 18 h 144"/>
                <a:gd name="T4" fmla="*/ 0 w 714"/>
                <a:gd name="T5" fmla="*/ 138 h 144"/>
                <a:gd name="T6" fmla="*/ 0 w 714"/>
                <a:gd name="T7" fmla="*/ 144 h 144"/>
                <a:gd name="T8" fmla="*/ 62 w 714"/>
                <a:gd name="T9" fmla="*/ 132 h 144"/>
                <a:gd name="T10" fmla="*/ 62 w 714"/>
                <a:gd name="T11" fmla="*/ 132 h 144"/>
                <a:gd name="T12" fmla="*/ 66 w 714"/>
                <a:gd name="T13" fmla="*/ 130 h 144"/>
                <a:gd name="T14" fmla="*/ 668 w 714"/>
                <a:gd name="T15" fmla="*/ 14 h 144"/>
                <a:gd name="T16" fmla="*/ 714 w 714"/>
                <a:gd name="T17" fmla="*/ 0 h 144"/>
                <a:gd name="T18" fmla="*/ 668 w 714"/>
                <a:gd name="T19" fmla="*/ 8 h 144"/>
                <a:gd name="T20" fmla="*/ 714 w 714"/>
                <a:gd name="T21" fmla="*/ 4 h 144"/>
                <a:gd name="T22" fmla="*/ 714 w 714"/>
                <a:gd name="T23"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4" h="144">
                  <a:moveTo>
                    <a:pt x="668" y="14"/>
                  </a:moveTo>
                  <a:lnTo>
                    <a:pt x="620" y="18"/>
                  </a:lnTo>
                  <a:lnTo>
                    <a:pt x="0" y="138"/>
                  </a:lnTo>
                  <a:lnTo>
                    <a:pt x="0" y="144"/>
                  </a:lnTo>
                  <a:lnTo>
                    <a:pt x="62" y="132"/>
                  </a:lnTo>
                  <a:lnTo>
                    <a:pt x="62" y="132"/>
                  </a:lnTo>
                  <a:lnTo>
                    <a:pt x="66" y="130"/>
                  </a:lnTo>
                  <a:lnTo>
                    <a:pt x="668" y="14"/>
                  </a:lnTo>
                  <a:close/>
                  <a:moveTo>
                    <a:pt x="714" y="0"/>
                  </a:moveTo>
                  <a:lnTo>
                    <a:pt x="668" y="8"/>
                  </a:lnTo>
                  <a:lnTo>
                    <a:pt x="714" y="4"/>
                  </a:lnTo>
                  <a:lnTo>
                    <a:pt x="71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227"/>
            <p:cNvSpPr>
              <a:spLocks noEditPoints="1"/>
            </p:cNvSpPr>
            <p:nvPr userDrawn="1"/>
          </p:nvSpPr>
          <p:spPr bwMode="auto">
            <a:xfrm>
              <a:off x="13447753" y="4021415"/>
              <a:ext cx="964990" cy="194620"/>
            </a:xfrm>
            <a:custGeom>
              <a:avLst/>
              <a:gdLst>
                <a:gd name="T0" fmla="*/ 668 w 714"/>
                <a:gd name="T1" fmla="*/ 14 h 144"/>
                <a:gd name="T2" fmla="*/ 620 w 714"/>
                <a:gd name="T3" fmla="*/ 18 h 144"/>
                <a:gd name="T4" fmla="*/ 0 w 714"/>
                <a:gd name="T5" fmla="*/ 138 h 144"/>
                <a:gd name="T6" fmla="*/ 0 w 714"/>
                <a:gd name="T7" fmla="*/ 144 h 144"/>
                <a:gd name="T8" fmla="*/ 62 w 714"/>
                <a:gd name="T9" fmla="*/ 132 h 144"/>
                <a:gd name="T10" fmla="*/ 62 w 714"/>
                <a:gd name="T11" fmla="*/ 132 h 144"/>
                <a:gd name="T12" fmla="*/ 66 w 714"/>
                <a:gd name="T13" fmla="*/ 130 h 144"/>
                <a:gd name="T14" fmla="*/ 668 w 714"/>
                <a:gd name="T15" fmla="*/ 14 h 144"/>
                <a:gd name="T16" fmla="*/ 714 w 714"/>
                <a:gd name="T17" fmla="*/ 0 h 144"/>
                <a:gd name="T18" fmla="*/ 668 w 714"/>
                <a:gd name="T19" fmla="*/ 8 h 144"/>
                <a:gd name="T20" fmla="*/ 714 w 714"/>
                <a:gd name="T21" fmla="*/ 4 h 144"/>
                <a:gd name="T22" fmla="*/ 714 w 714"/>
                <a:gd name="T23"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4" h="144">
                  <a:moveTo>
                    <a:pt x="668" y="14"/>
                  </a:moveTo>
                  <a:lnTo>
                    <a:pt x="620" y="18"/>
                  </a:lnTo>
                  <a:lnTo>
                    <a:pt x="0" y="138"/>
                  </a:lnTo>
                  <a:lnTo>
                    <a:pt x="0" y="144"/>
                  </a:lnTo>
                  <a:lnTo>
                    <a:pt x="62" y="132"/>
                  </a:lnTo>
                  <a:lnTo>
                    <a:pt x="62" y="132"/>
                  </a:lnTo>
                  <a:lnTo>
                    <a:pt x="66" y="130"/>
                  </a:lnTo>
                  <a:lnTo>
                    <a:pt x="668" y="14"/>
                  </a:lnTo>
                  <a:moveTo>
                    <a:pt x="714" y="0"/>
                  </a:moveTo>
                  <a:lnTo>
                    <a:pt x="668" y="8"/>
                  </a:lnTo>
                  <a:lnTo>
                    <a:pt x="714" y="4"/>
                  </a:lnTo>
                  <a:lnTo>
                    <a:pt x="7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228"/>
            <p:cNvSpPr>
              <a:spLocks/>
            </p:cNvSpPr>
            <p:nvPr userDrawn="1"/>
          </p:nvSpPr>
          <p:spPr bwMode="auto">
            <a:xfrm>
              <a:off x="14285700" y="4026821"/>
              <a:ext cx="127044" cy="18921"/>
            </a:xfrm>
            <a:custGeom>
              <a:avLst/>
              <a:gdLst>
                <a:gd name="T0" fmla="*/ 94 w 94"/>
                <a:gd name="T1" fmla="*/ 0 h 14"/>
                <a:gd name="T2" fmla="*/ 48 w 94"/>
                <a:gd name="T3" fmla="*/ 4 h 14"/>
                <a:gd name="T4" fmla="*/ 0 w 94"/>
                <a:gd name="T5" fmla="*/ 14 h 14"/>
                <a:gd name="T6" fmla="*/ 48 w 94"/>
                <a:gd name="T7" fmla="*/ 10 h 14"/>
                <a:gd name="T8" fmla="*/ 94 w 94"/>
                <a:gd name="T9" fmla="*/ 2 h 14"/>
                <a:gd name="T10" fmla="*/ 94 w 94"/>
                <a:gd name="T11" fmla="*/ 0 h 14"/>
              </a:gdLst>
              <a:ahLst/>
              <a:cxnLst>
                <a:cxn ang="0">
                  <a:pos x="T0" y="T1"/>
                </a:cxn>
                <a:cxn ang="0">
                  <a:pos x="T2" y="T3"/>
                </a:cxn>
                <a:cxn ang="0">
                  <a:pos x="T4" y="T5"/>
                </a:cxn>
                <a:cxn ang="0">
                  <a:pos x="T6" y="T7"/>
                </a:cxn>
                <a:cxn ang="0">
                  <a:pos x="T8" y="T9"/>
                </a:cxn>
                <a:cxn ang="0">
                  <a:pos x="T10" y="T11"/>
                </a:cxn>
              </a:cxnLst>
              <a:rect l="0" t="0" r="r" b="b"/>
              <a:pathLst>
                <a:path w="94" h="14">
                  <a:moveTo>
                    <a:pt x="94" y="0"/>
                  </a:moveTo>
                  <a:lnTo>
                    <a:pt x="48" y="4"/>
                  </a:lnTo>
                  <a:lnTo>
                    <a:pt x="0" y="14"/>
                  </a:lnTo>
                  <a:lnTo>
                    <a:pt x="48" y="10"/>
                  </a:lnTo>
                  <a:lnTo>
                    <a:pt x="94" y="2"/>
                  </a:lnTo>
                  <a:lnTo>
                    <a:pt x="9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229"/>
            <p:cNvSpPr>
              <a:spLocks/>
            </p:cNvSpPr>
            <p:nvPr userDrawn="1"/>
          </p:nvSpPr>
          <p:spPr bwMode="auto">
            <a:xfrm>
              <a:off x="14285700" y="4026821"/>
              <a:ext cx="127044" cy="18921"/>
            </a:xfrm>
            <a:custGeom>
              <a:avLst/>
              <a:gdLst>
                <a:gd name="T0" fmla="*/ 94 w 94"/>
                <a:gd name="T1" fmla="*/ 0 h 14"/>
                <a:gd name="T2" fmla="*/ 48 w 94"/>
                <a:gd name="T3" fmla="*/ 4 h 14"/>
                <a:gd name="T4" fmla="*/ 0 w 94"/>
                <a:gd name="T5" fmla="*/ 14 h 14"/>
                <a:gd name="T6" fmla="*/ 48 w 94"/>
                <a:gd name="T7" fmla="*/ 10 h 14"/>
                <a:gd name="T8" fmla="*/ 94 w 94"/>
                <a:gd name="T9" fmla="*/ 2 h 14"/>
                <a:gd name="T10" fmla="*/ 94 w 94"/>
                <a:gd name="T11" fmla="*/ 0 h 14"/>
              </a:gdLst>
              <a:ahLst/>
              <a:cxnLst>
                <a:cxn ang="0">
                  <a:pos x="T0" y="T1"/>
                </a:cxn>
                <a:cxn ang="0">
                  <a:pos x="T2" y="T3"/>
                </a:cxn>
                <a:cxn ang="0">
                  <a:pos x="T4" y="T5"/>
                </a:cxn>
                <a:cxn ang="0">
                  <a:pos x="T6" y="T7"/>
                </a:cxn>
                <a:cxn ang="0">
                  <a:pos x="T8" y="T9"/>
                </a:cxn>
                <a:cxn ang="0">
                  <a:pos x="T10" y="T11"/>
                </a:cxn>
              </a:cxnLst>
              <a:rect l="0" t="0" r="r" b="b"/>
              <a:pathLst>
                <a:path w="94" h="14">
                  <a:moveTo>
                    <a:pt x="94" y="0"/>
                  </a:moveTo>
                  <a:lnTo>
                    <a:pt x="48" y="4"/>
                  </a:lnTo>
                  <a:lnTo>
                    <a:pt x="0" y="14"/>
                  </a:lnTo>
                  <a:lnTo>
                    <a:pt x="48" y="10"/>
                  </a:lnTo>
                  <a:lnTo>
                    <a:pt x="94" y="2"/>
                  </a:lnTo>
                  <a:lnTo>
                    <a:pt x="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230"/>
            <p:cNvSpPr>
              <a:spLocks/>
            </p:cNvSpPr>
            <p:nvPr userDrawn="1"/>
          </p:nvSpPr>
          <p:spPr bwMode="auto">
            <a:xfrm>
              <a:off x="13531548" y="4197114"/>
              <a:ext cx="5406" cy="2703"/>
            </a:xfrm>
            <a:custGeom>
              <a:avLst/>
              <a:gdLst>
                <a:gd name="T0" fmla="*/ 4 w 4"/>
                <a:gd name="T1" fmla="*/ 0 h 2"/>
                <a:gd name="T2" fmla="*/ 0 w 4"/>
                <a:gd name="T3" fmla="*/ 2 h 2"/>
                <a:gd name="T4" fmla="*/ 0 w 4"/>
                <a:gd name="T5" fmla="*/ 2 h 2"/>
                <a:gd name="T6" fmla="*/ 4 w 4"/>
                <a:gd name="T7" fmla="*/ 0 h 2"/>
              </a:gdLst>
              <a:ahLst/>
              <a:cxnLst>
                <a:cxn ang="0">
                  <a:pos x="T0" y="T1"/>
                </a:cxn>
                <a:cxn ang="0">
                  <a:pos x="T2" y="T3"/>
                </a:cxn>
                <a:cxn ang="0">
                  <a:pos x="T4" y="T5"/>
                </a:cxn>
                <a:cxn ang="0">
                  <a:pos x="T6" y="T7"/>
                </a:cxn>
              </a:cxnLst>
              <a:rect l="0" t="0" r="r" b="b"/>
              <a:pathLst>
                <a:path w="4" h="2">
                  <a:moveTo>
                    <a:pt x="4" y="0"/>
                  </a:moveTo>
                  <a:lnTo>
                    <a:pt x="0" y="2"/>
                  </a:lnTo>
                  <a:lnTo>
                    <a:pt x="0" y="2"/>
                  </a:lnTo>
                  <a:lnTo>
                    <a:pt x="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231"/>
            <p:cNvSpPr>
              <a:spLocks/>
            </p:cNvSpPr>
            <p:nvPr userDrawn="1"/>
          </p:nvSpPr>
          <p:spPr bwMode="auto">
            <a:xfrm>
              <a:off x="13531548" y="4197114"/>
              <a:ext cx="5406" cy="2703"/>
            </a:xfrm>
            <a:custGeom>
              <a:avLst/>
              <a:gdLst>
                <a:gd name="T0" fmla="*/ 4 w 4"/>
                <a:gd name="T1" fmla="*/ 0 h 2"/>
                <a:gd name="T2" fmla="*/ 0 w 4"/>
                <a:gd name="T3" fmla="*/ 2 h 2"/>
                <a:gd name="T4" fmla="*/ 0 w 4"/>
                <a:gd name="T5" fmla="*/ 2 h 2"/>
                <a:gd name="T6" fmla="*/ 4 w 4"/>
                <a:gd name="T7" fmla="*/ 0 h 2"/>
              </a:gdLst>
              <a:ahLst/>
              <a:cxnLst>
                <a:cxn ang="0">
                  <a:pos x="T0" y="T1"/>
                </a:cxn>
                <a:cxn ang="0">
                  <a:pos x="T2" y="T3"/>
                </a:cxn>
                <a:cxn ang="0">
                  <a:pos x="T4" y="T5"/>
                </a:cxn>
                <a:cxn ang="0">
                  <a:pos x="T6" y="T7"/>
                </a:cxn>
              </a:cxnLst>
              <a:rect l="0" t="0" r="r" b="b"/>
              <a:pathLst>
                <a:path w="4" h="2">
                  <a:moveTo>
                    <a:pt x="4" y="0"/>
                  </a:moveTo>
                  <a:lnTo>
                    <a:pt x="0" y="2"/>
                  </a:lnTo>
                  <a:lnTo>
                    <a:pt x="0" y="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49" name="Picture 232"/>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3274757" y="4302533"/>
              <a:ext cx="194620" cy="64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0" name="Freeform 233"/>
            <p:cNvSpPr>
              <a:spLocks noEditPoints="1"/>
            </p:cNvSpPr>
            <p:nvPr userDrawn="1"/>
          </p:nvSpPr>
          <p:spPr bwMode="auto">
            <a:xfrm>
              <a:off x="13453159" y="4129537"/>
              <a:ext cx="981209" cy="197323"/>
            </a:xfrm>
            <a:custGeom>
              <a:avLst/>
              <a:gdLst>
                <a:gd name="T0" fmla="*/ 676 w 726"/>
                <a:gd name="T1" fmla="*/ 14 h 146"/>
                <a:gd name="T2" fmla="*/ 626 w 726"/>
                <a:gd name="T3" fmla="*/ 18 h 146"/>
                <a:gd name="T4" fmla="*/ 0 w 726"/>
                <a:gd name="T5" fmla="*/ 140 h 146"/>
                <a:gd name="T6" fmla="*/ 2 w 726"/>
                <a:gd name="T7" fmla="*/ 146 h 146"/>
                <a:gd name="T8" fmla="*/ 64 w 726"/>
                <a:gd name="T9" fmla="*/ 134 h 146"/>
                <a:gd name="T10" fmla="*/ 64 w 726"/>
                <a:gd name="T11" fmla="*/ 132 h 146"/>
                <a:gd name="T12" fmla="*/ 74 w 726"/>
                <a:gd name="T13" fmla="*/ 132 h 146"/>
                <a:gd name="T14" fmla="*/ 676 w 726"/>
                <a:gd name="T15" fmla="*/ 14 h 146"/>
                <a:gd name="T16" fmla="*/ 726 w 726"/>
                <a:gd name="T17" fmla="*/ 0 h 146"/>
                <a:gd name="T18" fmla="*/ 674 w 726"/>
                <a:gd name="T19" fmla="*/ 8 h 146"/>
                <a:gd name="T20" fmla="*/ 724 w 726"/>
                <a:gd name="T21" fmla="*/ 6 h 146"/>
                <a:gd name="T22" fmla="*/ 726 w 726"/>
                <a:gd name="T23" fmla="*/ 4 h 146"/>
                <a:gd name="T24" fmla="*/ 726 w 726"/>
                <a:gd name="T2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6" h="146">
                  <a:moveTo>
                    <a:pt x="676" y="14"/>
                  </a:moveTo>
                  <a:lnTo>
                    <a:pt x="626" y="18"/>
                  </a:lnTo>
                  <a:lnTo>
                    <a:pt x="0" y="140"/>
                  </a:lnTo>
                  <a:lnTo>
                    <a:pt x="2" y="146"/>
                  </a:lnTo>
                  <a:lnTo>
                    <a:pt x="64" y="134"/>
                  </a:lnTo>
                  <a:lnTo>
                    <a:pt x="64" y="132"/>
                  </a:lnTo>
                  <a:lnTo>
                    <a:pt x="74" y="132"/>
                  </a:lnTo>
                  <a:lnTo>
                    <a:pt x="676" y="14"/>
                  </a:lnTo>
                  <a:close/>
                  <a:moveTo>
                    <a:pt x="726" y="0"/>
                  </a:moveTo>
                  <a:lnTo>
                    <a:pt x="674" y="8"/>
                  </a:lnTo>
                  <a:lnTo>
                    <a:pt x="724" y="6"/>
                  </a:lnTo>
                  <a:lnTo>
                    <a:pt x="726" y="4"/>
                  </a:lnTo>
                  <a:lnTo>
                    <a:pt x="726"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234"/>
            <p:cNvSpPr>
              <a:spLocks noEditPoints="1"/>
            </p:cNvSpPr>
            <p:nvPr userDrawn="1"/>
          </p:nvSpPr>
          <p:spPr bwMode="auto">
            <a:xfrm>
              <a:off x="13453159" y="4129537"/>
              <a:ext cx="981209" cy="197323"/>
            </a:xfrm>
            <a:custGeom>
              <a:avLst/>
              <a:gdLst>
                <a:gd name="T0" fmla="*/ 676 w 726"/>
                <a:gd name="T1" fmla="*/ 14 h 146"/>
                <a:gd name="T2" fmla="*/ 626 w 726"/>
                <a:gd name="T3" fmla="*/ 18 h 146"/>
                <a:gd name="T4" fmla="*/ 0 w 726"/>
                <a:gd name="T5" fmla="*/ 140 h 146"/>
                <a:gd name="T6" fmla="*/ 2 w 726"/>
                <a:gd name="T7" fmla="*/ 146 h 146"/>
                <a:gd name="T8" fmla="*/ 64 w 726"/>
                <a:gd name="T9" fmla="*/ 134 h 146"/>
                <a:gd name="T10" fmla="*/ 64 w 726"/>
                <a:gd name="T11" fmla="*/ 132 h 146"/>
                <a:gd name="T12" fmla="*/ 74 w 726"/>
                <a:gd name="T13" fmla="*/ 132 h 146"/>
                <a:gd name="T14" fmla="*/ 676 w 726"/>
                <a:gd name="T15" fmla="*/ 14 h 146"/>
                <a:gd name="T16" fmla="*/ 726 w 726"/>
                <a:gd name="T17" fmla="*/ 0 h 146"/>
                <a:gd name="T18" fmla="*/ 674 w 726"/>
                <a:gd name="T19" fmla="*/ 8 h 146"/>
                <a:gd name="T20" fmla="*/ 724 w 726"/>
                <a:gd name="T21" fmla="*/ 6 h 146"/>
                <a:gd name="T22" fmla="*/ 726 w 726"/>
                <a:gd name="T23" fmla="*/ 4 h 146"/>
                <a:gd name="T24" fmla="*/ 726 w 726"/>
                <a:gd name="T2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6" h="146">
                  <a:moveTo>
                    <a:pt x="676" y="14"/>
                  </a:moveTo>
                  <a:lnTo>
                    <a:pt x="626" y="18"/>
                  </a:lnTo>
                  <a:lnTo>
                    <a:pt x="0" y="140"/>
                  </a:lnTo>
                  <a:lnTo>
                    <a:pt x="2" y="146"/>
                  </a:lnTo>
                  <a:lnTo>
                    <a:pt x="64" y="134"/>
                  </a:lnTo>
                  <a:lnTo>
                    <a:pt x="64" y="132"/>
                  </a:lnTo>
                  <a:lnTo>
                    <a:pt x="74" y="132"/>
                  </a:lnTo>
                  <a:lnTo>
                    <a:pt x="676" y="14"/>
                  </a:lnTo>
                  <a:moveTo>
                    <a:pt x="726" y="0"/>
                  </a:moveTo>
                  <a:lnTo>
                    <a:pt x="674" y="8"/>
                  </a:lnTo>
                  <a:lnTo>
                    <a:pt x="724" y="6"/>
                  </a:lnTo>
                  <a:lnTo>
                    <a:pt x="726" y="4"/>
                  </a:lnTo>
                  <a:lnTo>
                    <a:pt x="7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235"/>
            <p:cNvSpPr>
              <a:spLocks/>
            </p:cNvSpPr>
            <p:nvPr userDrawn="1"/>
          </p:nvSpPr>
          <p:spPr bwMode="auto">
            <a:xfrm>
              <a:off x="14299215" y="4137647"/>
              <a:ext cx="132450" cy="16218"/>
            </a:xfrm>
            <a:custGeom>
              <a:avLst/>
              <a:gdLst>
                <a:gd name="T0" fmla="*/ 98 w 98"/>
                <a:gd name="T1" fmla="*/ 0 h 12"/>
                <a:gd name="T2" fmla="*/ 48 w 98"/>
                <a:gd name="T3" fmla="*/ 2 h 12"/>
                <a:gd name="T4" fmla="*/ 0 w 98"/>
                <a:gd name="T5" fmla="*/ 12 h 12"/>
                <a:gd name="T6" fmla="*/ 50 w 98"/>
                <a:gd name="T7" fmla="*/ 8 h 12"/>
                <a:gd name="T8" fmla="*/ 98 w 98"/>
                <a:gd name="T9" fmla="*/ 0 h 12"/>
              </a:gdLst>
              <a:ahLst/>
              <a:cxnLst>
                <a:cxn ang="0">
                  <a:pos x="T0" y="T1"/>
                </a:cxn>
                <a:cxn ang="0">
                  <a:pos x="T2" y="T3"/>
                </a:cxn>
                <a:cxn ang="0">
                  <a:pos x="T4" y="T5"/>
                </a:cxn>
                <a:cxn ang="0">
                  <a:pos x="T6" y="T7"/>
                </a:cxn>
                <a:cxn ang="0">
                  <a:pos x="T8" y="T9"/>
                </a:cxn>
              </a:cxnLst>
              <a:rect l="0" t="0" r="r" b="b"/>
              <a:pathLst>
                <a:path w="98" h="12">
                  <a:moveTo>
                    <a:pt x="98" y="0"/>
                  </a:moveTo>
                  <a:lnTo>
                    <a:pt x="48" y="2"/>
                  </a:lnTo>
                  <a:lnTo>
                    <a:pt x="0" y="12"/>
                  </a:lnTo>
                  <a:lnTo>
                    <a:pt x="50" y="8"/>
                  </a:lnTo>
                  <a:lnTo>
                    <a:pt x="9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236"/>
            <p:cNvSpPr>
              <a:spLocks/>
            </p:cNvSpPr>
            <p:nvPr userDrawn="1"/>
          </p:nvSpPr>
          <p:spPr bwMode="auto">
            <a:xfrm>
              <a:off x="14299215" y="4137647"/>
              <a:ext cx="132450" cy="16218"/>
            </a:xfrm>
            <a:custGeom>
              <a:avLst/>
              <a:gdLst>
                <a:gd name="T0" fmla="*/ 98 w 98"/>
                <a:gd name="T1" fmla="*/ 0 h 12"/>
                <a:gd name="T2" fmla="*/ 48 w 98"/>
                <a:gd name="T3" fmla="*/ 2 h 12"/>
                <a:gd name="T4" fmla="*/ 0 w 98"/>
                <a:gd name="T5" fmla="*/ 12 h 12"/>
                <a:gd name="T6" fmla="*/ 50 w 98"/>
                <a:gd name="T7" fmla="*/ 8 h 12"/>
                <a:gd name="T8" fmla="*/ 98 w 98"/>
                <a:gd name="T9" fmla="*/ 0 h 12"/>
              </a:gdLst>
              <a:ahLst/>
              <a:cxnLst>
                <a:cxn ang="0">
                  <a:pos x="T0" y="T1"/>
                </a:cxn>
                <a:cxn ang="0">
                  <a:pos x="T2" y="T3"/>
                </a:cxn>
                <a:cxn ang="0">
                  <a:pos x="T4" y="T5"/>
                </a:cxn>
                <a:cxn ang="0">
                  <a:pos x="T6" y="T7"/>
                </a:cxn>
                <a:cxn ang="0">
                  <a:pos x="T8" y="T9"/>
                </a:cxn>
              </a:cxnLst>
              <a:rect l="0" t="0" r="r" b="b"/>
              <a:pathLst>
                <a:path w="98" h="12">
                  <a:moveTo>
                    <a:pt x="98" y="0"/>
                  </a:moveTo>
                  <a:lnTo>
                    <a:pt x="48" y="2"/>
                  </a:lnTo>
                  <a:lnTo>
                    <a:pt x="0" y="12"/>
                  </a:lnTo>
                  <a:lnTo>
                    <a:pt x="50" y="8"/>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237"/>
            <p:cNvSpPr>
              <a:spLocks/>
            </p:cNvSpPr>
            <p:nvPr userDrawn="1"/>
          </p:nvSpPr>
          <p:spPr bwMode="auto">
            <a:xfrm>
              <a:off x="13539657" y="4307939"/>
              <a:ext cx="13515" cy="2703"/>
            </a:xfrm>
            <a:custGeom>
              <a:avLst/>
              <a:gdLst>
                <a:gd name="T0" fmla="*/ 10 w 10"/>
                <a:gd name="T1" fmla="*/ 0 h 2"/>
                <a:gd name="T2" fmla="*/ 0 w 10"/>
                <a:gd name="T3" fmla="*/ 0 h 2"/>
                <a:gd name="T4" fmla="*/ 0 w 10"/>
                <a:gd name="T5" fmla="*/ 2 h 2"/>
                <a:gd name="T6" fmla="*/ 10 w 10"/>
                <a:gd name="T7" fmla="*/ 0 h 2"/>
              </a:gdLst>
              <a:ahLst/>
              <a:cxnLst>
                <a:cxn ang="0">
                  <a:pos x="T0" y="T1"/>
                </a:cxn>
                <a:cxn ang="0">
                  <a:pos x="T2" y="T3"/>
                </a:cxn>
                <a:cxn ang="0">
                  <a:pos x="T4" y="T5"/>
                </a:cxn>
                <a:cxn ang="0">
                  <a:pos x="T6" y="T7"/>
                </a:cxn>
              </a:cxnLst>
              <a:rect l="0" t="0" r="r" b="b"/>
              <a:pathLst>
                <a:path w="10" h="2">
                  <a:moveTo>
                    <a:pt x="10" y="0"/>
                  </a:moveTo>
                  <a:lnTo>
                    <a:pt x="0" y="0"/>
                  </a:lnTo>
                  <a:lnTo>
                    <a:pt x="0" y="2"/>
                  </a:lnTo>
                  <a:lnTo>
                    <a:pt x="1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238"/>
            <p:cNvSpPr>
              <a:spLocks/>
            </p:cNvSpPr>
            <p:nvPr userDrawn="1"/>
          </p:nvSpPr>
          <p:spPr bwMode="auto">
            <a:xfrm>
              <a:off x="13539657" y="4307939"/>
              <a:ext cx="13515" cy="2703"/>
            </a:xfrm>
            <a:custGeom>
              <a:avLst/>
              <a:gdLst>
                <a:gd name="T0" fmla="*/ 10 w 10"/>
                <a:gd name="T1" fmla="*/ 0 h 2"/>
                <a:gd name="T2" fmla="*/ 0 w 10"/>
                <a:gd name="T3" fmla="*/ 0 h 2"/>
                <a:gd name="T4" fmla="*/ 0 w 10"/>
                <a:gd name="T5" fmla="*/ 2 h 2"/>
                <a:gd name="T6" fmla="*/ 10 w 10"/>
                <a:gd name="T7" fmla="*/ 0 h 2"/>
              </a:gdLst>
              <a:ahLst/>
              <a:cxnLst>
                <a:cxn ang="0">
                  <a:pos x="T0" y="T1"/>
                </a:cxn>
                <a:cxn ang="0">
                  <a:pos x="T2" y="T3"/>
                </a:cxn>
                <a:cxn ang="0">
                  <a:pos x="T4" y="T5"/>
                </a:cxn>
                <a:cxn ang="0">
                  <a:pos x="T6" y="T7"/>
                </a:cxn>
              </a:cxnLst>
              <a:rect l="0" t="0" r="r" b="b"/>
              <a:pathLst>
                <a:path w="10" h="2">
                  <a:moveTo>
                    <a:pt x="10" y="0"/>
                  </a:moveTo>
                  <a:lnTo>
                    <a:pt x="0" y="0"/>
                  </a:lnTo>
                  <a:lnTo>
                    <a:pt x="0" y="2"/>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239"/>
            <p:cNvSpPr>
              <a:spLocks/>
            </p:cNvSpPr>
            <p:nvPr userDrawn="1"/>
          </p:nvSpPr>
          <p:spPr bwMode="auto">
            <a:xfrm>
              <a:off x="14380307" y="4234956"/>
              <a:ext cx="75686" cy="16218"/>
            </a:xfrm>
            <a:custGeom>
              <a:avLst/>
              <a:gdLst>
                <a:gd name="T0" fmla="*/ 54 w 56"/>
                <a:gd name="T1" fmla="*/ 0 h 12"/>
                <a:gd name="T2" fmla="*/ 0 w 56"/>
                <a:gd name="T3" fmla="*/ 12 h 12"/>
                <a:gd name="T4" fmla="*/ 48 w 56"/>
                <a:gd name="T5" fmla="*/ 8 h 12"/>
                <a:gd name="T6" fmla="*/ 56 w 56"/>
                <a:gd name="T7" fmla="*/ 6 h 12"/>
                <a:gd name="T8" fmla="*/ 54 w 56"/>
                <a:gd name="T9" fmla="*/ 0 h 12"/>
              </a:gdLst>
              <a:ahLst/>
              <a:cxnLst>
                <a:cxn ang="0">
                  <a:pos x="T0" y="T1"/>
                </a:cxn>
                <a:cxn ang="0">
                  <a:pos x="T2" y="T3"/>
                </a:cxn>
                <a:cxn ang="0">
                  <a:pos x="T4" y="T5"/>
                </a:cxn>
                <a:cxn ang="0">
                  <a:pos x="T6" y="T7"/>
                </a:cxn>
                <a:cxn ang="0">
                  <a:pos x="T8" y="T9"/>
                </a:cxn>
              </a:cxnLst>
              <a:rect l="0" t="0" r="r" b="b"/>
              <a:pathLst>
                <a:path w="56" h="12">
                  <a:moveTo>
                    <a:pt x="54" y="0"/>
                  </a:moveTo>
                  <a:lnTo>
                    <a:pt x="0" y="12"/>
                  </a:lnTo>
                  <a:lnTo>
                    <a:pt x="48" y="8"/>
                  </a:lnTo>
                  <a:lnTo>
                    <a:pt x="56" y="6"/>
                  </a:lnTo>
                  <a:lnTo>
                    <a:pt x="5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240"/>
            <p:cNvSpPr>
              <a:spLocks/>
            </p:cNvSpPr>
            <p:nvPr userDrawn="1"/>
          </p:nvSpPr>
          <p:spPr bwMode="auto">
            <a:xfrm>
              <a:off x="14380307" y="4234956"/>
              <a:ext cx="75686" cy="16218"/>
            </a:xfrm>
            <a:custGeom>
              <a:avLst/>
              <a:gdLst>
                <a:gd name="T0" fmla="*/ 54 w 56"/>
                <a:gd name="T1" fmla="*/ 0 h 12"/>
                <a:gd name="T2" fmla="*/ 0 w 56"/>
                <a:gd name="T3" fmla="*/ 12 h 12"/>
                <a:gd name="T4" fmla="*/ 48 w 56"/>
                <a:gd name="T5" fmla="*/ 8 h 12"/>
                <a:gd name="T6" fmla="*/ 56 w 56"/>
                <a:gd name="T7" fmla="*/ 6 h 12"/>
                <a:gd name="T8" fmla="*/ 54 w 56"/>
                <a:gd name="T9" fmla="*/ 0 h 12"/>
              </a:gdLst>
              <a:ahLst/>
              <a:cxnLst>
                <a:cxn ang="0">
                  <a:pos x="T0" y="T1"/>
                </a:cxn>
                <a:cxn ang="0">
                  <a:pos x="T2" y="T3"/>
                </a:cxn>
                <a:cxn ang="0">
                  <a:pos x="T4" y="T5"/>
                </a:cxn>
                <a:cxn ang="0">
                  <a:pos x="T6" y="T7"/>
                </a:cxn>
                <a:cxn ang="0">
                  <a:pos x="T8" y="T9"/>
                </a:cxn>
              </a:cxnLst>
              <a:rect l="0" t="0" r="r" b="b"/>
              <a:pathLst>
                <a:path w="56" h="12">
                  <a:moveTo>
                    <a:pt x="54" y="0"/>
                  </a:moveTo>
                  <a:lnTo>
                    <a:pt x="0" y="12"/>
                  </a:lnTo>
                  <a:lnTo>
                    <a:pt x="48" y="8"/>
                  </a:lnTo>
                  <a:lnTo>
                    <a:pt x="56" y="6"/>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58" name="Picture 241"/>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3296382" y="4421467"/>
              <a:ext cx="172995" cy="54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9" name="Freeform 242"/>
            <p:cNvSpPr>
              <a:spLocks/>
            </p:cNvSpPr>
            <p:nvPr userDrawn="1"/>
          </p:nvSpPr>
          <p:spPr bwMode="auto">
            <a:xfrm>
              <a:off x="13461268" y="4259284"/>
              <a:ext cx="919038" cy="178402"/>
            </a:xfrm>
            <a:custGeom>
              <a:avLst/>
              <a:gdLst>
                <a:gd name="T0" fmla="*/ 680 w 680"/>
                <a:gd name="T1" fmla="*/ 0 h 132"/>
                <a:gd name="T2" fmla="*/ 632 w 680"/>
                <a:gd name="T3" fmla="*/ 4 h 132"/>
                <a:gd name="T4" fmla="*/ 0 w 680"/>
                <a:gd name="T5" fmla="*/ 126 h 132"/>
                <a:gd name="T6" fmla="*/ 0 w 680"/>
                <a:gd name="T7" fmla="*/ 132 h 132"/>
                <a:gd name="T8" fmla="*/ 64 w 680"/>
                <a:gd name="T9" fmla="*/ 120 h 132"/>
                <a:gd name="T10" fmla="*/ 64 w 680"/>
                <a:gd name="T11" fmla="*/ 118 h 132"/>
                <a:gd name="T12" fmla="*/ 78 w 680"/>
                <a:gd name="T13" fmla="*/ 116 h 132"/>
                <a:gd name="T14" fmla="*/ 680 w 680"/>
                <a:gd name="T15" fmla="*/ 0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0" h="132">
                  <a:moveTo>
                    <a:pt x="680" y="0"/>
                  </a:moveTo>
                  <a:lnTo>
                    <a:pt x="632" y="4"/>
                  </a:lnTo>
                  <a:lnTo>
                    <a:pt x="0" y="126"/>
                  </a:lnTo>
                  <a:lnTo>
                    <a:pt x="0" y="132"/>
                  </a:lnTo>
                  <a:lnTo>
                    <a:pt x="64" y="120"/>
                  </a:lnTo>
                  <a:lnTo>
                    <a:pt x="64" y="118"/>
                  </a:lnTo>
                  <a:lnTo>
                    <a:pt x="78" y="116"/>
                  </a:lnTo>
                  <a:lnTo>
                    <a:pt x="680"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243"/>
            <p:cNvSpPr>
              <a:spLocks/>
            </p:cNvSpPr>
            <p:nvPr userDrawn="1"/>
          </p:nvSpPr>
          <p:spPr bwMode="auto">
            <a:xfrm>
              <a:off x="13461268" y="4259284"/>
              <a:ext cx="919038" cy="178402"/>
            </a:xfrm>
            <a:custGeom>
              <a:avLst/>
              <a:gdLst>
                <a:gd name="T0" fmla="*/ 680 w 680"/>
                <a:gd name="T1" fmla="*/ 0 h 132"/>
                <a:gd name="T2" fmla="*/ 632 w 680"/>
                <a:gd name="T3" fmla="*/ 4 h 132"/>
                <a:gd name="T4" fmla="*/ 0 w 680"/>
                <a:gd name="T5" fmla="*/ 126 h 132"/>
                <a:gd name="T6" fmla="*/ 0 w 680"/>
                <a:gd name="T7" fmla="*/ 132 h 132"/>
                <a:gd name="T8" fmla="*/ 64 w 680"/>
                <a:gd name="T9" fmla="*/ 120 h 132"/>
                <a:gd name="T10" fmla="*/ 64 w 680"/>
                <a:gd name="T11" fmla="*/ 118 h 132"/>
                <a:gd name="T12" fmla="*/ 78 w 680"/>
                <a:gd name="T13" fmla="*/ 116 h 132"/>
                <a:gd name="T14" fmla="*/ 680 w 680"/>
                <a:gd name="T15" fmla="*/ 0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0" h="132">
                  <a:moveTo>
                    <a:pt x="680" y="0"/>
                  </a:moveTo>
                  <a:lnTo>
                    <a:pt x="632" y="4"/>
                  </a:lnTo>
                  <a:lnTo>
                    <a:pt x="0" y="126"/>
                  </a:lnTo>
                  <a:lnTo>
                    <a:pt x="0" y="132"/>
                  </a:lnTo>
                  <a:lnTo>
                    <a:pt x="64" y="120"/>
                  </a:lnTo>
                  <a:lnTo>
                    <a:pt x="64" y="118"/>
                  </a:lnTo>
                  <a:lnTo>
                    <a:pt x="78" y="116"/>
                  </a:lnTo>
                  <a:lnTo>
                    <a:pt x="6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244"/>
            <p:cNvSpPr>
              <a:spLocks/>
            </p:cNvSpPr>
            <p:nvPr userDrawn="1"/>
          </p:nvSpPr>
          <p:spPr bwMode="auto">
            <a:xfrm>
              <a:off x="14315433" y="4245769"/>
              <a:ext cx="129747" cy="18921"/>
            </a:xfrm>
            <a:custGeom>
              <a:avLst/>
              <a:gdLst>
                <a:gd name="T0" fmla="*/ 96 w 96"/>
                <a:gd name="T1" fmla="*/ 0 h 14"/>
                <a:gd name="T2" fmla="*/ 48 w 96"/>
                <a:gd name="T3" fmla="*/ 4 h 14"/>
                <a:gd name="T4" fmla="*/ 0 w 96"/>
                <a:gd name="T5" fmla="*/ 14 h 14"/>
                <a:gd name="T6" fmla="*/ 48 w 96"/>
                <a:gd name="T7" fmla="*/ 10 h 14"/>
                <a:gd name="T8" fmla="*/ 96 w 96"/>
                <a:gd name="T9" fmla="*/ 0 h 14"/>
              </a:gdLst>
              <a:ahLst/>
              <a:cxnLst>
                <a:cxn ang="0">
                  <a:pos x="T0" y="T1"/>
                </a:cxn>
                <a:cxn ang="0">
                  <a:pos x="T2" y="T3"/>
                </a:cxn>
                <a:cxn ang="0">
                  <a:pos x="T4" y="T5"/>
                </a:cxn>
                <a:cxn ang="0">
                  <a:pos x="T6" y="T7"/>
                </a:cxn>
                <a:cxn ang="0">
                  <a:pos x="T8" y="T9"/>
                </a:cxn>
              </a:cxnLst>
              <a:rect l="0" t="0" r="r" b="b"/>
              <a:pathLst>
                <a:path w="96" h="14">
                  <a:moveTo>
                    <a:pt x="96" y="0"/>
                  </a:moveTo>
                  <a:lnTo>
                    <a:pt x="48" y="4"/>
                  </a:lnTo>
                  <a:lnTo>
                    <a:pt x="0" y="14"/>
                  </a:lnTo>
                  <a:lnTo>
                    <a:pt x="48" y="10"/>
                  </a:lnTo>
                  <a:lnTo>
                    <a:pt x="9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245"/>
            <p:cNvSpPr>
              <a:spLocks/>
            </p:cNvSpPr>
            <p:nvPr userDrawn="1"/>
          </p:nvSpPr>
          <p:spPr bwMode="auto">
            <a:xfrm>
              <a:off x="14315433" y="4245769"/>
              <a:ext cx="129747" cy="18921"/>
            </a:xfrm>
            <a:custGeom>
              <a:avLst/>
              <a:gdLst>
                <a:gd name="T0" fmla="*/ 96 w 96"/>
                <a:gd name="T1" fmla="*/ 0 h 14"/>
                <a:gd name="T2" fmla="*/ 48 w 96"/>
                <a:gd name="T3" fmla="*/ 4 h 14"/>
                <a:gd name="T4" fmla="*/ 0 w 96"/>
                <a:gd name="T5" fmla="*/ 14 h 14"/>
                <a:gd name="T6" fmla="*/ 48 w 96"/>
                <a:gd name="T7" fmla="*/ 10 h 14"/>
                <a:gd name="T8" fmla="*/ 96 w 96"/>
                <a:gd name="T9" fmla="*/ 0 h 14"/>
              </a:gdLst>
              <a:ahLst/>
              <a:cxnLst>
                <a:cxn ang="0">
                  <a:pos x="T0" y="T1"/>
                </a:cxn>
                <a:cxn ang="0">
                  <a:pos x="T2" y="T3"/>
                </a:cxn>
                <a:cxn ang="0">
                  <a:pos x="T4" y="T5"/>
                </a:cxn>
                <a:cxn ang="0">
                  <a:pos x="T6" y="T7"/>
                </a:cxn>
                <a:cxn ang="0">
                  <a:pos x="T8" y="T9"/>
                </a:cxn>
              </a:cxnLst>
              <a:rect l="0" t="0" r="r" b="b"/>
              <a:pathLst>
                <a:path w="96" h="14">
                  <a:moveTo>
                    <a:pt x="96" y="0"/>
                  </a:moveTo>
                  <a:lnTo>
                    <a:pt x="48" y="4"/>
                  </a:lnTo>
                  <a:lnTo>
                    <a:pt x="0" y="14"/>
                  </a:lnTo>
                  <a:lnTo>
                    <a:pt x="48" y="10"/>
                  </a:lnTo>
                  <a:lnTo>
                    <a:pt x="9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246"/>
            <p:cNvSpPr>
              <a:spLocks/>
            </p:cNvSpPr>
            <p:nvPr userDrawn="1"/>
          </p:nvSpPr>
          <p:spPr bwMode="auto">
            <a:xfrm>
              <a:off x="13547766" y="4416061"/>
              <a:ext cx="18921" cy="5406"/>
            </a:xfrm>
            <a:custGeom>
              <a:avLst/>
              <a:gdLst>
                <a:gd name="T0" fmla="*/ 14 w 14"/>
                <a:gd name="T1" fmla="*/ 0 h 4"/>
                <a:gd name="T2" fmla="*/ 0 w 14"/>
                <a:gd name="T3" fmla="*/ 2 h 4"/>
                <a:gd name="T4" fmla="*/ 0 w 14"/>
                <a:gd name="T5" fmla="*/ 4 h 4"/>
                <a:gd name="T6" fmla="*/ 14 w 14"/>
                <a:gd name="T7" fmla="*/ 0 h 4"/>
              </a:gdLst>
              <a:ahLst/>
              <a:cxnLst>
                <a:cxn ang="0">
                  <a:pos x="T0" y="T1"/>
                </a:cxn>
                <a:cxn ang="0">
                  <a:pos x="T2" y="T3"/>
                </a:cxn>
                <a:cxn ang="0">
                  <a:pos x="T4" y="T5"/>
                </a:cxn>
                <a:cxn ang="0">
                  <a:pos x="T6" y="T7"/>
                </a:cxn>
              </a:cxnLst>
              <a:rect l="0" t="0" r="r" b="b"/>
              <a:pathLst>
                <a:path w="14" h="4">
                  <a:moveTo>
                    <a:pt x="14" y="0"/>
                  </a:moveTo>
                  <a:lnTo>
                    <a:pt x="0" y="2"/>
                  </a:lnTo>
                  <a:lnTo>
                    <a:pt x="0" y="4"/>
                  </a:lnTo>
                  <a:lnTo>
                    <a:pt x="1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247"/>
            <p:cNvSpPr>
              <a:spLocks/>
            </p:cNvSpPr>
            <p:nvPr userDrawn="1"/>
          </p:nvSpPr>
          <p:spPr bwMode="auto">
            <a:xfrm>
              <a:off x="13547766" y="4416061"/>
              <a:ext cx="18921" cy="5406"/>
            </a:xfrm>
            <a:custGeom>
              <a:avLst/>
              <a:gdLst>
                <a:gd name="T0" fmla="*/ 14 w 14"/>
                <a:gd name="T1" fmla="*/ 0 h 4"/>
                <a:gd name="T2" fmla="*/ 0 w 14"/>
                <a:gd name="T3" fmla="*/ 2 h 4"/>
                <a:gd name="T4" fmla="*/ 0 w 14"/>
                <a:gd name="T5" fmla="*/ 4 h 4"/>
                <a:gd name="T6" fmla="*/ 14 w 14"/>
                <a:gd name="T7" fmla="*/ 0 h 4"/>
              </a:gdLst>
              <a:ahLst/>
              <a:cxnLst>
                <a:cxn ang="0">
                  <a:pos x="T0" y="T1"/>
                </a:cxn>
                <a:cxn ang="0">
                  <a:pos x="T2" y="T3"/>
                </a:cxn>
                <a:cxn ang="0">
                  <a:pos x="T4" y="T5"/>
                </a:cxn>
                <a:cxn ang="0">
                  <a:pos x="T6" y="T7"/>
                </a:cxn>
              </a:cxnLst>
              <a:rect l="0" t="0" r="r" b="b"/>
              <a:pathLst>
                <a:path w="14" h="4">
                  <a:moveTo>
                    <a:pt x="14" y="0"/>
                  </a:moveTo>
                  <a:lnTo>
                    <a:pt x="0" y="2"/>
                  </a:lnTo>
                  <a:lnTo>
                    <a:pt x="0" y="4"/>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248"/>
            <p:cNvSpPr>
              <a:spLocks/>
            </p:cNvSpPr>
            <p:nvPr userDrawn="1"/>
          </p:nvSpPr>
          <p:spPr bwMode="auto">
            <a:xfrm>
              <a:off x="14393822" y="4343079"/>
              <a:ext cx="83795" cy="16218"/>
            </a:xfrm>
            <a:custGeom>
              <a:avLst/>
              <a:gdLst>
                <a:gd name="T0" fmla="*/ 60 w 62"/>
                <a:gd name="T1" fmla="*/ 0 h 12"/>
                <a:gd name="T2" fmla="*/ 0 w 62"/>
                <a:gd name="T3" fmla="*/ 12 h 12"/>
                <a:gd name="T4" fmla="*/ 48 w 62"/>
                <a:gd name="T5" fmla="*/ 10 h 12"/>
                <a:gd name="T6" fmla="*/ 62 w 62"/>
                <a:gd name="T7" fmla="*/ 6 h 12"/>
                <a:gd name="T8" fmla="*/ 60 w 62"/>
                <a:gd name="T9" fmla="*/ 0 h 12"/>
              </a:gdLst>
              <a:ahLst/>
              <a:cxnLst>
                <a:cxn ang="0">
                  <a:pos x="T0" y="T1"/>
                </a:cxn>
                <a:cxn ang="0">
                  <a:pos x="T2" y="T3"/>
                </a:cxn>
                <a:cxn ang="0">
                  <a:pos x="T4" y="T5"/>
                </a:cxn>
                <a:cxn ang="0">
                  <a:pos x="T6" y="T7"/>
                </a:cxn>
                <a:cxn ang="0">
                  <a:pos x="T8" y="T9"/>
                </a:cxn>
              </a:cxnLst>
              <a:rect l="0" t="0" r="r" b="b"/>
              <a:pathLst>
                <a:path w="62" h="12">
                  <a:moveTo>
                    <a:pt x="60" y="0"/>
                  </a:moveTo>
                  <a:lnTo>
                    <a:pt x="0" y="12"/>
                  </a:lnTo>
                  <a:lnTo>
                    <a:pt x="48" y="10"/>
                  </a:lnTo>
                  <a:lnTo>
                    <a:pt x="62" y="6"/>
                  </a:lnTo>
                  <a:lnTo>
                    <a:pt x="60"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249"/>
            <p:cNvSpPr>
              <a:spLocks/>
            </p:cNvSpPr>
            <p:nvPr userDrawn="1"/>
          </p:nvSpPr>
          <p:spPr bwMode="auto">
            <a:xfrm>
              <a:off x="14393822" y="4343079"/>
              <a:ext cx="83795" cy="16218"/>
            </a:xfrm>
            <a:custGeom>
              <a:avLst/>
              <a:gdLst>
                <a:gd name="T0" fmla="*/ 60 w 62"/>
                <a:gd name="T1" fmla="*/ 0 h 12"/>
                <a:gd name="T2" fmla="*/ 0 w 62"/>
                <a:gd name="T3" fmla="*/ 12 h 12"/>
                <a:gd name="T4" fmla="*/ 48 w 62"/>
                <a:gd name="T5" fmla="*/ 10 h 12"/>
                <a:gd name="T6" fmla="*/ 62 w 62"/>
                <a:gd name="T7" fmla="*/ 6 h 12"/>
                <a:gd name="T8" fmla="*/ 60 w 62"/>
                <a:gd name="T9" fmla="*/ 0 h 12"/>
              </a:gdLst>
              <a:ahLst/>
              <a:cxnLst>
                <a:cxn ang="0">
                  <a:pos x="T0" y="T1"/>
                </a:cxn>
                <a:cxn ang="0">
                  <a:pos x="T2" y="T3"/>
                </a:cxn>
                <a:cxn ang="0">
                  <a:pos x="T4" y="T5"/>
                </a:cxn>
                <a:cxn ang="0">
                  <a:pos x="T6" y="T7"/>
                </a:cxn>
                <a:cxn ang="0">
                  <a:pos x="T8" y="T9"/>
                </a:cxn>
              </a:cxnLst>
              <a:rect l="0" t="0" r="r" b="b"/>
              <a:pathLst>
                <a:path w="62" h="12">
                  <a:moveTo>
                    <a:pt x="60" y="0"/>
                  </a:moveTo>
                  <a:lnTo>
                    <a:pt x="0" y="12"/>
                  </a:lnTo>
                  <a:lnTo>
                    <a:pt x="48" y="10"/>
                  </a:lnTo>
                  <a:lnTo>
                    <a:pt x="62" y="6"/>
                  </a:lnTo>
                  <a:lnTo>
                    <a:pt x="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67" name="Picture 250"/>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3318006" y="4529589"/>
              <a:ext cx="162183" cy="54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 name="Freeform 251"/>
            <p:cNvSpPr>
              <a:spLocks/>
            </p:cNvSpPr>
            <p:nvPr userDrawn="1"/>
          </p:nvSpPr>
          <p:spPr bwMode="auto">
            <a:xfrm>
              <a:off x="13469377" y="4367406"/>
              <a:ext cx="924445" cy="181105"/>
            </a:xfrm>
            <a:custGeom>
              <a:avLst/>
              <a:gdLst>
                <a:gd name="T0" fmla="*/ 684 w 684"/>
                <a:gd name="T1" fmla="*/ 0 h 134"/>
                <a:gd name="T2" fmla="*/ 636 w 684"/>
                <a:gd name="T3" fmla="*/ 4 h 134"/>
                <a:gd name="T4" fmla="*/ 0 w 684"/>
                <a:gd name="T5" fmla="*/ 128 h 134"/>
                <a:gd name="T6" fmla="*/ 0 w 684"/>
                <a:gd name="T7" fmla="*/ 134 h 134"/>
                <a:gd name="T8" fmla="*/ 64 w 684"/>
                <a:gd name="T9" fmla="*/ 122 h 134"/>
                <a:gd name="T10" fmla="*/ 64 w 684"/>
                <a:gd name="T11" fmla="*/ 118 h 134"/>
                <a:gd name="T12" fmla="*/ 82 w 684"/>
                <a:gd name="T13" fmla="*/ 118 h 134"/>
                <a:gd name="T14" fmla="*/ 684 w 684"/>
                <a:gd name="T15" fmla="*/ 0 h 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4" h="134">
                  <a:moveTo>
                    <a:pt x="684" y="0"/>
                  </a:moveTo>
                  <a:lnTo>
                    <a:pt x="636" y="4"/>
                  </a:lnTo>
                  <a:lnTo>
                    <a:pt x="0" y="128"/>
                  </a:lnTo>
                  <a:lnTo>
                    <a:pt x="0" y="134"/>
                  </a:lnTo>
                  <a:lnTo>
                    <a:pt x="64" y="122"/>
                  </a:lnTo>
                  <a:lnTo>
                    <a:pt x="64" y="118"/>
                  </a:lnTo>
                  <a:lnTo>
                    <a:pt x="82" y="118"/>
                  </a:lnTo>
                  <a:lnTo>
                    <a:pt x="68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252"/>
            <p:cNvSpPr>
              <a:spLocks/>
            </p:cNvSpPr>
            <p:nvPr userDrawn="1"/>
          </p:nvSpPr>
          <p:spPr bwMode="auto">
            <a:xfrm>
              <a:off x="13469377" y="4367406"/>
              <a:ext cx="924445" cy="181105"/>
            </a:xfrm>
            <a:custGeom>
              <a:avLst/>
              <a:gdLst>
                <a:gd name="T0" fmla="*/ 684 w 684"/>
                <a:gd name="T1" fmla="*/ 0 h 134"/>
                <a:gd name="T2" fmla="*/ 636 w 684"/>
                <a:gd name="T3" fmla="*/ 4 h 134"/>
                <a:gd name="T4" fmla="*/ 0 w 684"/>
                <a:gd name="T5" fmla="*/ 128 h 134"/>
                <a:gd name="T6" fmla="*/ 0 w 684"/>
                <a:gd name="T7" fmla="*/ 134 h 134"/>
                <a:gd name="T8" fmla="*/ 64 w 684"/>
                <a:gd name="T9" fmla="*/ 122 h 134"/>
                <a:gd name="T10" fmla="*/ 64 w 684"/>
                <a:gd name="T11" fmla="*/ 118 h 134"/>
                <a:gd name="T12" fmla="*/ 82 w 684"/>
                <a:gd name="T13" fmla="*/ 118 h 134"/>
                <a:gd name="T14" fmla="*/ 684 w 684"/>
                <a:gd name="T15" fmla="*/ 0 h 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4" h="134">
                  <a:moveTo>
                    <a:pt x="684" y="0"/>
                  </a:moveTo>
                  <a:lnTo>
                    <a:pt x="636" y="4"/>
                  </a:lnTo>
                  <a:lnTo>
                    <a:pt x="0" y="128"/>
                  </a:lnTo>
                  <a:lnTo>
                    <a:pt x="0" y="134"/>
                  </a:lnTo>
                  <a:lnTo>
                    <a:pt x="64" y="122"/>
                  </a:lnTo>
                  <a:lnTo>
                    <a:pt x="64" y="118"/>
                  </a:lnTo>
                  <a:lnTo>
                    <a:pt x="82" y="118"/>
                  </a:lnTo>
                  <a:lnTo>
                    <a:pt x="6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253"/>
            <p:cNvSpPr>
              <a:spLocks/>
            </p:cNvSpPr>
            <p:nvPr userDrawn="1"/>
          </p:nvSpPr>
          <p:spPr bwMode="auto">
            <a:xfrm>
              <a:off x="14328949" y="4356594"/>
              <a:ext cx="129747" cy="16218"/>
            </a:xfrm>
            <a:custGeom>
              <a:avLst/>
              <a:gdLst>
                <a:gd name="T0" fmla="*/ 96 w 96"/>
                <a:gd name="T1" fmla="*/ 0 h 12"/>
                <a:gd name="T2" fmla="*/ 48 w 96"/>
                <a:gd name="T3" fmla="*/ 2 h 12"/>
                <a:gd name="T4" fmla="*/ 0 w 96"/>
                <a:gd name="T5" fmla="*/ 12 h 12"/>
                <a:gd name="T6" fmla="*/ 48 w 96"/>
                <a:gd name="T7" fmla="*/ 8 h 12"/>
                <a:gd name="T8" fmla="*/ 96 w 96"/>
                <a:gd name="T9" fmla="*/ 0 h 12"/>
              </a:gdLst>
              <a:ahLst/>
              <a:cxnLst>
                <a:cxn ang="0">
                  <a:pos x="T0" y="T1"/>
                </a:cxn>
                <a:cxn ang="0">
                  <a:pos x="T2" y="T3"/>
                </a:cxn>
                <a:cxn ang="0">
                  <a:pos x="T4" y="T5"/>
                </a:cxn>
                <a:cxn ang="0">
                  <a:pos x="T6" y="T7"/>
                </a:cxn>
                <a:cxn ang="0">
                  <a:pos x="T8" y="T9"/>
                </a:cxn>
              </a:cxnLst>
              <a:rect l="0" t="0" r="r" b="b"/>
              <a:pathLst>
                <a:path w="96" h="12">
                  <a:moveTo>
                    <a:pt x="96" y="0"/>
                  </a:moveTo>
                  <a:lnTo>
                    <a:pt x="48" y="2"/>
                  </a:lnTo>
                  <a:lnTo>
                    <a:pt x="0" y="12"/>
                  </a:lnTo>
                  <a:lnTo>
                    <a:pt x="48" y="8"/>
                  </a:lnTo>
                  <a:lnTo>
                    <a:pt x="9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254"/>
            <p:cNvSpPr>
              <a:spLocks/>
            </p:cNvSpPr>
            <p:nvPr userDrawn="1"/>
          </p:nvSpPr>
          <p:spPr bwMode="auto">
            <a:xfrm>
              <a:off x="14328949" y="4356594"/>
              <a:ext cx="129747" cy="16218"/>
            </a:xfrm>
            <a:custGeom>
              <a:avLst/>
              <a:gdLst>
                <a:gd name="T0" fmla="*/ 96 w 96"/>
                <a:gd name="T1" fmla="*/ 0 h 12"/>
                <a:gd name="T2" fmla="*/ 48 w 96"/>
                <a:gd name="T3" fmla="*/ 2 h 12"/>
                <a:gd name="T4" fmla="*/ 0 w 96"/>
                <a:gd name="T5" fmla="*/ 12 h 12"/>
                <a:gd name="T6" fmla="*/ 48 w 96"/>
                <a:gd name="T7" fmla="*/ 8 h 12"/>
                <a:gd name="T8" fmla="*/ 96 w 96"/>
                <a:gd name="T9" fmla="*/ 0 h 12"/>
              </a:gdLst>
              <a:ahLst/>
              <a:cxnLst>
                <a:cxn ang="0">
                  <a:pos x="T0" y="T1"/>
                </a:cxn>
                <a:cxn ang="0">
                  <a:pos x="T2" y="T3"/>
                </a:cxn>
                <a:cxn ang="0">
                  <a:pos x="T4" y="T5"/>
                </a:cxn>
                <a:cxn ang="0">
                  <a:pos x="T6" y="T7"/>
                </a:cxn>
                <a:cxn ang="0">
                  <a:pos x="T8" y="T9"/>
                </a:cxn>
              </a:cxnLst>
              <a:rect l="0" t="0" r="r" b="b"/>
              <a:pathLst>
                <a:path w="96" h="12">
                  <a:moveTo>
                    <a:pt x="96" y="0"/>
                  </a:moveTo>
                  <a:lnTo>
                    <a:pt x="48" y="2"/>
                  </a:lnTo>
                  <a:lnTo>
                    <a:pt x="0" y="12"/>
                  </a:lnTo>
                  <a:lnTo>
                    <a:pt x="48" y="8"/>
                  </a:lnTo>
                  <a:lnTo>
                    <a:pt x="9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255"/>
            <p:cNvSpPr>
              <a:spLocks/>
            </p:cNvSpPr>
            <p:nvPr userDrawn="1"/>
          </p:nvSpPr>
          <p:spPr bwMode="auto">
            <a:xfrm>
              <a:off x="13555875" y="4526886"/>
              <a:ext cx="24327" cy="5406"/>
            </a:xfrm>
            <a:custGeom>
              <a:avLst/>
              <a:gdLst>
                <a:gd name="T0" fmla="*/ 18 w 18"/>
                <a:gd name="T1" fmla="*/ 0 h 4"/>
                <a:gd name="T2" fmla="*/ 0 w 18"/>
                <a:gd name="T3" fmla="*/ 0 h 4"/>
                <a:gd name="T4" fmla="*/ 0 w 18"/>
                <a:gd name="T5" fmla="*/ 4 h 4"/>
                <a:gd name="T6" fmla="*/ 18 w 18"/>
                <a:gd name="T7" fmla="*/ 0 h 4"/>
              </a:gdLst>
              <a:ahLst/>
              <a:cxnLst>
                <a:cxn ang="0">
                  <a:pos x="T0" y="T1"/>
                </a:cxn>
                <a:cxn ang="0">
                  <a:pos x="T2" y="T3"/>
                </a:cxn>
                <a:cxn ang="0">
                  <a:pos x="T4" y="T5"/>
                </a:cxn>
                <a:cxn ang="0">
                  <a:pos x="T6" y="T7"/>
                </a:cxn>
              </a:cxnLst>
              <a:rect l="0" t="0" r="r" b="b"/>
              <a:pathLst>
                <a:path w="18" h="4">
                  <a:moveTo>
                    <a:pt x="18" y="0"/>
                  </a:moveTo>
                  <a:lnTo>
                    <a:pt x="0" y="0"/>
                  </a:lnTo>
                  <a:lnTo>
                    <a:pt x="0" y="4"/>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256"/>
            <p:cNvSpPr>
              <a:spLocks/>
            </p:cNvSpPr>
            <p:nvPr userDrawn="1"/>
          </p:nvSpPr>
          <p:spPr bwMode="auto">
            <a:xfrm>
              <a:off x="13555875" y="4526886"/>
              <a:ext cx="24327" cy="5406"/>
            </a:xfrm>
            <a:custGeom>
              <a:avLst/>
              <a:gdLst>
                <a:gd name="T0" fmla="*/ 18 w 18"/>
                <a:gd name="T1" fmla="*/ 0 h 4"/>
                <a:gd name="T2" fmla="*/ 0 w 18"/>
                <a:gd name="T3" fmla="*/ 0 h 4"/>
                <a:gd name="T4" fmla="*/ 0 w 18"/>
                <a:gd name="T5" fmla="*/ 4 h 4"/>
                <a:gd name="T6" fmla="*/ 18 w 18"/>
                <a:gd name="T7" fmla="*/ 0 h 4"/>
              </a:gdLst>
              <a:ahLst/>
              <a:cxnLst>
                <a:cxn ang="0">
                  <a:pos x="T0" y="T1"/>
                </a:cxn>
                <a:cxn ang="0">
                  <a:pos x="T2" y="T3"/>
                </a:cxn>
                <a:cxn ang="0">
                  <a:pos x="T4" y="T5"/>
                </a:cxn>
                <a:cxn ang="0">
                  <a:pos x="T6" y="T7"/>
                </a:cxn>
              </a:cxnLst>
              <a:rect l="0" t="0" r="r" b="b"/>
              <a:pathLst>
                <a:path w="18" h="4">
                  <a:moveTo>
                    <a:pt x="18" y="0"/>
                  </a:moveTo>
                  <a:lnTo>
                    <a:pt x="0" y="0"/>
                  </a:lnTo>
                  <a:lnTo>
                    <a:pt x="0" y="4"/>
                  </a:lnTo>
                  <a:lnTo>
                    <a:pt x="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257"/>
            <p:cNvSpPr>
              <a:spLocks/>
            </p:cNvSpPr>
            <p:nvPr userDrawn="1"/>
          </p:nvSpPr>
          <p:spPr bwMode="auto">
            <a:xfrm>
              <a:off x="14407337" y="4451201"/>
              <a:ext cx="91904" cy="18921"/>
            </a:xfrm>
            <a:custGeom>
              <a:avLst/>
              <a:gdLst>
                <a:gd name="T0" fmla="*/ 66 w 68"/>
                <a:gd name="T1" fmla="*/ 0 h 14"/>
                <a:gd name="T2" fmla="*/ 0 w 68"/>
                <a:gd name="T3" fmla="*/ 14 h 14"/>
                <a:gd name="T4" fmla="*/ 48 w 68"/>
                <a:gd name="T5" fmla="*/ 10 h 14"/>
                <a:gd name="T6" fmla="*/ 68 w 68"/>
                <a:gd name="T7" fmla="*/ 6 h 14"/>
                <a:gd name="T8" fmla="*/ 66 w 68"/>
                <a:gd name="T9" fmla="*/ 0 h 14"/>
              </a:gdLst>
              <a:ahLst/>
              <a:cxnLst>
                <a:cxn ang="0">
                  <a:pos x="T0" y="T1"/>
                </a:cxn>
                <a:cxn ang="0">
                  <a:pos x="T2" y="T3"/>
                </a:cxn>
                <a:cxn ang="0">
                  <a:pos x="T4" y="T5"/>
                </a:cxn>
                <a:cxn ang="0">
                  <a:pos x="T6" y="T7"/>
                </a:cxn>
                <a:cxn ang="0">
                  <a:pos x="T8" y="T9"/>
                </a:cxn>
              </a:cxnLst>
              <a:rect l="0" t="0" r="r" b="b"/>
              <a:pathLst>
                <a:path w="68" h="14">
                  <a:moveTo>
                    <a:pt x="66" y="0"/>
                  </a:moveTo>
                  <a:lnTo>
                    <a:pt x="0" y="14"/>
                  </a:lnTo>
                  <a:lnTo>
                    <a:pt x="48" y="10"/>
                  </a:lnTo>
                  <a:lnTo>
                    <a:pt x="68" y="6"/>
                  </a:lnTo>
                  <a:lnTo>
                    <a:pt x="66"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258"/>
            <p:cNvSpPr>
              <a:spLocks/>
            </p:cNvSpPr>
            <p:nvPr userDrawn="1"/>
          </p:nvSpPr>
          <p:spPr bwMode="auto">
            <a:xfrm>
              <a:off x="14407337" y="4451201"/>
              <a:ext cx="91904" cy="18921"/>
            </a:xfrm>
            <a:custGeom>
              <a:avLst/>
              <a:gdLst>
                <a:gd name="T0" fmla="*/ 66 w 68"/>
                <a:gd name="T1" fmla="*/ 0 h 14"/>
                <a:gd name="T2" fmla="*/ 0 w 68"/>
                <a:gd name="T3" fmla="*/ 14 h 14"/>
                <a:gd name="T4" fmla="*/ 48 w 68"/>
                <a:gd name="T5" fmla="*/ 10 h 14"/>
                <a:gd name="T6" fmla="*/ 68 w 68"/>
                <a:gd name="T7" fmla="*/ 6 h 14"/>
                <a:gd name="T8" fmla="*/ 66 w 68"/>
                <a:gd name="T9" fmla="*/ 0 h 14"/>
              </a:gdLst>
              <a:ahLst/>
              <a:cxnLst>
                <a:cxn ang="0">
                  <a:pos x="T0" y="T1"/>
                </a:cxn>
                <a:cxn ang="0">
                  <a:pos x="T2" y="T3"/>
                </a:cxn>
                <a:cxn ang="0">
                  <a:pos x="T4" y="T5"/>
                </a:cxn>
                <a:cxn ang="0">
                  <a:pos x="T6" y="T7"/>
                </a:cxn>
                <a:cxn ang="0">
                  <a:pos x="T8" y="T9"/>
                </a:cxn>
              </a:cxnLst>
              <a:rect l="0" t="0" r="r" b="b"/>
              <a:pathLst>
                <a:path w="68" h="14">
                  <a:moveTo>
                    <a:pt x="66" y="0"/>
                  </a:moveTo>
                  <a:lnTo>
                    <a:pt x="0" y="14"/>
                  </a:lnTo>
                  <a:lnTo>
                    <a:pt x="48" y="10"/>
                  </a:lnTo>
                  <a:lnTo>
                    <a:pt x="68" y="6"/>
                  </a:lnTo>
                  <a:lnTo>
                    <a:pt x="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76" name="Picture 259"/>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13339631" y="4637712"/>
              <a:ext cx="151371" cy="54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 name="Freeform 260"/>
            <p:cNvSpPr>
              <a:spLocks/>
            </p:cNvSpPr>
            <p:nvPr userDrawn="1"/>
          </p:nvSpPr>
          <p:spPr bwMode="auto">
            <a:xfrm>
              <a:off x="13477487" y="4478231"/>
              <a:ext cx="932554" cy="181105"/>
            </a:xfrm>
            <a:custGeom>
              <a:avLst/>
              <a:gdLst>
                <a:gd name="T0" fmla="*/ 690 w 690"/>
                <a:gd name="T1" fmla="*/ 0 h 134"/>
                <a:gd name="T2" fmla="*/ 640 w 690"/>
                <a:gd name="T3" fmla="*/ 2 h 134"/>
                <a:gd name="T4" fmla="*/ 0 w 690"/>
                <a:gd name="T5" fmla="*/ 128 h 134"/>
                <a:gd name="T6" fmla="*/ 0 w 690"/>
                <a:gd name="T7" fmla="*/ 134 h 134"/>
                <a:gd name="T8" fmla="*/ 64 w 690"/>
                <a:gd name="T9" fmla="*/ 120 h 134"/>
                <a:gd name="T10" fmla="*/ 62 w 690"/>
                <a:gd name="T11" fmla="*/ 118 h 134"/>
                <a:gd name="T12" fmla="*/ 88 w 690"/>
                <a:gd name="T13" fmla="*/ 116 h 134"/>
                <a:gd name="T14" fmla="*/ 690 w 690"/>
                <a:gd name="T15" fmla="*/ 0 h 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34">
                  <a:moveTo>
                    <a:pt x="690" y="0"/>
                  </a:moveTo>
                  <a:lnTo>
                    <a:pt x="640" y="2"/>
                  </a:lnTo>
                  <a:lnTo>
                    <a:pt x="0" y="128"/>
                  </a:lnTo>
                  <a:lnTo>
                    <a:pt x="0" y="134"/>
                  </a:lnTo>
                  <a:lnTo>
                    <a:pt x="64" y="120"/>
                  </a:lnTo>
                  <a:lnTo>
                    <a:pt x="62" y="118"/>
                  </a:lnTo>
                  <a:lnTo>
                    <a:pt x="88" y="116"/>
                  </a:lnTo>
                  <a:lnTo>
                    <a:pt x="690"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261"/>
            <p:cNvSpPr>
              <a:spLocks/>
            </p:cNvSpPr>
            <p:nvPr userDrawn="1"/>
          </p:nvSpPr>
          <p:spPr bwMode="auto">
            <a:xfrm>
              <a:off x="13477487" y="4478231"/>
              <a:ext cx="932554" cy="181105"/>
            </a:xfrm>
            <a:custGeom>
              <a:avLst/>
              <a:gdLst>
                <a:gd name="T0" fmla="*/ 690 w 690"/>
                <a:gd name="T1" fmla="*/ 0 h 134"/>
                <a:gd name="T2" fmla="*/ 640 w 690"/>
                <a:gd name="T3" fmla="*/ 2 h 134"/>
                <a:gd name="T4" fmla="*/ 0 w 690"/>
                <a:gd name="T5" fmla="*/ 128 h 134"/>
                <a:gd name="T6" fmla="*/ 0 w 690"/>
                <a:gd name="T7" fmla="*/ 134 h 134"/>
                <a:gd name="T8" fmla="*/ 64 w 690"/>
                <a:gd name="T9" fmla="*/ 120 h 134"/>
                <a:gd name="T10" fmla="*/ 62 w 690"/>
                <a:gd name="T11" fmla="*/ 118 h 134"/>
                <a:gd name="T12" fmla="*/ 88 w 690"/>
                <a:gd name="T13" fmla="*/ 116 h 134"/>
                <a:gd name="T14" fmla="*/ 690 w 690"/>
                <a:gd name="T15" fmla="*/ 0 h 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34">
                  <a:moveTo>
                    <a:pt x="690" y="0"/>
                  </a:moveTo>
                  <a:lnTo>
                    <a:pt x="640" y="2"/>
                  </a:lnTo>
                  <a:lnTo>
                    <a:pt x="0" y="128"/>
                  </a:lnTo>
                  <a:lnTo>
                    <a:pt x="0" y="134"/>
                  </a:lnTo>
                  <a:lnTo>
                    <a:pt x="64" y="120"/>
                  </a:lnTo>
                  <a:lnTo>
                    <a:pt x="62" y="118"/>
                  </a:lnTo>
                  <a:lnTo>
                    <a:pt x="88" y="116"/>
                  </a:lnTo>
                  <a:lnTo>
                    <a:pt x="6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262"/>
            <p:cNvSpPr>
              <a:spLocks/>
            </p:cNvSpPr>
            <p:nvPr userDrawn="1"/>
          </p:nvSpPr>
          <p:spPr bwMode="auto">
            <a:xfrm>
              <a:off x="14342464" y="4464716"/>
              <a:ext cx="129747" cy="16218"/>
            </a:xfrm>
            <a:custGeom>
              <a:avLst/>
              <a:gdLst>
                <a:gd name="T0" fmla="*/ 96 w 96"/>
                <a:gd name="T1" fmla="*/ 0 h 12"/>
                <a:gd name="T2" fmla="*/ 48 w 96"/>
                <a:gd name="T3" fmla="*/ 4 h 12"/>
                <a:gd name="T4" fmla="*/ 0 w 96"/>
                <a:gd name="T5" fmla="*/ 12 h 12"/>
                <a:gd name="T6" fmla="*/ 50 w 96"/>
                <a:gd name="T7" fmla="*/ 10 h 12"/>
                <a:gd name="T8" fmla="*/ 96 w 96"/>
                <a:gd name="T9" fmla="*/ 0 h 12"/>
              </a:gdLst>
              <a:ahLst/>
              <a:cxnLst>
                <a:cxn ang="0">
                  <a:pos x="T0" y="T1"/>
                </a:cxn>
                <a:cxn ang="0">
                  <a:pos x="T2" y="T3"/>
                </a:cxn>
                <a:cxn ang="0">
                  <a:pos x="T4" y="T5"/>
                </a:cxn>
                <a:cxn ang="0">
                  <a:pos x="T6" y="T7"/>
                </a:cxn>
                <a:cxn ang="0">
                  <a:pos x="T8" y="T9"/>
                </a:cxn>
              </a:cxnLst>
              <a:rect l="0" t="0" r="r" b="b"/>
              <a:pathLst>
                <a:path w="96" h="12">
                  <a:moveTo>
                    <a:pt x="96" y="0"/>
                  </a:moveTo>
                  <a:lnTo>
                    <a:pt x="48" y="4"/>
                  </a:lnTo>
                  <a:lnTo>
                    <a:pt x="0" y="12"/>
                  </a:lnTo>
                  <a:lnTo>
                    <a:pt x="50" y="10"/>
                  </a:lnTo>
                  <a:lnTo>
                    <a:pt x="9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263"/>
            <p:cNvSpPr>
              <a:spLocks/>
            </p:cNvSpPr>
            <p:nvPr userDrawn="1"/>
          </p:nvSpPr>
          <p:spPr bwMode="auto">
            <a:xfrm>
              <a:off x="14342464" y="4464716"/>
              <a:ext cx="129747" cy="16218"/>
            </a:xfrm>
            <a:custGeom>
              <a:avLst/>
              <a:gdLst>
                <a:gd name="T0" fmla="*/ 96 w 96"/>
                <a:gd name="T1" fmla="*/ 0 h 12"/>
                <a:gd name="T2" fmla="*/ 48 w 96"/>
                <a:gd name="T3" fmla="*/ 4 h 12"/>
                <a:gd name="T4" fmla="*/ 0 w 96"/>
                <a:gd name="T5" fmla="*/ 12 h 12"/>
                <a:gd name="T6" fmla="*/ 50 w 96"/>
                <a:gd name="T7" fmla="*/ 10 h 12"/>
                <a:gd name="T8" fmla="*/ 96 w 96"/>
                <a:gd name="T9" fmla="*/ 0 h 12"/>
              </a:gdLst>
              <a:ahLst/>
              <a:cxnLst>
                <a:cxn ang="0">
                  <a:pos x="T0" y="T1"/>
                </a:cxn>
                <a:cxn ang="0">
                  <a:pos x="T2" y="T3"/>
                </a:cxn>
                <a:cxn ang="0">
                  <a:pos x="T4" y="T5"/>
                </a:cxn>
                <a:cxn ang="0">
                  <a:pos x="T6" y="T7"/>
                </a:cxn>
                <a:cxn ang="0">
                  <a:pos x="T8" y="T9"/>
                </a:cxn>
              </a:cxnLst>
              <a:rect l="0" t="0" r="r" b="b"/>
              <a:pathLst>
                <a:path w="96" h="12">
                  <a:moveTo>
                    <a:pt x="96" y="0"/>
                  </a:moveTo>
                  <a:lnTo>
                    <a:pt x="48" y="4"/>
                  </a:lnTo>
                  <a:lnTo>
                    <a:pt x="0" y="12"/>
                  </a:lnTo>
                  <a:lnTo>
                    <a:pt x="50" y="10"/>
                  </a:lnTo>
                  <a:lnTo>
                    <a:pt x="9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264"/>
            <p:cNvSpPr>
              <a:spLocks/>
            </p:cNvSpPr>
            <p:nvPr userDrawn="1"/>
          </p:nvSpPr>
          <p:spPr bwMode="auto">
            <a:xfrm>
              <a:off x="13561281" y="4635009"/>
              <a:ext cx="35140" cy="5406"/>
            </a:xfrm>
            <a:custGeom>
              <a:avLst/>
              <a:gdLst>
                <a:gd name="T0" fmla="*/ 26 w 26"/>
                <a:gd name="T1" fmla="*/ 0 h 4"/>
                <a:gd name="T2" fmla="*/ 0 w 26"/>
                <a:gd name="T3" fmla="*/ 2 h 4"/>
                <a:gd name="T4" fmla="*/ 2 w 26"/>
                <a:gd name="T5" fmla="*/ 4 h 4"/>
                <a:gd name="T6" fmla="*/ 26 w 26"/>
                <a:gd name="T7" fmla="*/ 0 h 4"/>
              </a:gdLst>
              <a:ahLst/>
              <a:cxnLst>
                <a:cxn ang="0">
                  <a:pos x="T0" y="T1"/>
                </a:cxn>
                <a:cxn ang="0">
                  <a:pos x="T2" y="T3"/>
                </a:cxn>
                <a:cxn ang="0">
                  <a:pos x="T4" y="T5"/>
                </a:cxn>
                <a:cxn ang="0">
                  <a:pos x="T6" y="T7"/>
                </a:cxn>
              </a:cxnLst>
              <a:rect l="0" t="0" r="r" b="b"/>
              <a:pathLst>
                <a:path w="26" h="4">
                  <a:moveTo>
                    <a:pt x="26" y="0"/>
                  </a:moveTo>
                  <a:lnTo>
                    <a:pt x="0" y="2"/>
                  </a:lnTo>
                  <a:lnTo>
                    <a:pt x="2" y="4"/>
                  </a:lnTo>
                  <a:lnTo>
                    <a:pt x="2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265"/>
            <p:cNvSpPr>
              <a:spLocks/>
            </p:cNvSpPr>
            <p:nvPr userDrawn="1"/>
          </p:nvSpPr>
          <p:spPr bwMode="auto">
            <a:xfrm>
              <a:off x="13561281" y="4635009"/>
              <a:ext cx="35140" cy="5406"/>
            </a:xfrm>
            <a:custGeom>
              <a:avLst/>
              <a:gdLst>
                <a:gd name="T0" fmla="*/ 26 w 26"/>
                <a:gd name="T1" fmla="*/ 0 h 4"/>
                <a:gd name="T2" fmla="*/ 0 w 26"/>
                <a:gd name="T3" fmla="*/ 2 h 4"/>
                <a:gd name="T4" fmla="*/ 2 w 26"/>
                <a:gd name="T5" fmla="*/ 4 h 4"/>
                <a:gd name="T6" fmla="*/ 26 w 26"/>
                <a:gd name="T7" fmla="*/ 0 h 4"/>
              </a:gdLst>
              <a:ahLst/>
              <a:cxnLst>
                <a:cxn ang="0">
                  <a:pos x="T0" y="T1"/>
                </a:cxn>
                <a:cxn ang="0">
                  <a:pos x="T2" y="T3"/>
                </a:cxn>
                <a:cxn ang="0">
                  <a:pos x="T4" y="T5"/>
                </a:cxn>
                <a:cxn ang="0">
                  <a:pos x="T6" y="T7"/>
                </a:cxn>
              </a:cxnLst>
              <a:rect l="0" t="0" r="r" b="b"/>
              <a:pathLst>
                <a:path w="26" h="4">
                  <a:moveTo>
                    <a:pt x="26" y="0"/>
                  </a:moveTo>
                  <a:lnTo>
                    <a:pt x="0" y="2"/>
                  </a:lnTo>
                  <a:lnTo>
                    <a:pt x="2" y="4"/>
                  </a:lnTo>
                  <a:lnTo>
                    <a:pt x="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266"/>
            <p:cNvSpPr>
              <a:spLocks/>
            </p:cNvSpPr>
            <p:nvPr userDrawn="1"/>
          </p:nvSpPr>
          <p:spPr bwMode="auto">
            <a:xfrm>
              <a:off x="14420852" y="4559323"/>
              <a:ext cx="97310" cy="18921"/>
            </a:xfrm>
            <a:custGeom>
              <a:avLst/>
              <a:gdLst>
                <a:gd name="T0" fmla="*/ 72 w 72"/>
                <a:gd name="T1" fmla="*/ 0 h 14"/>
                <a:gd name="T2" fmla="*/ 0 w 72"/>
                <a:gd name="T3" fmla="*/ 14 h 14"/>
                <a:gd name="T4" fmla="*/ 50 w 72"/>
                <a:gd name="T5" fmla="*/ 10 h 14"/>
                <a:gd name="T6" fmla="*/ 72 w 72"/>
                <a:gd name="T7" fmla="*/ 6 h 14"/>
                <a:gd name="T8" fmla="*/ 72 w 72"/>
                <a:gd name="T9" fmla="*/ 0 h 14"/>
              </a:gdLst>
              <a:ahLst/>
              <a:cxnLst>
                <a:cxn ang="0">
                  <a:pos x="T0" y="T1"/>
                </a:cxn>
                <a:cxn ang="0">
                  <a:pos x="T2" y="T3"/>
                </a:cxn>
                <a:cxn ang="0">
                  <a:pos x="T4" y="T5"/>
                </a:cxn>
                <a:cxn ang="0">
                  <a:pos x="T6" y="T7"/>
                </a:cxn>
                <a:cxn ang="0">
                  <a:pos x="T8" y="T9"/>
                </a:cxn>
              </a:cxnLst>
              <a:rect l="0" t="0" r="r" b="b"/>
              <a:pathLst>
                <a:path w="72" h="14">
                  <a:moveTo>
                    <a:pt x="72" y="0"/>
                  </a:moveTo>
                  <a:lnTo>
                    <a:pt x="0" y="14"/>
                  </a:lnTo>
                  <a:lnTo>
                    <a:pt x="50" y="10"/>
                  </a:lnTo>
                  <a:lnTo>
                    <a:pt x="72" y="6"/>
                  </a:lnTo>
                  <a:lnTo>
                    <a:pt x="72"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267"/>
            <p:cNvSpPr>
              <a:spLocks/>
            </p:cNvSpPr>
            <p:nvPr userDrawn="1"/>
          </p:nvSpPr>
          <p:spPr bwMode="auto">
            <a:xfrm>
              <a:off x="14420852" y="4559323"/>
              <a:ext cx="97310" cy="18921"/>
            </a:xfrm>
            <a:custGeom>
              <a:avLst/>
              <a:gdLst>
                <a:gd name="T0" fmla="*/ 72 w 72"/>
                <a:gd name="T1" fmla="*/ 0 h 14"/>
                <a:gd name="T2" fmla="*/ 0 w 72"/>
                <a:gd name="T3" fmla="*/ 14 h 14"/>
                <a:gd name="T4" fmla="*/ 50 w 72"/>
                <a:gd name="T5" fmla="*/ 10 h 14"/>
                <a:gd name="T6" fmla="*/ 72 w 72"/>
                <a:gd name="T7" fmla="*/ 6 h 14"/>
                <a:gd name="T8" fmla="*/ 72 w 72"/>
                <a:gd name="T9" fmla="*/ 0 h 14"/>
              </a:gdLst>
              <a:ahLst/>
              <a:cxnLst>
                <a:cxn ang="0">
                  <a:pos x="T0" y="T1"/>
                </a:cxn>
                <a:cxn ang="0">
                  <a:pos x="T2" y="T3"/>
                </a:cxn>
                <a:cxn ang="0">
                  <a:pos x="T4" y="T5"/>
                </a:cxn>
                <a:cxn ang="0">
                  <a:pos x="T6" y="T7"/>
                </a:cxn>
                <a:cxn ang="0">
                  <a:pos x="T8" y="T9"/>
                </a:cxn>
              </a:cxnLst>
              <a:rect l="0" t="0" r="r" b="b"/>
              <a:pathLst>
                <a:path w="72" h="14">
                  <a:moveTo>
                    <a:pt x="72" y="0"/>
                  </a:moveTo>
                  <a:lnTo>
                    <a:pt x="0" y="14"/>
                  </a:lnTo>
                  <a:lnTo>
                    <a:pt x="50" y="10"/>
                  </a:lnTo>
                  <a:lnTo>
                    <a:pt x="72" y="6"/>
                  </a:lnTo>
                  <a:lnTo>
                    <a:pt x="7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85" name="Picture 268"/>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3361255" y="4745834"/>
              <a:ext cx="129747" cy="54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269"/>
            <p:cNvSpPr>
              <a:spLocks/>
            </p:cNvSpPr>
            <p:nvPr userDrawn="1"/>
          </p:nvSpPr>
          <p:spPr bwMode="auto">
            <a:xfrm>
              <a:off x="13485596" y="4586354"/>
              <a:ext cx="937960" cy="181105"/>
            </a:xfrm>
            <a:custGeom>
              <a:avLst/>
              <a:gdLst>
                <a:gd name="T0" fmla="*/ 694 w 694"/>
                <a:gd name="T1" fmla="*/ 0 h 134"/>
                <a:gd name="T2" fmla="*/ 644 w 694"/>
                <a:gd name="T3" fmla="*/ 4 h 134"/>
                <a:gd name="T4" fmla="*/ 0 w 694"/>
                <a:gd name="T5" fmla="*/ 128 h 134"/>
                <a:gd name="T6" fmla="*/ 0 w 694"/>
                <a:gd name="T7" fmla="*/ 134 h 134"/>
                <a:gd name="T8" fmla="*/ 62 w 694"/>
                <a:gd name="T9" fmla="*/ 122 h 134"/>
                <a:gd name="T10" fmla="*/ 62 w 694"/>
                <a:gd name="T11" fmla="*/ 120 h 134"/>
                <a:gd name="T12" fmla="*/ 92 w 694"/>
                <a:gd name="T13" fmla="*/ 116 h 134"/>
                <a:gd name="T14" fmla="*/ 694 w 694"/>
                <a:gd name="T15" fmla="*/ 0 h 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4" h="134">
                  <a:moveTo>
                    <a:pt x="694" y="0"/>
                  </a:moveTo>
                  <a:lnTo>
                    <a:pt x="644" y="4"/>
                  </a:lnTo>
                  <a:lnTo>
                    <a:pt x="0" y="128"/>
                  </a:lnTo>
                  <a:lnTo>
                    <a:pt x="0" y="134"/>
                  </a:lnTo>
                  <a:lnTo>
                    <a:pt x="62" y="122"/>
                  </a:lnTo>
                  <a:lnTo>
                    <a:pt x="62" y="120"/>
                  </a:lnTo>
                  <a:lnTo>
                    <a:pt x="92" y="116"/>
                  </a:lnTo>
                  <a:lnTo>
                    <a:pt x="69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270"/>
            <p:cNvSpPr>
              <a:spLocks/>
            </p:cNvSpPr>
            <p:nvPr userDrawn="1"/>
          </p:nvSpPr>
          <p:spPr bwMode="auto">
            <a:xfrm>
              <a:off x="13485596" y="4586354"/>
              <a:ext cx="937960" cy="181105"/>
            </a:xfrm>
            <a:custGeom>
              <a:avLst/>
              <a:gdLst>
                <a:gd name="T0" fmla="*/ 694 w 694"/>
                <a:gd name="T1" fmla="*/ 0 h 134"/>
                <a:gd name="T2" fmla="*/ 644 w 694"/>
                <a:gd name="T3" fmla="*/ 4 h 134"/>
                <a:gd name="T4" fmla="*/ 0 w 694"/>
                <a:gd name="T5" fmla="*/ 128 h 134"/>
                <a:gd name="T6" fmla="*/ 0 w 694"/>
                <a:gd name="T7" fmla="*/ 134 h 134"/>
                <a:gd name="T8" fmla="*/ 62 w 694"/>
                <a:gd name="T9" fmla="*/ 122 h 134"/>
                <a:gd name="T10" fmla="*/ 62 w 694"/>
                <a:gd name="T11" fmla="*/ 120 h 134"/>
                <a:gd name="T12" fmla="*/ 92 w 694"/>
                <a:gd name="T13" fmla="*/ 116 h 134"/>
                <a:gd name="T14" fmla="*/ 694 w 694"/>
                <a:gd name="T15" fmla="*/ 0 h 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4" h="134">
                  <a:moveTo>
                    <a:pt x="694" y="0"/>
                  </a:moveTo>
                  <a:lnTo>
                    <a:pt x="644" y="4"/>
                  </a:lnTo>
                  <a:lnTo>
                    <a:pt x="0" y="128"/>
                  </a:lnTo>
                  <a:lnTo>
                    <a:pt x="0" y="134"/>
                  </a:lnTo>
                  <a:lnTo>
                    <a:pt x="62" y="122"/>
                  </a:lnTo>
                  <a:lnTo>
                    <a:pt x="62" y="120"/>
                  </a:lnTo>
                  <a:lnTo>
                    <a:pt x="92" y="116"/>
                  </a:lnTo>
                  <a:lnTo>
                    <a:pt x="6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271"/>
            <p:cNvSpPr>
              <a:spLocks/>
            </p:cNvSpPr>
            <p:nvPr userDrawn="1"/>
          </p:nvSpPr>
          <p:spPr bwMode="auto">
            <a:xfrm>
              <a:off x="14355979" y="4572838"/>
              <a:ext cx="132450" cy="18921"/>
            </a:xfrm>
            <a:custGeom>
              <a:avLst/>
              <a:gdLst>
                <a:gd name="T0" fmla="*/ 98 w 98"/>
                <a:gd name="T1" fmla="*/ 0 h 14"/>
                <a:gd name="T2" fmla="*/ 48 w 98"/>
                <a:gd name="T3" fmla="*/ 4 h 14"/>
                <a:gd name="T4" fmla="*/ 0 w 98"/>
                <a:gd name="T5" fmla="*/ 14 h 14"/>
                <a:gd name="T6" fmla="*/ 50 w 98"/>
                <a:gd name="T7" fmla="*/ 10 h 14"/>
                <a:gd name="T8" fmla="*/ 98 w 98"/>
                <a:gd name="T9" fmla="*/ 0 h 14"/>
              </a:gdLst>
              <a:ahLst/>
              <a:cxnLst>
                <a:cxn ang="0">
                  <a:pos x="T0" y="T1"/>
                </a:cxn>
                <a:cxn ang="0">
                  <a:pos x="T2" y="T3"/>
                </a:cxn>
                <a:cxn ang="0">
                  <a:pos x="T4" y="T5"/>
                </a:cxn>
                <a:cxn ang="0">
                  <a:pos x="T6" y="T7"/>
                </a:cxn>
                <a:cxn ang="0">
                  <a:pos x="T8" y="T9"/>
                </a:cxn>
              </a:cxnLst>
              <a:rect l="0" t="0" r="r" b="b"/>
              <a:pathLst>
                <a:path w="98" h="14">
                  <a:moveTo>
                    <a:pt x="98" y="0"/>
                  </a:moveTo>
                  <a:lnTo>
                    <a:pt x="48" y="4"/>
                  </a:lnTo>
                  <a:lnTo>
                    <a:pt x="0" y="14"/>
                  </a:lnTo>
                  <a:lnTo>
                    <a:pt x="50" y="10"/>
                  </a:lnTo>
                  <a:lnTo>
                    <a:pt x="9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272"/>
            <p:cNvSpPr>
              <a:spLocks/>
            </p:cNvSpPr>
            <p:nvPr userDrawn="1"/>
          </p:nvSpPr>
          <p:spPr bwMode="auto">
            <a:xfrm>
              <a:off x="14355979" y="4572838"/>
              <a:ext cx="132450" cy="18921"/>
            </a:xfrm>
            <a:custGeom>
              <a:avLst/>
              <a:gdLst>
                <a:gd name="T0" fmla="*/ 98 w 98"/>
                <a:gd name="T1" fmla="*/ 0 h 14"/>
                <a:gd name="T2" fmla="*/ 48 w 98"/>
                <a:gd name="T3" fmla="*/ 4 h 14"/>
                <a:gd name="T4" fmla="*/ 0 w 98"/>
                <a:gd name="T5" fmla="*/ 14 h 14"/>
                <a:gd name="T6" fmla="*/ 50 w 98"/>
                <a:gd name="T7" fmla="*/ 10 h 14"/>
                <a:gd name="T8" fmla="*/ 98 w 98"/>
                <a:gd name="T9" fmla="*/ 0 h 14"/>
              </a:gdLst>
              <a:ahLst/>
              <a:cxnLst>
                <a:cxn ang="0">
                  <a:pos x="T0" y="T1"/>
                </a:cxn>
                <a:cxn ang="0">
                  <a:pos x="T2" y="T3"/>
                </a:cxn>
                <a:cxn ang="0">
                  <a:pos x="T4" y="T5"/>
                </a:cxn>
                <a:cxn ang="0">
                  <a:pos x="T6" y="T7"/>
                </a:cxn>
                <a:cxn ang="0">
                  <a:pos x="T8" y="T9"/>
                </a:cxn>
              </a:cxnLst>
              <a:rect l="0" t="0" r="r" b="b"/>
              <a:pathLst>
                <a:path w="98" h="14">
                  <a:moveTo>
                    <a:pt x="98" y="0"/>
                  </a:moveTo>
                  <a:lnTo>
                    <a:pt x="48" y="4"/>
                  </a:lnTo>
                  <a:lnTo>
                    <a:pt x="0" y="14"/>
                  </a:lnTo>
                  <a:lnTo>
                    <a:pt x="50" y="10"/>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273"/>
            <p:cNvSpPr>
              <a:spLocks/>
            </p:cNvSpPr>
            <p:nvPr userDrawn="1"/>
          </p:nvSpPr>
          <p:spPr bwMode="auto">
            <a:xfrm>
              <a:off x="13569390" y="4743131"/>
              <a:ext cx="40546" cy="8109"/>
            </a:xfrm>
            <a:custGeom>
              <a:avLst/>
              <a:gdLst>
                <a:gd name="T0" fmla="*/ 30 w 30"/>
                <a:gd name="T1" fmla="*/ 0 h 6"/>
                <a:gd name="T2" fmla="*/ 0 w 30"/>
                <a:gd name="T3" fmla="*/ 4 h 6"/>
                <a:gd name="T4" fmla="*/ 0 w 30"/>
                <a:gd name="T5" fmla="*/ 6 h 6"/>
                <a:gd name="T6" fmla="*/ 30 w 30"/>
                <a:gd name="T7" fmla="*/ 0 h 6"/>
              </a:gdLst>
              <a:ahLst/>
              <a:cxnLst>
                <a:cxn ang="0">
                  <a:pos x="T0" y="T1"/>
                </a:cxn>
                <a:cxn ang="0">
                  <a:pos x="T2" y="T3"/>
                </a:cxn>
                <a:cxn ang="0">
                  <a:pos x="T4" y="T5"/>
                </a:cxn>
                <a:cxn ang="0">
                  <a:pos x="T6" y="T7"/>
                </a:cxn>
              </a:cxnLst>
              <a:rect l="0" t="0" r="r" b="b"/>
              <a:pathLst>
                <a:path w="30" h="6">
                  <a:moveTo>
                    <a:pt x="30" y="0"/>
                  </a:moveTo>
                  <a:lnTo>
                    <a:pt x="0" y="4"/>
                  </a:lnTo>
                  <a:lnTo>
                    <a:pt x="0" y="6"/>
                  </a:lnTo>
                  <a:lnTo>
                    <a:pt x="3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274"/>
            <p:cNvSpPr>
              <a:spLocks/>
            </p:cNvSpPr>
            <p:nvPr userDrawn="1"/>
          </p:nvSpPr>
          <p:spPr bwMode="auto">
            <a:xfrm>
              <a:off x="13569390" y="4743131"/>
              <a:ext cx="40546" cy="8109"/>
            </a:xfrm>
            <a:custGeom>
              <a:avLst/>
              <a:gdLst>
                <a:gd name="T0" fmla="*/ 30 w 30"/>
                <a:gd name="T1" fmla="*/ 0 h 6"/>
                <a:gd name="T2" fmla="*/ 0 w 30"/>
                <a:gd name="T3" fmla="*/ 4 h 6"/>
                <a:gd name="T4" fmla="*/ 0 w 30"/>
                <a:gd name="T5" fmla="*/ 6 h 6"/>
                <a:gd name="T6" fmla="*/ 30 w 30"/>
                <a:gd name="T7" fmla="*/ 0 h 6"/>
              </a:gdLst>
              <a:ahLst/>
              <a:cxnLst>
                <a:cxn ang="0">
                  <a:pos x="T0" y="T1"/>
                </a:cxn>
                <a:cxn ang="0">
                  <a:pos x="T2" y="T3"/>
                </a:cxn>
                <a:cxn ang="0">
                  <a:pos x="T4" y="T5"/>
                </a:cxn>
                <a:cxn ang="0">
                  <a:pos x="T6" y="T7"/>
                </a:cxn>
              </a:cxnLst>
              <a:rect l="0" t="0" r="r" b="b"/>
              <a:pathLst>
                <a:path w="30" h="6">
                  <a:moveTo>
                    <a:pt x="30" y="0"/>
                  </a:moveTo>
                  <a:lnTo>
                    <a:pt x="0" y="4"/>
                  </a:lnTo>
                  <a:lnTo>
                    <a:pt x="0" y="6"/>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275"/>
            <p:cNvSpPr>
              <a:spLocks/>
            </p:cNvSpPr>
            <p:nvPr userDrawn="1"/>
          </p:nvSpPr>
          <p:spPr bwMode="auto">
            <a:xfrm>
              <a:off x="14437071" y="4667445"/>
              <a:ext cx="102716" cy="18921"/>
            </a:xfrm>
            <a:custGeom>
              <a:avLst/>
              <a:gdLst>
                <a:gd name="T0" fmla="*/ 74 w 76"/>
                <a:gd name="T1" fmla="*/ 0 h 14"/>
                <a:gd name="T2" fmla="*/ 0 w 76"/>
                <a:gd name="T3" fmla="*/ 14 h 14"/>
                <a:gd name="T4" fmla="*/ 48 w 76"/>
                <a:gd name="T5" fmla="*/ 12 h 14"/>
                <a:gd name="T6" fmla="*/ 76 w 76"/>
                <a:gd name="T7" fmla="*/ 6 h 14"/>
                <a:gd name="T8" fmla="*/ 74 w 76"/>
                <a:gd name="T9" fmla="*/ 0 h 14"/>
              </a:gdLst>
              <a:ahLst/>
              <a:cxnLst>
                <a:cxn ang="0">
                  <a:pos x="T0" y="T1"/>
                </a:cxn>
                <a:cxn ang="0">
                  <a:pos x="T2" y="T3"/>
                </a:cxn>
                <a:cxn ang="0">
                  <a:pos x="T4" y="T5"/>
                </a:cxn>
                <a:cxn ang="0">
                  <a:pos x="T6" y="T7"/>
                </a:cxn>
                <a:cxn ang="0">
                  <a:pos x="T8" y="T9"/>
                </a:cxn>
              </a:cxnLst>
              <a:rect l="0" t="0" r="r" b="b"/>
              <a:pathLst>
                <a:path w="76" h="14">
                  <a:moveTo>
                    <a:pt x="74" y="0"/>
                  </a:moveTo>
                  <a:lnTo>
                    <a:pt x="0" y="14"/>
                  </a:lnTo>
                  <a:lnTo>
                    <a:pt x="48" y="12"/>
                  </a:lnTo>
                  <a:lnTo>
                    <a:pt x="76" y="6"/>
                  </a:lnTo>
                  <a:lnTo>
                    <a:pt x="7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276"/>
            <p:cNvSpPr>
              <a:spLocks/>
            </p:cNvSpPr>
            <p:nvPr userDrawn="1"/>
          </p:nvSpPr>
          <p:spPr bwMode="auto">
            <a:xfrm>
              <a:off x="14437071" y="4667445"/>
              <a:ext cx="102716" cy="18921"/>
            </a:xfrm>
            <a:custGeom>
              <a:avLst/>
              <a:gdLst>
                <a:gd name="T0" fmla="*/ 74 w 76"/>
                <a:gd name="T1" fmla="*/ 0 h 14"/>
                <a:gd name="T2" fmla="*/ 0 w 76"/>
                <a:gd name="T3" fmla="*/ 14 h 14"/>
                <a:gd name="T4" fmla="*/ 48 w 76"/>
                <a:gd name="T5" fmla="*/ 12 h 14"/>
                <a:gd name="T6" fmla="*/ 76 w 76"/>
                <a:gd name="T7" fmla="*/ 6 h 14"/>
                <a:gd name="T8" fmla="*/ 74 w 76"/>
                <a:gd name="T9" fmla="*/ 0 h 14"/>
              </a:gdLst>
              <a:ahLst/>
              <a:cxnLst>
                <a:cxn ang="0">
                  <a:pos x="T0" y="T1"/>
                </a:cxn>
                <a:cxn ang="0">
                  <a:pos x="T2" y="T3"/>
                </a:cxn>
                <a:cxn ang="0">
                  <a:pos x="T4" y="T5"/>
                </a:cxn>
                <a:cxn ang="0">
                  <a:pos x="T6" y="T7"/>
                </a:cxn>
                <a:cxn ang="0">
                  <a:pos x="T8" y="T9"/>
                </a:cxn>
              </a:cxnLst>
              <a:rect l="0" t="0" r="r" b="b"/>
              <a:pathLst>
                <a:path w="76" h="14">
                  <a:moveTo>
                    <a:pt x="74" y="0"/>
                  </a:moveTo>
                  <a:lnTo>
                    <a:pt x="0" y="14"/>
                  </a:lnTo>
                  <a:lnTo>
                    <a:pt x="48" y="12"/>
                  </a:lnTo>
                  <a:lnTo>
                    <a:pt x="76" y="6"/>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94" name="Picture 27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3382880" y="4864768"/>
              <a:ext cx="118934" cy="43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5" name="Freeform 278"/>
            <p:cNvSpPr>
              <a:spLocks/>
            </p:cNvSpPr>
            <p:nvPr userDrawn="1"/>
          </p:nvSpPr>
          <p:spPr bwMode="auto">
            <a:xfrm>
              <a:off x="13493705" y="4694476"/>
              <a:ext cx="943366" cy="183808"/>
            </a:xfrm>
            <a:custGeom>
              <a:avLst/>
              <a:gdLst>
                <a:gd name="T0" fmla="*/ 698 w 698"/>
                <a:gd name="T1" fmla="*/ 0 h 136"/>
                <a:gd name="T2" fmla="*/ 650 w 698"/>
                <a:gd name="T3" fmla="*/ 4 h 136"/>
                <a:gd name="T4" fmla="*/ 0 w 698"/>
                <a:gd name="T5" fmla="*/ 130 h 136"/>
                <a:gd name="T6" fmla="*/ 0 w 698"/>
                <a:gd name="T7" fmla="*/ 136 h 136"/>
                <a:gd name="T8" fmla="*/ 62 w 698"/>
                <a:gd name="T9" fmla="*/ 124 h 136"/>
                <a:gd name="T10" fmla="*/ 62 w 698"/>
                <a:gd name="T11" fmla="*/ 120 h 136"/>
                <a:gd name="T12" fmla="*/ 96 w 698"/>
                <a:gd name="T13" fmla="*/ 118 h 136"/>
                <a:gd name="T14" fmla="*/ 698 w 698"/>
                <a:gd name="T15" fmla="*/ 0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8" h="136">
                  <a:moveTo>
                    <a:pt x="698" y="0"/>
                  </a:moveTo>
                  <a:lnTo>
                    <a:pt x="650" y="4"/>
                  </a:lnTo>
                  <a:lnTo>
                    <a:pt x="0" y="130"/>
                  </a:lnTo>
                  <a:lnTo>
                    <a:pt x="0" y="136"/>
                  </a:lnTo>
                  <a:lnTo>
                    <a:pt x="62" y="124"/>
                  </a:lnTo>
                  <a:lnTo>
                    <a:pt x="62" y="120"/>
                  </a:lnTo>
                  <a:lnTo>
                    <a:pt x="96" y="118"/>
                  </a:lnTo>
                  <a:lnTo>
                    <a:pt x="698"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279"/>
            <p:cNvSpPr>
              <a:spLocks/>
            </p:cNvSpPr>
            <p:nvPr userDrawn="1"/>
          </p:nvSpPr>
          <p:spPr bwMode="auto">
            <a:xfrm>
              <a:off x="13493705" y="4694476"/>
              <a:ext cx="943366" cy="183808"/>
            </a:xfrm>
            <a:custGeom>
              <a:avLst/>
              <a:gdLst>
                <a:gd name="T0" fmla="*/ 698 w 698"/>
                <a:gd name="T1" fmla="*/ 0 h 136"/>
                <a:gd name="T2" fmla="*/ 650 w 698"/>
                <a:gd name="T3" fmla="*/ 4 h 136"/>
                <a:gd name="T4" fmla="*/ 0 w 698"/>
                <a:gd name="T5" fmla="*/ 130 h 136"/>
                <a:gd name="T6" fmla="*/ 0 w 698"/>
                <a:gd name="T7" fmla="*/ 136 h 136"/>
                <a:gd name="T8" fmla="*/ 62 w 698"/>
                <a:gd name="T9" fmla="*/ 124 h 136"/>
                <a:gd name="T10" fmla="*/ 62 w 698"/>
                <a:gd name="T11" fmla="*/ 120 h 136"/>
                <a:gd name="T12" fmla="*/ 96 w 698"/>
                <a:gd name="T13" fmla="*/ 118 h 136"/>
                <a:gd name="T14" fmla="*/ 698 w 698"/>
                <a:gd name="T15" fmla="*/ 0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8" h="136">
                  <a:moveTo>
                    <a:pt x="698" y="0"/>
                  </a:moveTo>
                  <a:lnTo>
                    <a:pt x="650" y="4"/>
                  </a:lnTo>
                  <a:lnTo>
                    <a:pt x="0" y="130"/>
                  </a:lnTo>
                  <a:lnTo>
                    <a:pt x="0" y="136"/>
                  </a:lnTo>
                  <a:lnTo>
                    <a:pt x="62" y="124"/>
                  </a:lnTo>
                  <a:lnTo>
                    <a:pt x="62" y="120"/>
                  </a:lnTo>
                  <a:lnTo>
                    <a:pt x="96" y="1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280"/>
            <p:cNvSpPr>
              <a:spLocks/>
            </p:cNvSpPr>
            <p:nvPr userDrawn="1"/>
          </p:nvSpPr>
          <p:spPr bwMode="auto">
            <a:xfrm>
              <a:off x="14372197" y="4683664"/>
              <a:ext cx="129747" cy="16218"/>
            </a:xfrm>
            <a:custGeom>
              <a:avLst/>
              <a:gdLst>
                <a:gd name="T0" fmla="*/ 96 w 96"/>
                <a:gd name="T1" fmla="*/ 0 h 12"/>
                <a:gd name="T2" fmla="*/ 48 w 96"/>
                <a:gd name="T3" fmla="*/ 2 h 12"/>
                <a:gd name="T4" fmla="*/ 0 w 96"/>
                <a:gd name="T5" fmla="*/ 12 h 12"/>
                <a:gd name="T6" fmla="*/ 48 w 96"/>
                <a:gd name="T7" fmla="*/ 8 h 12"/>
                <a:gd name="T8" fmla="*/ 96 w 96"/>
                <a:gd name="T9" fmla="*/ 0 h 12"/>
              </a:gdLst>
              <a:ahLst/>
              <a:cxnLst>
                <a:cxn ang="0">
                  <a:pos x="T0" y="T1"/>
                </a:cxn>
                <a:cxn ang="0">
                  <a:pos x="T2" y="T3"/>
                </a:cxn>
                <a:cxn ang="0">
                  <a:pos x="T4" y="T5"/>
                </a:cxn>
                <a:cxn ang="0">
                  <a:pos x="T6" y="T7"/>
                </a:cxn>
                <a:cxn ang="0">
                  <a:pos x="T8" y="T9"/>
                </a:cxn>
              </a:cxnLst>
              <a:rect l="0" t="0" r="r" b="b"/>
              <a:pathLst>
                <a:path w="96" h="12">
                  <a:moveTo>
                    <a:pt x="96" y="0"/>
                  </a:moveTo>
                  <a:lnTo>
                    <a:pt x="48" y="2"/>
                  </a:lnTo>
                  <a:lnTo>
                    <a:pt x="0" y="12"/>
                  </a:lnTo>
                  <a:lnTo>
                    <a:pt x="48" y="8"/>
                  </a:lnTo>
                  <a:lnTo>
                    <a:pt x="9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281"/>
            <p:cNvSpPr>
              <a:spLocks/>
            </p:cNvSpPr>
            <p:nvPr userDrawn="1"/>
          </p:nvSpPr>
          <p:spPr bwMode="auto">
            <a:xfrm>
              <a:off x="14372197" y="4683664"/>
              <a:ext cx="129747" cy="16218"/>
            </a:xfrm>
            <a:custGeom>
              <a:avLst/>
              <a:gdLst>
                <a:gd name="T0" fmla="*/ 96 w 96"/>
                <a:gd name="T1" fmla="*/ 0 h 12"/>
                <a:gd name="T2" fmla="*/ 48 w 96"/>
                <a:gd name="T3" fmla="*/ 2 h 12"/>
                <a:gd name="T4" fmla="*/ 0 w 96"/>
                <a:gd name="T5" fmla="*/ 12 h 12"/>
                <a:gd name="T6" fmla="*/ 48 w 96"/>
                <a:gd name="T7" fmla="*/ 8 h 12"/>
                <a:gd name="T8" fmla="*/ 96 w 96"/>
                <a:gd name="T9" fmla="*/ 0 h 12"/>
              </a:gdLst>
              <a:ahLst/>
              <a:cxnLst>
                <a:cxn ang="0">
                  <a:pos x="T0" y="T1"/>
                </a:cxn>
                <a:cxn ang="0">
                  <a:pos x="T2" y="T3"/>
                </a:cxn>
                <a:cxn ang="0">
                  <a:pos x="T4" y="T5"/>
                </a:cxn>
                <a:cxn ang="0">
                  <a:pos x="T6" y="T7"/>
                </a:cxn>
                <a:cxn ang="0">
                  <a:pos x="T8" y="T9"/>
                </a:cxn>
              </a:cxnLst>
              <a:rect l="0" t="0" r="r" b="b"/>
              <a:pathLst>
                <a:path w="96" h="12">
                  <a:moveTo>
                    <a:pt x="96" y="0"/>
                  </a:moveTo>
                  <a:lnTo>
                    <a:pt x="48" y="2"/>
                  </a:lnTo>
                  <a:lnTo>
                    <a:pt x="0" y="12"/>
                  </a:lnTo>
                  <a:lnTo>
                    <a:pt x="48" y="8"/>
                  </a:lnTo>
                  <a:lnTo>
                    <a:pt x="9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282"/>
            <p:cNvSpPr>
              <a:spLocks/>
            </p:cNvSpPr>
            <p:nvPr userDrawn="1"/>
          </p:nvSpPr>
          <p:spPr bwMode="auto">
            <a:xfrm>
              <a:off x="13577500" y="4853956"/>
              <a:ext cx="45952" cy="8109"/>
            </a:xfrm>
            <a:custGeom>
              <a:avLst/>
              <a:gdLst>
                <a:gd name="T0" fmla="*/ 34 w 34"/>
                <a:gd name="T1" fmla="*/ 0 h 6"/>
                <a:gd name="T2" fmla="*/ 0 w 34"/>
                <a:gd name="T3" fmla="*/ 2 h 6"/>
                <a:gd name="T4" fmla="*/ 0 w 34"/>
                <a:gd name="T5" fmla="*/ 6 h 6"/>
                <a:gd name="T6" fmla="*/ 34 w 34"/>
                <a:gd name="T7" fmla="*/ 0 h 6"/>
              </a:gdLst>
              <a:ahLst/>
              <a:cxnLst>
                <a:cxn ang="0">
                  <a:pos x="T0" y="T1"/>
                </a:cxn>
                <a:cxn ang="0">
                  <a:pos x="T2" y="T3"/>
                </a:cxn>
                <a:cxn ang="0">
                  <a:pos x="T4" y="T5"/>
                </a:cxn>
                <a:cxn ang="0">
                  <a:pos x="T6" y="T7"/>
                </a:cxn>
              </a:cxnLst>
              <a:rect l="0" t="0" r="r" b="b"/>
              <a:pathLst>
                <a:path w="34" h="6">
                  <a:moveTo>
                    <a:pt x="34" y="0"/>
                  </a:moveTo>
                  <a:lnTo>
                    <a:pt x="0" y="2"/>
                  </a:lnTo>
                  <a:lnTo>
                    <a:pt x="0" y="6"/>
                  </a:lnTo>
                  <a:lnTo>
                    <a:pt x="3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283"/>
            <p:cNvSpPr>
              <a:spLocks/>
            </p:cNvSpPr>
            <p:nvPr userDrawn="1"/>
          </p:nvSpPr>
          <p:spPr bwMode="auto">
            <a:xfrm>
              <a:off x="13577500" y="4853956"/>
              <a:ext cx="45952" cy="8109"/>
            </a:xfrm>
            <a:custGeom>
              <a:avLst/>
              <a:gdLst>
                <a:gd name="T0" fmla="*/ 34 w 34"/>
                <a:gd name="T1" fmla="*/ 0 h 6"/>
                <a:gd name="T2" fmla="*/ 0 w 34"/>
                <a:gd name="T3" fmla="*/ 2 h 6"/>
                <a:gd name="T4" fmla="*/ 0 w 34"/>
                <a:gd name="T5" fmla="*/ 6 h 6"/>
                <a:gd name="T6" fmla="*/ 34 w 34"/>
                <a:gd name="T7" fmla="*/ 0 h 6"/>
              </a:gdLst>
              <a:ahLst/>
              <a:cxnLst>
                <a:cxn ang="0">
                  <a:pos x="T0" y="T1"/>
                </a:cxn>
                <a:cxn ang="0">
                  <a:pos x="T2" y="T3"/>
                </a:cxn>
                <a:cxn ang="0">
                  <a:pos x="T4" y="T5"/>
                </a:cxn>
                <a:cxn ang="0">
                  <a:pos x="T6" y="T7"/>
                </a:cxn>
              </a:cxnLst>
              <a:rect l="0" t="0" r="r" b="b"/>
              <a:pathLst>
                <a:path w="34" h="6">
                  <a:moveTo>
                    <a:pt x="34" y="0"/>
                  </a:moveTo>
                  <a:lnTo>
                    <a:pt x="0" y="2"/>
                  </a:lnTo>
                  <a:lnTo>
                    <a:pt x="0" y="6"/>
                  </a:lnTo>
                  <a:lnTo>
                    <a:pt x="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284"/>
            <p:cNvSpPr>
              <a:spLocks/>
            </p:cNvSpPr>
            <p:nvPr userDrawn="1"/>
          </p:nvSpPr>
          <p:spPr bwMode="auto">
            <a:xfrm>
              <a:off x="14450586" y="4775567"/>
              <a:ext cx="110825" cy="21624"/>
            </a:xfrm>
            <a:custGeom>
              <a:avLst/>
              <a:gdLst>
                <a:gd name="T0" fmla="*/ 80 w 82"/>
                <a:gd name="T1" fmla="*/ 0 h 16"/>
                <a:gd name="T2" fmla="*/ 0 w 82"/>
                <a:gd name="T3" fmla="*/ 16 h 16"/>
                <a:gd name="T4" fmla="*/ 48 w 82"/>
                <a:gd name="T5" fmla="*/ 12 h 16"/>
                <a:gd name="T6" fmla="*/ 82 w 82"/>
                <a:gd name="T7" fmla="*/ 6 h 16"/>
                <a:gd name="T8" fmla="*/ 80 w 82"/>
                <a:gd name="T9" fmla="*/ 0 h 16"/>
              </a:gdLst>
              <a:ahLst/>
              <a:cxnLst>
                <a:cxn ang="0">
                  <a:pos x="T0" y="T1"/>
                </a:cxn>
                <a:cxn ang="0">
                  <a:pos x="T2" y="T3"/>
                </a:cxn>
                <a:cxn ang="0">
                  <a:pos x="T4" y="T5"/>
                </a:cxn>
                <a:cxn ang="0">
                  <a:pos x="T6" y="T7"/>
                </a:cxn>
                <a:cxn ang="0">
                  <a:pos x="T8" y="T9"/>
                </a:cxn>
              </a:cxnLst>
              <a:rect l="0" t="0" r="r" b="b"/>
              <a:pathLst>
                <a:path w="82" h="16">
                  <a:moveTo>
                    <a:pt x="80" y="0"/>
                  </a:moveTo>
                  <a:lnTo>
                    <a:pt x="0" y="16"/>
                  </a:lnTo>
                  <a:lnTo>
                    <a:pt x="48" y="12"/>
                  </a:lnTo>
                  <a:lnTo>
                    <a:pt x="82" y="6"/>
                  </a:lnTo>
                  <a:lnTo>
                    <a:pt x="80"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285"/>
            <p:cNvSpPr>
              <a:spLocks/>
            </p:cNvSpPr>
            <p:nvPr userDrawn="1"/>
          </p:nvSpPr>
          <p:spPr bwMode="auto">
            <a:xfrm>
              <a:off x="14450586" y="4775567"/>
              <a:ext cx="110825" cy="21624"/>
            </a:xfrm>
            <a:custGeom>
              <a:avLst/>
              <a:gdLst>
                <a:gd name="T0" fmla="*/ 80 w 82"/>
                <a:gd name="T1" fmla="*/ 0 h 16"/>
                <a:gd name="T2" fmla="*/ 0 w 82"/>
                <a:gd name="T3" fmla="*/ 16 h 16"/>
                <a:gd name="T4" fmla="*/ 48 w 82"/>
                <a:gd name="T5" fmla="*/ 12 h 16"/>
                <a:gd name="T6" fmla="*/ 82 w 82"/>
                <a:gd name="T7" fmla="*/ 6 h 16"/>
                <a:gd name="T8" fmla="*/ 80 w 82"/>
                <a:gd name="T9" fmla="*/ 0 h 16"/>
              </a:gdLst>
              <a:ahLst/>
              <a:cxnLst>
                <a:cxn ang="0">
                  <a:pos x="T0" y="T1"/>
                </a:cxn>
                <a:cxn ang="0">
                  <a:pos x="T2" y="T3"/>
                </a:cxn>
                <a:cxn ang="0">
                  <a:pos x="T4" y="T5"/>
                </a:cxn>
                <a:cxn ang="0">
                  <a:pos x="T6" y="T7"/>
                </a:cxn>
                <a:cxn ang="0">
                  <a:pos x="T8" y="T9"/>
                </a:cxn>
              </a:cxnLst>
              <a:rect l="0" t="0" r="r" b="b"/>
              <a:pathLst>
                <a:path w="82" h="16">
                  <a:moveTo>
                    <a:pt x="80" y="0"/>
                  </a:moveTo>
                  <a:lnTo>
                    <a:pt x="0" y="16"/>
                  </a:lnTo>
                  <a:lnTo>
                    <a:pt x="48" y="12"/>
                  </a:lnTo>
                  <a:lnTo>
                    <a:pt x="82" y="6"/>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303" name="Picture 286"/>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3404504" y="4972890"/>
              <a:ext cx="108122" cy="43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4" name="Freeform 287"/>
            <p:cNvSpPr>
              <a:spLocks/>
            </p:cNvSpPr>
            <p:nvPr userDrawn="1"/>
          </p:nvSpPr>
          <p:spPr bwMode="auto">
            <a:xfrm>
              <a:off x="13499111" y="4805301"/>
              <a:ext cx="951475" cy="183808"/>
            </a:xfrm>
            <a:custGeom>
              <a:avLst/>
              <a:gdLst>
                <a:gd name="T0" fmla="*/ 704 w 704"/>
                <a:gd name="T1" fmla="*/ 0 h 136"/>
                <a:gd name="T2" fmla="*/ 656 w 704"/>
                <a:gd name="T3" fmla="*/ 4 h 136"/>
                <a:gd name="T4" fmla="*/ 0 w 704"/>
                <a:gd name="T5" fmla="*/ 130 h 136"/>
                <a:gd name="T6" fmla="*/ 2 w 704"/>
                <a:gd name="T7" fmla="*/ 136 h 136"/>
                <a:gd name="T8" fmla="*/ 704 w 704"/>
                <a:gd name="T9" fmla="*/ 0 h 136"/>
              </a:gdLst>
              <a:ahLst/>
              <a:cxnLst>
                <a:cxn ang="0">
                  <a:pos x="T0" y="T1"/>
                </a:cxn>
                <a:cxn ang="0">
                  <a:pos x="T2" y="T3"/>
                </a:cxn>
                <a:cxn ang="0">
                  <a:pos x="T4" y="T5"/>
                </a:cxn>
                <a:cxn ang="0">
                  <a:pos x="T6" y="T7"/>
                </a:cxn>
                <a:cxn ang="0">
                  <a:pos x="T8" y="T9"/>
                </a:cxn>
              </a:cxnLst>
              <a:rect l="0" t="0" r="r" b="b"/>
              <a:pathLst>
                <a:path w="704" h="136">
                  <a:moveTo>
                    <a:pt x="704" y="0"/>
                  </a:moveTo>
                  <a:lnTo>
                    <a:pt x="656" y="4"/>
                  </a:lnTo>
                  <a:lnTo>
                    <a:pt x="0" y="130"/>
                  </a:lnTo>
                  <a:lnTo>
                    <a:pt x="2" y="136"/>
                  </a:lnTo>
                  <a:lnTo>
                    <a:pt x="70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288"/>
            <p:cNvSpPr>
              <a:spLocks/>
            </p:cNvSpPr>
            <p:nvPr userDrawn="1"/>
          </p:nvSpPr>
          <p:spPr bwMode="auto">
            <a:xfrm>
              <a:off x="13499111" y="4805301"/>
              <a:ext cx="951475" cy="183808"/>
            </a:xfrm>
            <a:custGeom>
              <a:avLst/>
              <a:gdLst>
                <a:gd name="T0" fmla="*/ 704 w 704"/>
                <a:gd name="T1" fmla="*/ 0 h 136"/>
                <a:gd name="T2" fmla="*/ 656 w 704"/>
                <a:gd name="T3" fmla="*/ 4 h 136"/>
                <a:gd name="T4" fmla="*/ 0 w 704"/>
                <a:gd name="T5" fmla="*/ 130 h 136"/>
                <a:gd name="T6" fmla="*/ 2 w 704"/>
                <a:gd name="T7" fmla="*/ 136 h 136"/>
                <a:gd name="T8" fmla="*/ 704 w 704"/>
                <a:gd name="T9" fmla="*/ 0 h 136"/>
              </a:gdLst>
              <a:ahLst/>
              <a:cxnLst>
                <a:cxn ang="0">
                  <a:pos x="T0" y="T1"/>
                </a:cxn>
                <a:cxn ang="0">
                  <a:pos x="T2" y="T3"/>
                </a:cxn>
                <a:cxn ang="0">
                  <a:pos x="T4" y="T5"/>
                </a:cxn>
                <a:cxn ang="0">
                  <a:pos x="T6" y="T7"/>
                </a:cxn>
                <a:cxn ang="0">
                  <a:pos x="T8" y="T9"/>
                </a:cxn>
              </a:cxnLst>
              <a:rect l="0" t="0" r="r" b="b"/>
              <a:pathLst>
                <a:path w="704" h="136">
                  <a:moveTo>
                    <a:pt x="704" y="0"/>
                  </a:moveTo>
                  <a:lnTo>
                    <a:pt x="656" y="4"/>
                  </a:lnTo>
                  <a:lnTo>
                    <a:pt x="0" y="130"/>
                  </a:lnTo>
                  <a:lnTo>
                    <a:pt x="2" y="136"/>
                  </a:lnTo>
                  <a:lnTo>
                    <a:pt x="7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289"/>
            <p:cNvSpPr>
              <a:spLocks/>
            </p:cNvSpPr>
            <p:nvPr userDrawn="1"/>
          </p:nvSpPr>
          <p:spPr bwMode="auto">
            <a:xfrm>
              <a:off x="14385713" y="4791786"/>
              <a:ext cx="129747" cy="18921"/>
            </a:xfrm>
            <a:custGeom>
              <a:avLst/>
              <a:gdLst>
                <a:gd name="T0" fmla="*/ 96 w 96"/>
                <a:gd name="T1" fmla="*/ 0 h 14"/>
                <a:gd name="T2" fmla="*/ 48 w 96"/>
                <a:gd name="T3" fmla="*/ 4 h 14"/>
                <a:gd name="T4" fmla="*/ 0 w 96"/>
                <a:gd name="T5" fmla="*/ 14 h 14"/>
                <a:gd name="T6" fmla="*/ 48 w 96"/>
                <a:gd name="T7" fmla="*/ 10 h 14"/>
                <a:gd name="T8" fmla="*/ 96 w 96"/>
                <a:gd name="T9" fmla="*/ 0 h 14"/>
              </a:gdLst>
              <a:ahLst/>
              <a:cxnLst>
                <a:cxn ang="0">
                  <a:pos x="T0" y="T1"/>
                </a:cxn>
                <a:cxn ang="0">
                  <a:pos x="T2" y="T3"/>
                </a:cxn>
                <a:cxn ang="0">
                  <a:pos x="T4" y="T5"/>
                </a:cxn>
                <a:cxn ang="0">
                  <a:pos x="T6" y="T7"/>
                </a:cxn>
                <a:cxn ang="0">
                  <a:pos x="T8" y="T9"/>
                </a:cxn>
              </a:cxnLst>
              <a:rect l="0" t="0" r="r" b="b"/>
              <a:pathLst>
                <a:path w="96" h="14">
                  <a:moveTo>
                    <a:pt x="96" y="0"/>
                  </a:moveTo>
                  <a:lnTo>
                    <a:pt x="48" y="4"/>
                  </a:lnTo>
                  <a:lnTo>
                    <a:pt x="0" y="14"/>
                  </a:lnTo>
                  <a:lnTo>
                    <a:pt x="48" y="10"/>
                  </a:lnTo>
                  <a:lnTo>
                    <a:pt x="9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290"/>
            <p:cNvSpPr>
              <a:spLocks/>
            </p:cNvSpPr>
            <p:nvPr userDrawn="1"/>
          </p:nvSpPr>
          <p:spPr bwMode="auto">
            <a:xfrm>
              <a:off x="14385713" y="4791786"/>
              <a:ext cx="129747" cy="18921"/>
            </a:xfrm>
            <a:custGeom>
              <a:avLst/>
              <a:gdLst>
                <a:gd name="T0" fmla="*/ 96 w 96"/>
                <a:gd name="T1" fmla="*/ 0 h 14"/>
                <a:gd name="T2" fmla="*/ 48 w 96"/>
                <a:gd name="T3" fmla="*/ 4 h 14"/>
                <a:gd name="T4" fmla="*/ 0 w 96"/>
                <a:gd name="T5" fmla="*/ 14 h 14"/>
                <a:gd name="T6" fmla="*/ 48 w 96"/>
                <a:gd name="T7" fmla="*/ 10 h 14"/>
                <a:gd name="T8" fmla="*/ 96 w 96"/>
                <a:gd name="T9" fmla="*/ 0 h 14"/>
              </a:gdLst>
              <a:ahLst/>
              <a:cxnLst>
                <a:cxn ang="0">
                  <a:pos x="T0" y="T1"/>
                </a:cxn>
                <a:cxn ang="0">
                  <a:pos x="T2" y="T3"/>
                </a:cxn>
                <a:cxn ang="0">
                  <a:pos x="T4" y="T5"/>
                </a:cxn>
                <a:cxn ang="0">
                  <a:pos x="T6" y="T7"/>
                </a:cxn>
                <a:cxn ang="0">
                  <a:pos x="T8" y="T9"/>
                </a:cxn>
              </a:cxnLst>
              <a:rect l="0" t="0" r="r" b="b"/>
              <a:pathLst>
                <a:path w="96" h="14">
                  <a:moveTo>
                    <a:pt x="96" y="0"/>
                  </a:moveTo>
                  <a:lnTo>
                    <a:pt x="48" y="4"/>
                  </a:lnTo>
                  <a:lnTo>
                    <a:pt x="0" y="14"/>
                  </a:lnTo>
                  <a:lnTo>
                    <a:pt x="48" y="10"/>
                  </a:lnTo>
                  <a:lnTo>
                    <a:pt x="9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308" name="Picture 291"/>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3426129" y="5081013"/>
              <a:ext cx="162183" cy="43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 name="Freeform 292"/>
            <p:cNvSpPr>
              <a:spLocks/>
            </p:cNvSpPr>
            <p:nvPr userDrawn="1"/>
          </p:nvSpPr>
          <p:spPr bwMode="auto">
            <a:xfrm>
              <a:off x="13507220" y="4883690"/>
              <a:ext cx="1075816" cy="208135"/>
            </a:xfrm>
            <a:custGeom>
              <a:avLst/>
              <a:gdLst>
                <a:gd name="T0" fmla="*/ 794 w 796"/>
                <a:gd name="T1" fmla="*/ 0 h 154"/>
                <a:gd name="T2" fmla="*/ 0 w 796"/>
                <a:gd name="T3" fmla="*/ 154 h 154"/>
                <a:gd name="T4" fmla="*/ 0 w 796"/>
                <a:gd name="T5" fmla="*/ 154 h 154"/>
                <a:gd name="T6" fmla="*/ 48 w 796"/>
                <a:gd name="T7" fmla="*/ 150 h 154"/>
                <a:gd name="T8" fmla="*/ 796 w 796"/>
                <a:gd name="T9" fmla="*/ 6 h 154"/>
                <a:gd name="T10" fmla="*/ 794 w 796"/>
                <a:gd name="T11" fmla="*/ 0 h 154"/>
              </a:gdLst>
              <a:ahLst/>
              <a:cxnLst>
                <a:cxn ang="0">
                  <a:pos x="T0" y="T1"/>
                </a:cxn>
                <a:cxn ang="0">
                  <a:pos x="T2" y="T3"/>
                </a:cxn>
                <a:cxn ang="0">
                  <a:pos x="T4" y="T5"/>
                </a:cxn>
                <a:cxn ang="0">
                  <a:pos x="T6" y="T7"/>
                </a:cxn>
                <a:cxn ang="0">
                  <a:pos x="T8" y="T9"/>
                </a:cxn>
                <a:cxn ang="0">
                  <a:pos x="T10" y="T11"/>
                </a:cxn>
              </a:cxnLst>
              <a:rect l="0" t="0" r="r" b="b"/>
              <a:pathLst>
                <a:path w="796" h="154">
                  <a:moveTo>
                    <a:pt x="794" y="0"/>
                  </a:moveTo>
                  <a:lnTo>
                    <a:pt x="0" y="154"/>
                  </a:lnTo>
                  <a:lnTo>
                    <a:pt x="0" y="154"/>
                  </a:lnTo>
                  <a:lnTo>
                    <a:pt x="48" y="150"/>
                  </a:lnTo>
                  <a:lnTo>
                    <a:pt x="796" y="6"/>
                  </a:lnTo>
                  <a:lnTo>
                    <a:pt x="79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293"/>
            <p:cNvSpPr>
              <a:spLocks/>
            </p:cNvSpPr>
            <p:nvPr userDrawn="1"/>
          </p:nvSpPr>
          <p:spPr bwMode="auto">
            <a:xfrm>
              <a:off x="13507220" y="4883690"/>
              <a:ext cx="1075816" cy="208135"/>
            </a:xfrm>
            <a:custGeom>
              <a:avLst/>
              <a:gdLst>
                <a:gd name="T0" fmla="*/ 794 w 796"/>
                <a:gd name="T1" fmla="*/ 0 h 154"/>
                <a:gd name="T2" fmla="*/ 0 w 796"/>
                <a:gd name="T3" fmla="*/ 154 h 154"/>
                <a:gd name="T4" fmla="*/ 0 w 796"/>
                <a:gd name="T5" fmla="*/ 154 h 154"/>
                <a:gd name="T6" fmla="*/ 48 w 796"/>
                <a:gd name="T7" fmla="*/ 150 h 154"/>
                <a:gd name="T8" fmla="*/ 796 w 796"/>
                <a:gd name="T9" fmla="*/ 6 h 154"/>
                <a:gd name="T10" fmla="*/ 794 w 796"/>
                <a:gd name="T11" fmla="*/ 0 h 154"/>
              </a:gdLst>
              <a:ahLst/>
              <a:cxnLst>
                <a:cxn ang="0">
                  <a:pos x="T0" y="T1"/>
                </a:cxn>
                <a:cxn ang="0">
                  <a:pos x="T2" y="T3"/>
                </a:cxn>
                <a:cxn ang="0">
                  <a:pos x="T4" y="T5"/>
                </a:cxn>
                <a:cxn ang="0">
                  <a:pos x="T6" y="T7"/>
                </a:cxn>
                <a:cxn ang="0">
                  <a:pos x="T8" y="T9"/>
                </a:cxn>
                <a:cxn ang="0">
                  <a:pos x="T10" y="T11"/>
                </a:cxn>
              </a:cxnLst>
              <a:rect l="0" t="0" r="r" b="b"/>
              <a:pathLst>
                <a:path w="796" h="154">
                  <a:moveTo>
                    <a:pt x="794" y="0"/>
                  </a:moveTo>
                  <a:lnTo>
                    <a:pt x="0" y="154"/>
                  </a:lnTo>
                  <a:lnTo>
                    <a:pt x="0" y="154"/>
                  </a:lnTo>
                  <a:lnTo>
                    <a:pt x="48" y="150"/>
                  </a:lnTo>
                  <a:lnTo>
                    <a:pt x="796" y="6"/>
                  </a:lnTo>
                  <a:lnTo>
                    <a:pt x="7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311" name="Picture 294"/>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3447753" y="5016139"/>
              <a:ext cx="1027161" cy="216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2" name="Freeform 295"/>
            <p:cNvSpPr>
              <a:spLocks/>
            </p:cNvSpPr>
            <p:nvPr userDrawn="1"/>
          </p:nvSpPr>
          <p:spPr bwMode="auto">
            <a:xfrm>
              <a:off x="14399228" y="4991812"/>
              <a:ext cx="202729" cy="37843"/>
            </a:xfrm>
            <a:custGeom>
              <a:avLst/>
              <a:gdLst>
                <a:gd name="T0" fmla="*/ 150 w 150"/>
                <a:gd name="T1" fmla="*/ 0 h 28"/>
                <a:gd name="T2" fmla="*/ 0 w 150"/>
                <a:gd name="T3" fmla="*/ 28 h 28"/>
                <a:gd name="T4" fmla="*/ 48 w 150"/>
                <a:gd name="T5" fmla="*/ 26 h 28"/>
                <a:gd name="T6" fmla="*/ 150 w 150"/>
                <a:gd name="T7" fmla="*/ 6 h 28"/>
                <a:gd name="T8" fmla="*/ 150 w 150"/>
                <a:gd name="T9" fmla="*/ 0 h 28"/>
              </a:gdLst>
              <a:ahLst/>
              <a:cxnLst>
                <a:cxn ang="0">
                  <a:pos x="T0" y="T1"/>
                </a:cxn>
                <a:cxn ang="0">
                  <a:pos x="T2" y="T3"/>
                </a:cxn>
                <a:cxn ang="0">
                  <a:pos x="T4" y="T5"/>
                </a:cxn>
                <a:cxn ang="0">
                  <a:pos x="T6" y="T7"/>
                </a:cxn>
                <a:cxn ang="0">
                  <a:pos x="T8" y="T9"/>
                </a:cxn>
              </a:cxnLst>
              <a:rect l="0" t="0" r="r" b="b"/>
              <a:pathLst>
                <a:path w="150" h="28">
                  <a:moveTo>
                    <a:pt x="150" y="0"/>
                  </a:moveTo>
                  <a:lnTo>
                    <a:pt x="0" y="28"/>
                  </a:lnTo>
                  <a:lnTo>
                    <a:pt x="48" y="26"/>
                  </a:lnTo>
                  <a:lnTo>
                    <a:pt x="150" y="6"/>
                  </a:lnTo>
                  <a:lnTo>
                    <a:pt x="150"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296"/>
            <p:cNvSpPr>
              <a:spLocks/>
            </p:cNvSpPr>
            <p:nvPr userDrawn="1"/>
          </p:nvSpPr>
          <p:spPr bwMode="auto">
            <a:xfrm>
              <a:off x="14399228" y="4991812"/>
              <a:ext cx="202729" cy="37843"/>
            </a:xfrm>
            <a:custGeom>
              <a:avLst/>
              <a:gdLst>
                <a:gd name="T0" fmla="*/ 150 w 150"/>
                <a:gd name="T1" fmla="*/ 0 h 28"/>
                <a:gd name="T2" fmla="*/ 0 w 150"/>
                <a:gd name="T3" fmla="*/ 28 h 28"/>
                <a:gd name="T4" fmla="*/ 48 w 150"/>
                <a:gd name="T5" fmla="*/ 26 h 28"/>
                <a:gd name="T6" fmla="*/ 150 w 150"/>
                <a:gd name="T7" fmla="*/ 6 h 28"/>
                <a:gd name="T8" fmla="*/ 150 w 150"/>
                <a:gd name="T9" fmla="*/ 0 h 28"/>
              </a:gdLst>
              <a:ahLst/>
              <a:cxnLst>
                <a:cxn ang="0">
                  <a:pos x="T0" y="T1"/>
                </a:cxn>
                <a:cxn ang="0">
                  <a:pos x="T2" y="T3"/>
                </a:cxn>
                <a:cxn ang="0">
                  <a:pos x="T4" y="T5"/>
                </a:cxn>
                <a:cxn ang="0">
                  <a:pos x="T6" y="T7"/>
                </a:cxn>
                <a:cxn ang="0">
                  <a:pos x="T8" y="T9"/>
                </a:cxn>
              </a:cxnLst>
              <a:rect l="0" t="0" r="r" b="b"/>
              <a:pathLst>
                <a:path w="150" h="28">
                  <a:moveTo>
                    <a:pt x="150" y="0"/>
                  </a:moveTo>
                  <a:lnTo>
                    <a:pt x="0" y="28"/>
                  </a:lnTo>
                  <a:lnTo>
                    <a:pt x="48" y="26"/>
                  </a:lnTo>
                  <a:lnTo>
                    <a:pt x="150" y="6"/>
                  </a:lnTo>
                  <a:lnTo>
                    <a:pt x="1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297"/>
            <p:cNvSpPr>
              <a:spLocks/>
            </p:cNvSpPr>
            <p:nvPr userDrawn="1"/>
          </p:nvSpPr>
          <p:spPr bwMode="auto">
            <a:xfrm>
              <a:off x="13026077" y="3248342"/>
              <a:ext cx="1692112" cy="2219208"/>
            </a:xfrm>
            <a:custGeom>
              <a:avLst/>
              <a:gdLst>
                <a:gd name="T0" fmla="*/ 1252 w 1252"/>
                <a:gd name="T1" fmla="*/ 1452 h 1642"/>
                <a:gd name="T2" fmla="*/ 282 w 1252"/>
                <a:gd name="T3" fmla="*/ 1642 h 1642"/>
                <a:gd name="T4" fmla="*/ 0 w 1252"/>
                <a:gd name="T5" fmla="*/ 190 h 1642"/>
                <a:gd name="T6" fmla="*/ 970 w 1252"/>
                <a:gd name="T7" fmla="*/ 0 h 1642"/>
                <a:gd name="T8" fmla="*/ 1252 w 1252"/>
                <a:gd name="T9" fmla="*/ 1452 h 1642"/>
              </a:gdLst>
              <a:ahLst/>
              <a:cxnLst>
                <a:cxn ang="0">
                  <a:pos x="T0" y="T1"/>
                </a:cxn>
                <a:cxn ang="0">
                  <a:pos x="T2" y="T3"/>
                </a:cxn>
                <a:cxn ang="0">
                  <a:pos x="T4" y="T5"/>
                </a:cxn>
                <a:cxn ang="0">
                  <a:pos x="T6" y="T7"/>
                </a:cxn>
                <a:cxn ang="0">
                  <a:pos x="T8" y="T9"/>
                </a:cxn>
              </a:cxnLst>
              <a:rect l="0" t="0" r="r" b="b"/>
              <a:pathLst>
                <a:path w="1252" h="1642">
                  <a:moveTo>
                    <a:pt x="1252" y="1452"/>
                  </a:moveTo>
                  <a:lnTo>
                    <a:pt x="282" y="1642"/>
                  </a:lnTo>
                  <a:lnTo>
                    <a:pt x="0" y="190"/>
                  </a:lnTo>
                  <a:lnTo>
                    <a:pt x="970" y="0"/>
                  </a:lnTo>
                  <a:lnTo>
                    <a:pt x="1252" y="1452"/>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298"/>
            <p:cNvSpPr>
              <a:spLocks/>
            </p:cNvSpPr>
            <p:nvPr userDrawn="1"/>
          </p:nvSpPr>
          <p:spPr bwMode="auto">
            <a:xfrm>
              <a:off x="13196369" y="3707861"/>
              <a:ext cx="1143392" cy="229760"/>
            </a:xfrm>
            <a:custGeom>
              <a:avLst/>
              <a:gdLst>
                <a:gd name="T0" fmla="*/ 0 w 846"/>
                <a:gd name="T1" fmla="*/ 170 h 170"/>
                <a:gd name="T2" fmla="*/ 846 w 846"/>
                <a:gd name="T3" fmla="*/ 6 h 170"/>
                <a:gd name="T4" fmla="*/ 846 w 846"/>
                <a:gd name="T5" fmla="*/ 0 h 170"/>
                <a:gd name="T6" fmla="*/ 0 w 846"/>
                <a:gd name="T7" fmla="*/ 164 h 170"/>
                <a:gd name="T8" fmla="*/ 0 w 846"/>
                <a:gd name="T9" fmla="*/ 170 h 170"/>
              </a:gdLst>
              <a:ahLst/>
              <a:cxnLst>
                <a:cxn ang="0">
                  <a:pos x="T0" y="T1"/>
                </a:cxn>
                <a:cxn ang="0">
                  <a:pos x="T2" y="T3"/>
                </a:cxn>
                <a:cxn ang="0">
                  <a:pos x="T4" y="T5"/>
                </a:cxn>
                <a:cxn ang="0">
                  <a:pos x="T6" y="T7"/>
                </a:cxn>
                <a:cxn ang="0">
                  <a:pos x="T8" y="T9"/>
                </a:cxn>
              </a:cxnLst>
              <a:rect l="0" t="0" r="r" b="b"/>
              <a:pathLst>
                <a:path w="846" h="170">
                  <a:moveTo>
                    <a:pt x="0" y="170"/>
                  </a:moveTo>
                  <a:lnTo>
                    <a:pt x="846" y="6"/>
                  </a:lnTo>
                  <a:lnTo>
                    <a:pt x="846" y="0"/>
                  </a:lnTo>
                  <a:lnTo>
                    <a:pt x="0" y="164"/>
                  </a:lnTo>
                  <a:lnTo>
                    <a:pt x="0"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299"/>
            <p:cNvSpPr>
              <a:spLocks/>
            </p:cNvSpPr>
            <p:nvPr userDrawn="1"/>
          </p:nvSpPr>
          <p:spPr bwMode="auto">
            <a:xfrm>
              <a:off x="13196369" y="3707861"/>
              <a:ext cx="1143392" cy="229760"/>
            </a:xfrm>
            <a:custGeom>
              <a:avLst/>
              <a:gdLst>
                <a:gd name="T0" fmla="*/ 0 w 846"/>
                <a:gd name="T1" fmla="*/ 170 h 170"/>
                <a:gd name="T2" fmla="*/ 846 w 846"/>
                <a:gd name="T3" fmla="*/ 6 h 170"/>
                <a:gd name="T4" fmla="*/ 846 w 846"/>
                <a:gd name="T5" fmla="*/ 0 h 170"/>
                <a:gd name="T6" fmla="*/ 0 w 846"/>
                <a:gd name="T7" fmla="*/ 164 h 170"/>
              </a:gdLst>
              <a:ahLst/>
              <a:cxnLst>
                <a:cxn ang="0">
                  <a:pos x="T0" y="T1"/>
                </a:cxn>
                <a:cxn ang="0">
                  <a:pos x="T2" y="T3"/>
                </a:cxn>
                <a:cxn ang="0">
                  <a:pos x="T4" y="T5"/>
                </a:cxn>
                <a:cxn ang="0">
                  <a:pos x="T6" y="T7"/>
                </a:cxn>
              </a:cxnLst>
              <a:rect l="0" t="0" r="r" b="b"/>
              <a:pathLst>
                <a:path w="846" h="170">
                  <a:moveTo>
                    <a:pt x="0" y="170"/>
                  </a:moveTo>
                  <a:lnTo>
                    <a:pt x="846" y="6"/>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300"/>
            <p:cNvSpPr>
              <a:spLocks/>
            </p:cNvSpPr>
            <p:nvPr userDrawn="1"/>
          </p:nvSpPr>
          <p:spPr bwMode="auto">
            <a:xfrm>
              <a:off x="13150417" y="3637581"/>
              <a:ext cx="354100" cy="75686"/>
            </a:xfrm>
            <a:custGeom>
              <a:avLst/>
              <a:gdLst>
                <a:gd name="T0" fmla="*/ 2 w 262"/>
                <a:gd name="T1" fmla="*/ 56 h 56"/>
                <a:gd name="T2" fmla="*/ 262 w 262"/>
                <a:gd name="T3" fmla="*/ 6 h 56"/>
                <a:gd name="T4" fmla="*/ 262 w 262"/>
                <a:gd name="T5" fmla="*/ 0 h 56"/>
                <a:gd name="T6" fmla="*/ 0 w 262"/>
                <a:gd name="T7" fmla="*/ 50 h 56"/>
                <a:gd name="T8" fmla="*/ 2 w 262"/>
                <a:gd name="T9" fmla="*/ 56 h 56"/>
              </a:gdLst>
              <a:ahLst/>
              <a:cxnLst>
                <a:cxn ang="0">
                  <a:pos x="T0" y="T1"/>
                </a:cxn>
                <a:cxn ang="0">
                  <a:pos x="T2" y="T3"/>
                </a:cxn>
                <a:cxn ang="0">
                  <a:pos x="T4" y="T5"/>
                </a:cxn>
                <a:cxn ang="0">
                  <a:pos x="T6" y="T7"/>
                </a:cxn>
                <a:cxn ang="0">
                  <a:pos x="T8" y="T9"/>
                </a:cxn>
              </a:cxnLst>
              <a:rect l="0" t="0" r="r" b="b"/>
              <a:pathLst>
                <a:path w="262" h="56">
                  <a:moveTo>
                    <a:pt x="2" y="56"/>
                  </a:moveTo>
                  <a:lnTo>
                    <a:pt x="262" y="6"/>
                  </a:lnTo>
                  <a:lnTo>
                    <a:pt x="262" y="0"/>
                  </a:lnTo>
                  <a:lnTo>
                    <a:pt x="0" y="50"/>
                  </a:lnTo>
                  <a:lnTo>
                    <a:pt x="2" y="56"/>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301"/>
            <p:cNvSpPr>
              <a:spLocks/>
            </p:cNvSpPr>
            <p:nvPr userDrawn="1"/>
          </p:nvSpPr>
          <p:spPr bwMode="auto">
            <a:xfrm>
              <a:off x="13150417" y="3637581"/>
              <a:ext cx="354100" cy="75686"/>
            </a:xfrm>
            <a:custGeom>
              <a:avLst/>
              <a:gdLst>
                <a:gd name="T0" fmla="*/ 2 w 262"/>
                <a:gd name="T1" fmla="*/ 56 h 56"/>
                <a:gd name="T2" fmla="*/ 262 w 262"/>
                <a:gd name="T3" fmla="*/ 6 h 56"/>
                <a:gd name="T4" fmla="*/ 262 w 262"/>
                <a:gd name="T5" fmla="*/ 0 h 56"/>
                <a:gd name="T6" fmla="*/ 0 w 262"/>
                <a:gd name="T7" fmla="*/ 50 h 56"/>
              </a:gdLst>
              <a:ahLst/>
              <a:cxnLst>
                <a:cxn ang="0">
                  <a:pos x="T0" y="T1"/>
                </a:cxn>
                <a:cxn ang="0">
                  <a:pos x="T2" y="T3"/>
                </a:cxn>
                <a:cxn ang="0">
                  <a:pos x="T4" y="T5"/>
                </a:cxn>
                <a:cxn ang="0">
                  <a:pos x="T6" y="T7"/>
                </a:cxn>
              </a:cxnLst>
              <a:rect l="0" t="0" r="r" b="b"/>
              <a:pathLst>
                <a:path w="262" h="56">
                  <a:moveTo>
                    <a:pt x="2" y="56"/>
                  </a:moveTo>
                  <a:lnTo>
                    <a:pt x="262" y="6"/>
                  </a:lnTo>
                  <a:lnTo>
                    <a:pt x="262" y="0"/>
                  </a:lnTo>
                  <a:lnTo>
                    <a:pt x="0" y="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302"/>
            <p:cNvSpPr>
              <a:spLocks/>
            </p:cNvSpPr>
            <p:nvPr userDrawn="1"/>
          </p:nvSpPr>
          <p:spPr bwMode="auto">
            <a:xfrm>
              <a:off x="13215290" y="3815983"/>
              <a:ext cx="1146095" cy="229760"/>
            </a:xfrm>
            <a:custGeom>
              <a:avLst/>
              <a:gdLst>
                <a:gd name="T0" fmla="*/ 2 w 848"/>
                <a:gd name="T1" fmla="*/ 170 h 170"/>
                <a:gd name="T2" fmla="*/ 848 w 848"/>
                <a:gd name="T3" fmla="*/ 6 h 170"/>
                <a:gd name="T4" fmla="*/ 846 w 848"/>
                <a:gd name="T5" fmla="*/ 0 h 170"/>
                <a:gd name="T6" fmla="*/ 0 w 848"/>
                <a:gd name="T7" fmla="*/ 164 h 170"/>
                <a:gd name="T8" fmla="*/ 2 w 848"/>
                <a:gd name="T9" fmla="*/ 170 h 170"/>
              </a:gdLst>
              <a:ahLst/>
              <a:cxnLst>
                <a:cxn ang="0">
                  <a:pos x="T0" y="T1"/>
                </a:cxn>
                <a:cxn ang="0">
                  <a:pos x="T2" y="T3"/>
                </a:cxn>
                <a:cxn ang="0">
                  <a:pos x="T4" y="T5"/>
                </a:cxn>
                <a:cxn ang="0">
                  <a:pos x="T6" y="T7"/>
                </a:cxn>
                <a:cxn ang="0">
                  <a:pos x="T8" y="T9"/>
                </a:cxn>
              </a:cxnLst>
              <a:rect l="0" t="0" r="r" b="b"/>
              <a:pathLst>
                <a:path w="848" h="170">
                  <a:moveTo>
                    <a:pt x="2" y="170"/>
                  </a:moveTo>
                  <a:lnTo>
                    <a:pt x="848" y="6"/>
                  </a:lnTo>
                  <a:lnTo>
                    <a:pt x="846" y="0"/>
                  </a:lnTo>
                  <a:lnTo>
                    <a:pt x="0" y="164"/>
                  </a:lnTo>
                  <a:lnTo>
                    <a:pt x="2"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303"/>
            <p:cNvSpPr>
              <a:spLocks/>
            </p:cNvSpPr>
            <p:nvPr userDrawn="1"/>
          </p:nvSpPr>
          <p:spPr bwMode="auto">
            <a:xfrm>
              <a:off x="13215290" y="3815983"/>
              <a:ext cx="1146095" cy="229760"/>
            </a:xfrm>
            <a:custGeom>
              <a:avLst/>
              <a:gdLst>
                <a:gd name="T0" fmla="*/ 2 w 848"/>
                <a:gd name="T1" fmla="*/ 170 h 170"/>
                <a:gd name="T2" fmla="*/ 848 w 848"/>
                <a:gd name="T3" fmla="*/ 6 h 170"/>
                <a:gd name="T4" fmla="*/ 846 w 848"/>
                <a:gd name="T5" fmla="*/ 0 h 170"/>
                <a:gd name="T6" fmla="*/ 0 w 848"/>
                <a:gd name="T7" fmla="*/ 164 h 170"/>
              </a:gdLst>
              <a:ahLst/>
              <a:cxnLst>
                <a:cxn ang="0">
                  <a:pos x="T0" y="T1"/>
                </a:cxn>
                <a:cxn ang="0">
                  <a:pos x="T2" y="T3"/>
                </a:cxn>
                <a:cxn ang="0">
                  <a:pos x="T4" y="T5"/>
                </a:cxn>
                <a:cxn ang="0">
                  <a:pos x="T6" y="T7"/>
                </a:cxn>
              </a:cxnLst>
              <a:rect l="0" t="0" r="r" b="b"/>
              <a:pathLst>
                <a:path w="848" h="170">
                  <a:moveTo>
                    <a:pt x="2" y="170"/>
                  </a:moveTo>
                  <a:lnTo>
                    <a:pt x="848" y="6"/>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304"/>
            <p:cNvSpPr>
              <a:spLocks/>
            </p:cNvSpPr>
            <p:nvPr userDrawn="1"/>
          </p:nvSpPr>
          <p:spPr bwMode="auto">
            <a:xfrm>
              <a:off x="13236915" y="3924105"/>
              <a:ext cx="1146095" cy="229760"/>
            </a:xfrm>
            <a:custGeom>
              <a:avLst/>
              <a:gdLst>
                <a:gd name="T0" fmla="*/ 2 w 848"/>
                <a:gd name="T1" fmla="*/ 170 h 170"/>
                <a:gd name="T2" fmla="*/ 848 w 848"/>
                <a:gd name="T3" fmla="*/ 6 h 170"/>
                <a:gd name="T4" fmla="*/ 846 w 848"/>
                <a:gd name="T5" fmla="*/ 0 h 170"/>
                <a:gd name="T6" fmla="*/ 0 w 848"/>
                <a:gd name="T7" fmla="*/ 164 h 170"/>
                <a:gd name="T8" fmla="*/ 2 w 848"/>
                <a:gd name="T9" fmla="*/ 170 h 170"/>
              </a:gdLst>
              <a:ahLst/>
              <a:cxnLst>
                <a:cxn ang="0">
                  <a:pos x="T0" y="T1"/>
                </a:cxn>
                <a:cxn ang="0">
                  <a:pos x="T2" y="T3"/>
                </a:cxn>
                <a:cxn ang="0">
                  <a:pos x="T4" y="T5"/>
                </a:cxn>
                <a:cxn ang="0">
                  <a:pos x="T6" y="T7"/>
                </a:cxn>
                <a:cxn ang="0">
                  <a:pos x="T8" y="T9"/>
                </a:cxn>
              </a:cxnLst>
              <a:rect l="0" t="0" r="r" b="b"/>
              <a:pathLst>
                <a:path w="848" h="170">
                  <a:moveTo>
                    <a:pt x="2" y="170"/>
                  </a:moveTo>
                  <a:lnTo>
                    <a:pt x="848" y="6"/>
                  </a:lnTo>
                  <a:lnTo>
                    <a:pt x="846" y="0"/>
                  </a:lnTo>
                  <a:lnTo>
                    <a:pt x="0" y="164"/>
                  </a:lnTo>
                  <a:lnTo>
                    <a:pt x="2"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305"/>
            <p:cNvSpPr>
              <a:spLocks/>
            </p:cNvSpPr>
            <p:nvPr userDrawn="1"/>
          </p:nvSpPr>
          <p:spPr bwMode="auto">
            <a:xfrm>
              <a:off x="13236915" y="3924105"/>
              <a:ext cx="1146095" cy="229760"/>
            </a:xfrm>
            <a:custGeom>
              <a:avLst/>
              <a:gdLst>
                <a:gd name="T0" fmla="*/ 2 w 848"/>
                <a:gd name="T1" fmla="*/ 170 h 170"/>
                <a:gd name="T2" fmla="*/ 848 w 848"/>
                <a:gd name="T3" fmla="*/ 6 h 170"/>
                <a:gd name="T4" fmla="*/ 846 w 848"/>
                <a:gd name="T5" fmla="*/ 0 h 170"/>
                <a:gd name="T6" fmla="*/ 0 w 848"/>
                <a:gd name="T7" fmla="*/ 164 h 170"/>
              </a:gdLst>
              <a:ahLst/>
              <a:cxnLst>
                <a:cxn ang="0">
                  <a:pos x="T0" y="T1"/>
                </a:cxn>
                <a:cxn ang="0">
                  <a:pos x="T2" y="T3"/>
                </a:cxn>
                <a:cxn ang="0">
                  <a:pos x="T4" y="T5"/>
                </a:cxn>
                <a:cxn ang="0">
                  <a:pos x="T6" y="T7"/>
                </a:cxn>
              </a:cxnLst>
              <a:rect l="0" t="0" r="r" b="b"/>
              <a:pathLst>
                <a:path w="848" h="170">
                  <a:moveTo>
                    <a:pt x="2" y="170"/>
                  </a:moveTo>
                  <a:lnTo>
                    <a:pt x="848" y="6"/>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306"/>
            <p:cNvSpPr>
              <a:spLocks/>
            </p:cNvSpPr>
            <p:nvPr userDrawn="1"/>
          </p:nvSpPr>
          <p:spPr bwMode="auto">
            <a:xfrm>
              <a:off x="13258539" y="4032227"/>
              <a:ext cx="1143392" cy="229760"/>
            </a:xfrm>
            <a:custGeom>
              <a:avLst/>
              <a:gdLst>
                <a:gd name="T0" fmla="*/ 0 w 846"/>
                <a:gd name="T1" fmla="*/ 170 h 170"/>
                <a:gd name="T2" fmla="*/ 846 w 846"/>
                <a:gd name="T3" fmla="*/ 6 h 170"/>
                <a:gd name="T4" fmla="*/ 846 w 846"/>
                <a:gd name="T5" fmla="*/ 0 h 170"/>
                <a:gd name="T6" fmla="*/ 0 w 846"/>
                <a:gd name="T7" fmla="*/ 164 h 170"/>
                <a:gd name="T8" fmla="*/ 0 w 846"/>
                <a:gd name="T9" fmla="*/ 170 h 170"/>
              </a:gdLst>
              <a:ahLst/>
              <a:cxnLst>
                <a:cxn ang="0">
                  <a:pos x="T0" y="T1"/>
                </a:cxn>
                <a:cxn ang="0">
                  <a:pos x="T2" y="T3"/>
                </a:cxn>
                <a:cxn ang="0">
                  <a:pos x="T4" y="T5"/>
                </a:cxn>
                <a:cxn ang="0">
                  <a:pos x="T6" y="T7"/>
                </a:cxn>
                <a:cxn ang="0">
                  <a:pos x="T8" y="T9"/>
                </a:cxn>
              </a:cxnLst>
              <a:rect l="0" t="0" r="r" b="b"/>
              <a:pathLst>
                <a:path w="846" h="170">
                  <a:moveTo>
                    <a:pt x="0" y="170"/>
                  </a:moveTo>
                  <a:lnTo>
                    <a:pt x="846" y="6"/>
                  </a:lnTo>
                  <a:lnTo>
                    <a:pt x="846" y="0"/>
                  </a:lnTo>
                  <a:lnTo>
                    <a:pt x="0" y="164"/>
                  </a:lnTo>
                  <a:lnTo>
                    <a:pt x="0"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307"/>
            <p:cNvSpPr>
              <a:spLocks/>
            </p:cNvSpPr>
            <p:nvPr userDrawn="1"/>
          </p:nvSpPr>
          <p:spPr bwMode="auto">
            <a:xfrm>
              <a:off x="13258539" y="4032227"/>
              <a:ext cx="1143392" cy="229760"/>
            </a:xfrm>
            <a:custGeom>
              <a:avLst/>
              <a:gdLst>
                <a:gd name="T0" fmla="*/ 0 w 846"/>
                <a:gd name="T1" fmla="*/ 170 h 170"/>
                <a:gd name="T2" fmla="*/ 846 w 846"/>
                <a:gd name="T3" fmla="*/ 6 h 170"/>
                <a:gd name="T4" fmla="*/ 846 w 846"/>
                <a:gd name="T5" fmla="*/ 0 h 170"/>
                <a:gd name="T6" fmla="*/ 0 w 846"/>
                <a:gd name="T7" fmla="*/ 164 h 170"/>
              </a:gdLst>
              <a:ahLst/>
              <a:cxnLst>
                <a:cxn ang="0">
                  <a:pos x="T0" y="T1"/>
                </a:cxn>
                <a:cxn ang="0">
                  <a:pos x="T2" y="T3"/>
                </a:cxn>
                <a:cxn ang="0">
                  <a:pos x="T4" y="T5"/>
                </a:cxn>
                <a:cxn ang="0">
                  <a:pos x="T6" y="T7"/>
                </a:cxn>
              </a:cxnLst>
              <a:rect l="0" t="0" r="r" b="b"/>
              <a:pathLst>
                <a:path w="846" h="170">
                  <a:moveTo>
                    <a:pt x="0" y="170"/>
                  </a:moveTo>
                  <a:lnTo>
                    <a:pt x="846" y="6"/>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308"/>
            <p:cNvSpPr>
              <a:spLocks/>
            </p:cNvSpPr>
            <p:nvPr userDrawn="1"/>
          </p:nvSpPr>
          <p:spPr bwMode="auto">
            <a:xfrm>
              <a:off x="13280164" y="4140350"/>
              <a:ext cx="1143392" cy="229760"/>
            </a:xfrm>
            <a:custGeom>
              <a:avLst/>
              <a:gdLst>
                <a:gd name="T0" fmla="*/ 0 w 846"/>
                <a:gd name="T1" fmla="*/ 170 h 170"/>
                <a:gd name="T2" fmla="*/ 846 w 846"/>
                <a:gd name="T3" fmla="*/ 4 h 170"/>
                <a:gd name="T4" fmla="*/ 846 w 846"/>
                <a:gd name="T5" fmla="*/ 0 h 170"/>
                <a:gd name="T6" fmla="*/ 0 w 846"/>
                <a:gd name="T7" fmla="*/ 164 h 170"/>
                <a:gd name="T8" fmla="*/ 0 w 846"/>
                <a:gd name="T9" fmla="*/ 170 h 170"/>
              </a:gdLst>
              <a:ahLst/>
              <a:cxnLst>
                <a:cxn ang="0">
                  <a:pos x="T0" y="T1"/>
                </a:cxn>
                <a:cxn ang="0">
                  <a:pos x="T2" y="T3"/>
                </a:cxn>
                <a:cxn ang="0">
                  <a:pos x="T4" y="T5"/>
                </a:cxn>
                <a:cxn ang="0">
                  <a:pos x="T6" y="T7"/>
                </a:cxn>
                <a:cxn ang="0">
                  <a:pos x="T8" y="T9"/>
                </a:cxn>
              </a:cxnLst>
              <a:rect l="0" t="0" r="r" b="b"/>
              <a:pathLst>
                <a:path w="846" h="170">
                  <a:moveTo>
                    <a:pt x="0" y="170"/>
                  </a:moveTo>
                  <a:lnTo>
                    <a:pt x="846" y="4"/>
                  </a:lnTo>
                  <a:lnTo>
                    <a:pt x="846" y="0"/>
                  </a:lnTo>
                  <a:lnTo>
                    <a:pt x="0" y="164"/>
                  </a:lnTo>
                  <a:lnTo>
                    <a:pt x="0"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309"/>
            <p:cNvSpPr>
              <a:spLocks/>
            </p:cNvSpPr>
            <p:nvPr userDrawn="1"/>
          </p:nvSpPr>
          <p:spPr bwMode="auto">
            <a:xfrm>
              <a:off x="13280164" y="4140350"/>
              <a:ext cx="1143392" cy="229760"/>
            </a:xfrm>
            <a:custGeom>
              <a:avLst/>
              <a:gdLst>
                <a:gd name="T0" fmla="*/ 0 w 846"/>
                <a:gd name="T1" fmla="*/ 170 h 170"/>
                <a:gd name="T2" fmla="*/ 846 w 846"/>
                <a:gd name="T3" fmla="*/ 4 h 170"/>
                <a:gd name="T4" fmla="*/ 846 w 846"/>
                <a:gd name="T5" fmla="*/ 0 h 170"/>
                <a:gd name="T6" fmla="*/ 0 w 846"/>
                <a:gd name="T7" fmla="*/ 164 h 170"/>
              </a:gdLst>
              <a:ahLst/>
              <a:cxnLst>
                <a:cxn ang="0">
                  <a:pos x="T0" y="T1"/>
                </a:cxn>
                <a:cxn ang="0">
                  <a:pos x="T2" y="T3"/>
                </a:cxn>
                <a:cxn ang="0">
                  <a:pos x="T4" y="T5"/>
                </a:cxn>
                <a:cxn ang="0">
                  <a:pos x="T6" y="T7"/>
                </a:cxn>
              </a:cxnLst>
              <a:rect l="0" t="0" r="r" b="b"/>
              <a:pathLst>
                <a:path w="846" h="170">
                  <a:moveTo>
                    <a:pt x="0" y="170"/>
                  </a:moveTo>
                  <a:lnTo>
                    <a:pt x="846" y="4"/>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310"/>
            <p:cNvSpPr>
              <a:spLocks/>
            </p:cNvSpPr>
            <p:nvPr userDrawn="1"/>
          </p:nvSpPr>
          <p:spPr bwMode="auto">
            <a:xfrm>
              <a:off x="13299085" y="4245769"/>
              <a:ext cx="1146095" cy="232463"/>
            </a:xfrm>
            <a:custGeom>
              <a:avLst/>
              <a:gdLst>
                <a:gd name="T0" fmla="*/ 2 w 848"/>
                <a:gd name="T1" fmla="*/ 172 h 172"/>
                <a:gd name="T2" fmla="*/ 848 w 848"/>
                <a:gd name="T3" fmla="*/ 6 h 172"/>
                <a:gd name="T4" fmla="*/ 846 w 848"/>
                <a:gd name="T5" fmla="*/ 0 h 172"/>
                <a:gd name="T6" fmla="*/ 0 w 848"/>
                <a:gd name="T7" fmla="*/ 166 h 172"/>
                <a:gd name="T8" fmla="*/ 2 w 848"/>
                <a:gd name="T9" fmla="*/ 172 h 172"/>
              </a:gdLst>
              <a:ahLst/>
              <a:cxnLst>
                <a:cxn ang="0">
                  <a:pos x="T0" y="T1"/>
                </a:cxn>
                <a:cxn ang="0">
                  <a:pos x="T2" y="T3"/>
                </a:cxn>
                <a:cxn ang="0">
                  <a:pos x="T4" y="T5"/>
                </a:cxn>
                <a:cxn ang="0">
                  <a:pos x="T6" y="T7"/>
                </a:cxn>
                <a:cxn ang="0">
                  <a:pos x="T8" y="T9"/>
                </a:cxn>
              </a:cxnLst>
              <a:rect l="0" t="0" r="r" b="b"/>
              <a:pathLst>
                <a:path w="848" h="172">
                  <a:moveTo>
                    <a:pt x="2" y="172"/>
                  </a:moveTo>
                  <a:lnTo>
                    <a:pt x="848" y="6"/>
                  </a:lnTo>
                  <a:lnTo>
                    <a:pt x="846" y="0"/>
                  </a:lnTo>
                  <a:lnTo>
                    <a:pt x="0" y="166"/>
                  </a:lnTo>
                  <a:lnTo>
                    <a:pt x="2" y="172"/>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311"/>
            <p:cNvSpPr>
              <a:spLocks/>
            </p:cNvSpPr>
            <p:nvPr userDrawn="1"/>
          </p:nvSpPr>
          <p:spPr bwMode="auto">
            <a:xfrm>
              <a:off x="13299085" y="4245769"/>
              <a:ext cx="1146095" cy="232463"/>
            </a:xfrm>
            <a:custGeom>
              <a:avLst/>
              <a:gdLst>
                <a:gd name="T0" fmla="*/ 2 w 848"/>
                <a:gd name="T1" fmla="*/ 172 h 172"/>
                <a:gd name="T2" fmla="*/ 848 w 848"/>
                <a:gd name="T3" fmla="*/ 6 h 172"/>
                <a:gd name="T4" fmla="*/ 846 w 848"/>
                <a:gd name="T5" fmla="*/ 0 h 172"/>
                <a:gd name="T6" fmla="*/ 0 w 848"/>
                <a:gd name="T7" fmla="*/ 166 h 172"/>
              </a:gdLst>
              <a:ahLst/>
              <a:cxnLst>
                <a:cxn ang="0">
                  <a:pos x="T0" y="T1"/>
                </a:cxn>
                <a:cxn ang="0">
                  <a:pos x="T2" y="T3"/>
                </a:cxn>
                <a:cxn ang="0">
                  <a:pos x="T4" y="T5"/>
                </a:cxn>
                <a:cxn ang="0">
                  <a:pos x="T6" y="T7"/>
                </a:cxn>
              </a:cxnLst>
              <a:rect l="0" t="0" r="r" b="b"/>
              <a:pathLst>
                <a:path w="848" h="172">
                  <a:moveTo>
                    <a:pt x="2" y="172"/>
                  </a:moveTo>
                  <a:lnTo>
                    <a:pt x="848" y="6"/>
                  </a:lnTo>
                  <a:lnTo>
                    <a:pt x="846" y="0"/>
                  </a:lnTo>
                  <a:lnTo>
                    <a:pt x="0" y="1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312"/>
            <p:cNvSpPr>
              <a:spLocks/>
            </p:cNvSpPr>
            <p:nvPr userDrawn="1"/>
          </p:nvSpPr>
          <p:spPr bwMode="auto">
            <a:xfrm>
              <a:off x="13320709" y="4353891"/>
              <a:ext cx="1146095" cy="229760"/>
            </a:xfrm>
            <a:custGeom>
              <a:avLst/>
              <a:gdLst>
                <a:gd name="T0" fmla="*/ 2 w 848"/>
                <a:gd name="T1" fmla="*/ 170 h 170"/>
                <a:gd name="T2" fmla="*/ 848 w 848"/>
                <a:gd name="T3" fmla="*/ 6 h 170"/>
                <a:gd name="T4" fmla="*/ 846 w 848"/>
                <a:gd name="T5" fmla="*/ 0 h 170"/>
                <a:gd name="T6" fmla="*/ 0 w 848"/>
                <a:gd name="T7" fmla="*/ 166 h 170"/>
                <a:gd name="T8" fmla="*/ 2 w 848"/>
                <a:gd name="T9" fmla="*/ 170 h 170"/>
              </a:gdLst>
              <a:ahLst/>
              <a:cxnLst>
                <a:cxn ang="0">
                  <a:pos x="T0" y="T1"/>
                </a:cxn>
                <a:cxn ang="0">
                  <a:pos x="T2" y="T3"/>
                </a:cxn>
                <a:cxn ang="0">
                  <a:pos x="T4" y="T5"/>
                </a:cxn>
                <a:cxn ang="0">
                  <a:pos x="T6" y="T7"/>
                </a:cxn>
                <a:cxn ang="0">
                  <a:pos x="T8" y="T9"/>
                </a:cxn>
              </a:cxnLst>
              <a:rect l="0" t="0" r="r" b="b"/>
              <a:pathLst>
                <a:path w="848" h="170">
                  <a:moveTo>
                    <a:pt x="2" y="170"/>
                  </a:moveTo>
                  <a:lnTo>
                    <a:pt x="848" y="6"/>
                  </a:lnTo>
                  <a:lnTo>
                    <a:pt x="846" y="0"/>
                  </a:lnTo>
                  <a:lnTo>
                    <a:pt x="0" y="166"/>
                  </a:lnTo>
                  <a:lnTo>
                    <a:pt x="2"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Freeform 313"/>
            <p:cNvSpPr>
              <a:spLocks/>
            </p:cNvSpPr>
            <p:nvPr userDrawn="1"/>
          </p:nvSpPr>
          <p:spPr bwMode="auto">
            <a:xfrm>
              <a:off x="13320709" y="4353891"/>
              <a:ext cx="1146095" cy="229760"/>
            </a:xfrm>
            <a:custGeom>
              <a:avLst/>
              <a:gdLst>
                <a:gd name="T0" fmla="*/ 2 w 848"/>
                <a:gd name="T1" fmla="*/ 170 h 170"/>
                <a:gd name="T2" fmla="*/ 848 w 848"/>
                <a:gd name="T3" fmla="*/ 6 h 170"/>
                <a:gd name="T4" fmla="*/ 846 w 848"/>
                <a:gd name="T5" fmla="*/ 0 h 170"/>
                <a:gd name="T6" fmla="*/ 0 w 848"/>
                <a:gd name="T7" fmla="*/ 166 h 170"/>
              </a:gdLst>
              <a:ahLst/>
              <a:cxnLst>
                <a:cxn ang="0">
                  <a:pos x="T0" y="T1"/>
                </a:cxn>
                <a:cxn ang="0">
                  <a:pos x="T2" y="T3"/>
                </a:cxn>
                <a:cxn ang="0">
                  <a:pos x="T4" y="T5"/>
                </a:cxn>
                <a:cxn ang="0">
                  <a:pos x="T6" y="T7"/>
                </a:cxn>
              </a:cxnLst>
              <a:rect l="0" t="0" r="r" b="b"/>
              <a:pathLst>
                <a:path w="848" h="170">
                  <a:moveTo>
                    <a:pt x="2" y="170"/>
                  </a:moveTo>
                  <a:lnTo>
                    <a:pt x="848" y="6"/>
                  </a:lnTo>
                  <a:lnTo>
                    <a:pt x="846" y="0"/>
                  </a:lnTo>
                  <a:lnTo>
                    <a:pt x="0" y="1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314"/>
            <p:cNvSpPr>
              <a:spLocks/>
            </p:cNvSpPr>
            <p:nvPr userDrawn="1"/>
          </p:nvSpPr>
          <p:spPr bwMode="auto">
            <a:xfrm>
              <a:off x="13342334" y="4462013"/>
              <a:ext cx="1146095" cy="229760"/>
            </a:xfrm>
            <a:custGeom>
              <a:avLst/>
              <a:gdLst>
                <a:gd name="T0" fmla="*/ 0 w 848"/>
                <a:gd name="T1" fmla="*/ 170 h 170"/>
                <a:gd name="T2" fmla="*/ 848 w 848"/>
                <a:gd name="T3" fmla="*/ 6 h 170"/>
                <a:gd name="T4" fmla="*/ 846 w 848"/>
                <a:gd name="T5" fmla="*/ 0 h 170"/>
                <a:gd name="T6" fmla="*/ 0 w 848"/>
                <a:gd name="T7" fmla="*/ 164 h 170"/>
                <a:gd name="T8" fmla="*/ 0 w 848"/>
                <a:gd name="T9" fmla="*/ 170 h 170"/>
              </a:gdLst>
              <a:ahLst/>
              <a:cxnLst>
                <a:cxn ang="0">
                  <a:pos x="T0" y="T1"/>
                </a:cxn>
                <a:cxn ang="0">
                  <a:pos x="T2" y="T3"/>
                </a:cxn>
                <a:cxn ang="0">
                  <a:pos x="T4" y="T5"/>
                </a:cxn>
                <a:cxn ang="0">
                  <a:pos x="T6" y="T7"/>
                </a:cxn>
                <a:cxn ang="0">
                  <a:pos x="T8" y="T9"/>
                </a:cxn>
              </a:cxnLst>
              <a:rect l="0" t="0" r="r" b="b"/>
              <a:pathLst>
                <a:path w="848" h="170">
                  <a:moveTo>
                    <a:pt x="0" y="170"/>
                  </a:moveTo>
                  <a:lnTo>
                    <a:pt x="848" y="6"/>
                  </a:lnTo>
                  <a:lnTo>
                    <a:pt x="846" y="0"/>
                  </a:lnTo>
                  <a:lnTo>
                    <a:pt x="0" y="164"/>
                  </a:lnTo>
                  <a:lnTo>
                    <a:pt x="0"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315"/>
            <p:cNvSpPr>
              <a:spLocks/>
            </p:cNvSpPr>
            <p:nvPr userDrawn="1"/>
          </p:nvSpPr>
          <p:spPr bwMode="auto">
            <a:xfrm>
              <a:off x="13342334" y="4462013"/>
              <a:ext cx="1146095" cy="229760"/>
            </a:xfrm>
            <a:custGeom>
              <a:avLst/>
              <a:gdLst>
                <a:gd name="T0" fmla="*/ 0 w 848"/>
                <a:gd name="T1" fmla="*/ 170 h 170"/>
                <a:gd name="T2" fmla="*/ 848 w 848"/>
                <a:gd name="T3" fmla="*/ 6 h 170"/>
                <a:gd name="T4" fmla="*/ 846 w 848"/>
                <a:gd name="T5" fmla="*/ 0 h 170"/>
                <a:gd name="T6" fmla="*/ 0 w 848"/>
                <a:gd name="T7" fmla="*/ 164 h 170"/>
              </a:gdLst>
              <a:ahLst/>
              <a:cxnLst>
                <a:cxn ang="0">
                  <a:pos x="T0" y="T1"/>
                </a:cxn>
                <a:cxn ang="0">
                  <a:pos x="T2" y="T3"/>
                </a:cxn>
                <a:cxn ang="0">
                  <a:pos x="T4" y="T5"/>
                </a:cxn>
                <a:cxn ang="0">
                  <a:pos x="T6" y="T7"/>
                </a:cxn>
              </a:cxnLst>
              <a:rect l="0" t="0" r="r" b="b"/>
              <a:pathLst>
                <a:path w="848" h="170">
                  <a:moveTo>
                    <a:pt x="0" y="170"/>
                  </a:moveTo>
                  <a:lnTo>
                    <a:pt x="848" y="6"/>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3" name="Freeform 316"/>
            <p:cNvSpPr>
              <a:spLocks/>
            </p:cNvSpPr>
            <p:nvPr userDrawn="1"/>
          </p:nvSpPr>
          <p:spPr bwMode="auto">
            <a:xfrm>
              <a:off x="13363958" y="4570135"/>
              <a:ext cx="1143392" cy="229760"/>
            </a:xfrm>
            <a:custGeom>
              <a:avLst/>
              <a:gdLst>
                <a:gd name="T0" fmla="*/ 0 w 846"/>
                <a:gd name="T1" fmla="*/ 170 h 170"/>
                <a:gd name="T2" fmla="*/ 846 w 846"/>
                <a:gd name="T3" fmla="*/ 6 h 170"/>
                <a:gd name="T4" fmla="*/ 846 w 846"/>
                <a:gd name="T5" fmla="*/ 0 h 170"/>
                <a:gd name="T6" fmla="*/ 0 w 846"/>
                <a:gd name="T7" fmla="*/ 164 h 170"/>
                <a:gd name="T8" fmla="*/ 0 w 846"/>
                <a:gd name="T9" fmla="*/ 170 h 170"/>
              </a:gdLst>
              <a:ahLst/>
              <a:cxnLst>
                <a:cxn ang="0">
                  <a:pos x="T0" y="T1"/>
                </a:cxn>
                <a:cxn ang="0">
                  <a:pos x="T2" y="T3"/>
                </a:cxn>
                <a:cxn ang="0">
                  <a:pos x="T4" y="T5"/>
                </a:cxn>
                <a:cxn ang="0">
                  <a:pos x="T6" y="T7"/>
                </a:cxn>
                <a:cxn ang="0">
                  <a:pos x="T8" y="T9"/>
                </a:cxn>
              </a:cxnLst>
              <a:rect l="0" t="0" r="r" b="b"/>
              <a:pathLst>
                <a:path w="846" h="170">
                  <a:moveTo>
                    <a:pt x="0" y="170"/>
                  </a:moveTo>
                  <a:lnTo>
                    <a:pt x="846" y="6"/>
                  </a:lnTo>
                  <a:lnTo>
                    <a:pt x="846" y="0"/>
                  </a:lnTo>
                  <a:lnTo>
                    <a:pt x="0" y="164"/>
                  </a:lnTo>
                  <a:lnTo>
                    <a:pt x="0"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Freeform 317"/>
            <p:cNvSpPr>
              <a:spLocks/>
            </p:cNvSpPr>
            <p:nvPr userDrawn="1"/>
          </p:nvSpPr>
          <p:spPr bwMode="auto">
            <a:xfrm>
              <a:off x="13363958" y="4570135"/>
              <a:ext cx="1143392" cy="229760"/>
            </a:xfrm>
            <a:custGeom>
              <a:avLst/>
              <a:gdLst>
                <a:gd name="T0" fmla="*/ 0 w 846"/>
                <a:gd name="T1" fmla="*/ 170 h 170"/>
                <a:gd name="T2" fmla="*/ 846 w 846"/>
                <a:gd name="T3" fmla="*/ 6 h 170"/>
                <a:gd name="T4" fmla="*/ 846 w 846"/>
                <a:gd name="T5" fmla="*/ 0 h 170"/>
                <a:gd name="T6" fmla="*/ 0 w 846"/>
                <a:gd name="T7" fmla="*/ 164 h 170"/>
              </a:gdLst>
              <a:ahLst/>
              <a:cxnLst>
                <a:cxn ang="0">
                  <a:pos x="T0" y="T1"/>
                </a:cxn>
                <a:cxn ang="0">
                  <a:pos x="T2" y="T3"/>
                </a:cxn>
                <a:cxn ang="0">
                  <a:pos x="T4" y="T5"/>
                </a:cxn>
                <a:cxn ang="0">
                  <a:pos x="T6" y="T7"/>
                </a:cxn>
              </a:cxnLst>
              <a:rect l="0" t="0" r="r" b="b"/>
              <a:pathLst>
                <a:path w="846" h="170">
                  <a:moveTo>
                    <a:pt x="0" y="170"/>
                  </a:moveTo>
                  <a:lnTo>
                    <a:pt x="846" y="6"/>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5" name="Freeform 318"/>
            <p:cNvSpPr>
              <a:spLocks/>
            </p:cNvSpPr>
            <p:nvPr userDrawn="1"/>
          </p:nvSpPr>
          <p:spPr bwMode="auto">
            <a:xfrm>
              <a:off x="13382880" y="4678257"/>
              <a:ext cx="1146095" cy="229760"/>
            </a:xfrm>
            <a:custGeom>
              <a:avLst/>
              <a:gdLst>
                <a:gd name="T0" fmla="*/ 2 w 848"/>
                <a:gd name="T1" fmla="*/ 170 h 170"/>
                <a:gd name="T2" fmla="*/ 848 w 848"/>
                <a:gd name="T3" fmla="*/ 6 h 170"/>
                <a:gd name="T4" fmla="*/ 846 w 848"/>
                <a:gd name="T5" fmla="*/ 0 h 170"/>
                <a:gd name="T6" fmla="*/ 0 w 848"/>
                <a:gd name="T7" fmla="*/ 164 h 170"/>
                <a:gd name="T8" fmla="*/ 2 w 848"/>
                <a:gd name="T9" fmla="*/ 170 h 170"/>
              </a:gdLst>
              <a:ahLst/>
              <a:cxnLst>
                <a:cxn ang="0">
                  <a:pos x="T0" y="T1"/>
                </a:cxn>
                <a:cxn ang="0">
                  <a:pos x="T2" y="T3"/>
                </a:cxn>
                <a:cxn ang="0">
                  <a:pos x="T4" y="T5"/>
                </a:cxn>
                <a:cxn ang="0">
                  <a:pos x="T6" y="T7"/>
                </a:cxn>
                <a:cxn ang="0">
                  <a:pos x="T8" y="T9"/>
                </a:cxn>
              </a:cxnLst>
              <a:rect l="0" t="0" r="r" b="b"/>
              <a:pathLst>
                <a:path w="848" h="170">
                  <a:moveTo>
                    <a:pt x="2" y="170"/>
                  </a:moveTo>
                  <a:lnTo>
                    <a:pt x="848" y="6"/>
                  </a:lnTo>
                  <a:lnTo>
                    <a:pt x="846" y="0"/>
                  </a:lnTo>
                  <a:lnTo>
                    <a:pt x="0" y="164"/>
                  </a:lnTo>
                  <a:lnTo>
                    <a:pt x="2"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6" name="Freeform 319"/>
            <p:cNvSpPr>
              <a:spLocks/>
            </p:cNvSpPr>
            <p:nvPr userDrawn="1"/>
          </p:nvSpPr>
          <p:spPr bwMode="auto">
            <a:xfrm>
              <a:off x="13382880" y="4678257"/>
              <a:ext cx="1146095" cy="229760"/>
            </a:xfrm>
            <a:custGeom>
              <a:avLst/>
              <a:gdLst>
                <a:gd name="T0" fmla="*/ 2 w 848"/>
                <a:gd name="T1" fmla="*/ 170 h 170"/>
                <a:gd name="T2" fmla="*/ 848 w 848"/>
                <a:gd name="T3" fmla="*/ 6 h 170"/>
                <a:gd name="T4" fmla="*/ 846 w 848"/>
                <a:gd name="T5" fmla="*/ 0 h 170"/>
                <a:gd name="T6" fmla="*/ 0 w 848"/>
                <a:gd name="T7" fmla="*/ 164 h 170"/>
              </a:gdLst>
              <a:ahLst/>
              <a:cxnLst>
                <a:cxn ang="0">
                  <a:pos x="T0" y="T1"/>
                </a:cxn>
                <a:cxn ang="0">
                  <a:pos x="T2" y="T3"/>
                </a:cxn>
                <a:cxn ang="0">
                  <a:pos x="T4" y="T5"/>
                </a:cxn>
                <a:cxn ang="0">
                  <a:pos x="T6" y="T7"/>
                </a:cxn>
              </a:cxnLst>
              <a:rect l="0" t="0" r="r" b="b"/>
              <a:pathLst>
                <a:path w="848" h="170">
                  <a:moveTo>
                    <a:pt x="2" y="170"/>
                  </a:moveTo>
                  <a:lnTo>
                    <a:pt x="848" y="6"/>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7" name="Freeform 320"/>
            <p:cNvSpPr>
              <a:spLocks/>
            </p:cNvSpPr>
            <p:nvPr userDrawn="1"/>
          </p:nvSpPr>
          <p:spPr bwMode="auto">
            <a:xfrm>
              <a:off x="13404504" y="4786380"/>
              <a:ext cx="1146095" cy="229760"/>
            </a:xfrm>
            <a:custGeom>
              <a:avLst/>
              <a:gdLst>
                <a:gd name="T0" fmla="*/ 2 w 848"/>
                <a:gd name="T1" fmla="*/ 170 h 170"/>
                <a:gd name="T2" fmla="*/ 848 w 848"/>
                <a:gd name="T3" fmla="*/ 6 h 170"/>
                <a:gd name="T4" fmla="*/ 846 w 848"/>
                <a:gd name="T5" fmla="*/ 0 h 170"/>
                <a:gd name="T6" fmla="*/ 0 w 848"/>
                <a:gd name="T7" fmla="*/ 164 h 170"/>
                <a:gd name="T8" fmla="*/ 2 w 848"/>
                <a:gd name="T9" fmla="*/ 170 h 170"/>
              </a:gdLst>
              <a:ahLst/>
              <a:cxnLst>
                <a:cxn ang="0">
                  <a:pos x="T0" y="T1"/>
                </a:cxn>
                <a:cxn ang="0">
                  <a:pos x="T2" y="T3"/>
                </a:cxn>
                <a:cxn ang="0">
                  <a:pos x="T4" y="T5"/>
                </a:cxn>
                <a:cxn ang="0">
                  <a:pos x="T6" y="T7"/>
                </a:cxn>
                <a:cxn ang="0">
                  <a:pos x="T8" y="T9"/>
                </a:cxn>
              </a:cxnLst>
              <a:rect l="0" t="0" r="r" b="b"/>
              <a:pathLst>
                <a:path w="848" h="170">
                  <a:moveTo>
                    <a:pt x="2" y="170"/>
                  </a:moveTo>
                  <a:lnTo>
                    <a:pt x="848" y="6"/>
                  </a:lnTo>
                  <a:lnTo>
                    <a:pt x="846" y="0"/>
                  </a:lnTo>
                  <a:lnTo>
                    <a:pt x="0" y="164"/>
                  </a:lnTo>
                  <a:lnTo>
                    <a:pt x="2"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8" name="Freeform 321"/>
            <p:cNvSpPr>
              <a:spLocks/>
            </p:cNvSpPr>
            <p:nvPr userDrawn="1"/>
          </p:nvSpPr>
          <p:spPr bwMode="auto">
            <a:xfrm>
              <a:off x="13404504" y="4786380"/>
              <a:ext cx="1146095" cy="229760"/>
            </a:xfrm>
            <a:custGeom>
              <a:avLst/>
              <a:gdLst>
                <a:gd name="T0" fmla="*/ 2 w 848"/>
                <a:gd name="T1" fmla="*/ 170 h 170"/>
                <a:gd name="T2" fmla="*/ 848 w 848"/>
                <a:gd name="T3" fmla="*/ 6 h 170"/>
                <a:gd name="T4" fmla="*/ 846 w 848"/>
                <a:gd name="T5" fmla="*/ 0 h 170"/>
                <a:gd name="T6" fmla="*/ 0 w 848"/>
                <a:gd name="T7" fmla="*/ 164 h 170"/>
              </a:gdLst>
              <a:ahLst/>
              <a:cxnLst>
                <a:cxn ang="0">
                  <a:pos x="T0" y="T1"/>
                </a:cxn>
                <a:cxn ang="0">
                  <a:pos x="T2" y="T3"/>
                </a:cxn>
                <a:cxn ang="0">
                  <a:pos x="T4" y="T5"/>
                </a:cxn>
                <a:cxn ang="0">
                  <a:pos x="T6" y="T7"/>
                </a:cxn>
              </a:cxnLst>
              <a:rect l="0" t="0" r="r" b="b"/>
              <a:pathLst>
                <a:path w="848" h="170">
                  <a:moveTo>
                    <a:pt x="2" y="170"/>
                  </a:moveTo>
                  <a:lnTo>
                    <a:pt x="848" y="6"/>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9" name="Freeform 322"/>
            <p:cNvSpPr>
              <a:spLocks/>
            </p:cNvSpPr>
            <p:nvPr userDrawn="1"/>
          </p:nvSpPr>
          <p:spPr bwMode="auto">
            <a:xfrm>
              <a:off x="13426129" y="4894502"/>
              <a:ext cx="1146095" cy="229760"/>
            </a:xfrm>
            <a:custGeom>
              <a:avLst/>
              <a:gdLst>
                <a:gd name="T0" fmla="*/ 0 w 848"/>
                <a:gd name="T1" fmla="*/ 170 h 170"/>
                <a:gd name="T2" fmla="*/ 848 w 848"/>
                <a:gd name="T3" fmla="*/ 6 h 170"/>
                <a:gd name="T4" fmla="*/ 846 w 848"/>
                <a:gd name="T5" fmla="*/ 0 h 170"/>
                <a:gd name="T6" fmla="*/ 0 w 848"/>
                <a:gd name="T7" fmla="*/ 164 h 170"/>
                <a:gd name="T8" fmla="*/ 0 w 848"/>
                <a:gd name="T9" fmla="*/ 170 h 170"/>
              </a:gdLst>
              <a:ahLst/>
              <a:cxnLst>
                <a:cxn ang="0">
                  <a:pos x="T0" y="T1"/>
                </a:cxn>
                <a:cxn ang="0">
                  <a:pos x="T2" y="T3"/>
                </a:cxn>
                <a:cxn ang="0">
                  <a:pos x="T4" y="T5"/>
                </a:cxn>
                <a:cxn ang="0">
                  <a:pos x="T6" y="T7"/>
                </a:cxn>
                <a:cxn ang="0">
                  <a:pos x="T8" y="T9"/>
                </a:cxn>
              </a:cxnLst>
              <a:rect l="0" t="0" r="r" b="b"/>
              <a:pathLst>
                <a:path w="848" h="170">
                  <a:moveTo>
                    <a:pt x="0" y="170"/>
                  </a:moveTo>
                  <a:lnTo>
                    <a:pt x="848" y="6"/>
                  </a:lnTo>
                  <a:lnTo>
                    <a:pt x="846" y="0"/>
                  </a:lnTo>
                  <a:lnTo>
                    <a:pt x="0" y="164"/>
                  </a:lnTo>
                  <a:lnTo>
                    <a:pt x="0"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0" name="Freeform 323"/>
            <p:cNvSpPr>
              <a:spLocks/>
            </p:cNvSpPr>
            <p:nvPr userDrawn="1"/>
          </p:nvSpPr>
          <p:spPr bwMode="auto">
            <a:xfrm>
              <a:off x="13426129" y="4894502"/>
              <a:ext cx="1146095" cy="229760"/>
            </a:xfrm>
            <a:custGeom>
              <a:avLst/>
              <a:gdLst>
                <a:gd name="T0" fmla="*/ 0 w 848"/>
                <a:gd name="T1" fmla="*/ 170 h 170"/>
                <a:gd name="T2" fmla="*/ 848 w 848"/>
                <a:gd name="T3" fmla="*/ 6 h 170"/>
                <a:gd name="T4" fmla="*/ 846 w 848"/>
                <a:gd name="T5" fmla="*/ 0 h 170"/>
                <a:gd name="T6" fmla="*/ 0 w 848"/>
                <a:gd name="T7" fmla="*/ 164 h 170"/>
              </a:gdLst>
              <a:ahLst/>
              <a:cxnLst>
                <a:cxn ang="0">
                  <a:pos x="T0" y="T1"/>
                </a:cxn>
                <a:cxn ang="0">
                  <a:pos x="T2" y="T3"/>
                </a:cxn>
                <a:cxn ang="0">
                  <a:pos x="T4" y="T5"/>
                </a:cxn>
                <a:cxn ang="0">
                  <a:pos x="T6" y="T7"/>
                </a:cxn>
              </a:cxnLst>
              <a:rect l="0" t="0" r="r" b="b"/>
              <a:pathLst>
                <a:path w="848" h="170">
                  <a:moveTo>
                    <a:pt x="0" y="170"/>
                  </a:moveTo>
                  <a:lnTo>
                    <a:pt x="848" y="6"/>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Freeform 324"/>
            <p:cNvSpPr>
              <a:spLocks/>
            </p:cNvSpPr>
            <p:nvPr userDrawn="1"/>
          </p:nvSpPr>
          <p:spPr bwMode="auto">
            <a:xfrm>
              <a:off x="13447753" y="5002624"/>
              <a:ext cx="1143392" cy="229760"/>
            </a:xfrm>
            <a:custGeom>
              <a:avLst/>
              <a:gdLst>
                <a:gd name="T0" fmla="*/ 0 w 846"/>
                <a:gd name="T1" fmla="*/ 170 h 170"/>
                <a:gd name="T2" fmla="*/ 846 w 846"/>
                <a:gd name="T3" fmla="*/ 6 h 170"/>
                <a:gd name="T4" fmla="*/ 846 w 846"/>
                <a:gd name="T5" fmla="*/ 0 h 170"/>
                <a:gd name="T6" fmla="*/ 0 w 846"/>
                <a:gd name="T7" fmla="*/ 164 h 170"/>
                <a:gd name="T8" fmla="*/ 0 w 846"/>
                <a:gd name="T9" fmla="*/ 170 h 170"/>
              </a:gdLst>
              <a:ahLst/>
              <a:cxnLst>
                <a:cxn ang="0">
                  <a:pos x="T0" y="T1"/>
                </a:cxn>
                <a:cxn ang="0">
                  <a:pos x="T2" y="T3"/>
                </a:cxn>
                <a:cxn ang="0">
                  <a:pos x="T4" y="T5"/>
                </a:cxn>
                <a:cxn ang="0">
                  <a:pos x="T6" y="T7"/>
                </a:cxn>
                <a:cxn ang="0">
                  <a:pos x="T8" y="T9"/>
                </a:cxn>
              </a:cxnLst>
              <a:rect l="0" t="0" r="r" b="b"/>
              <a:pathLst>
                <a:path w="846" h="170">
                  <a:moveTo>
                    <a:pt x="0" y="170"/>
                  </a:moveTo>
                  <a:lnTo>
                    <a:pt x="846" y="6"/>
                  </a:lnTo>
                  <a:lnTo>
                    <a:pt x="846" y="0"/>
                  </a:lnTo>
                  <a:lnTo>
                    <a:pt x="0" y="164"/>
                  </a:lnTo>
                  <a:lnTo>
                    <a:pt x="0"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Freeform 325"/>
            <p:cNvSpPr>
              <a:spLocks/>
            </p:cNvSpPr>
            <p:nvPr userDrawn="1"/>
          </p:nvSpPr>
          <p:spPr bwMode="auto">
            <a:xfrm>
              <a:off x="13447753" y="5002624"/>
              <a:ext cx="1143392" cy="229760"/>
            </a:xfrm>
            <a:custGeom>
              <a:avLst/>
              <a:gdLst>
                <a:gd name="T0" fmla="*/ 0 w 846"/>
                <a:gd name="T1" fmla="*/ 170 h 170"/>
                <a:gd name="T2" fmla="*/ 846 w 846"/>
                <a:gd name="T3" fmla="*/ 6 h 170"/>
                <a:gd name="T4" fmla="*/ 846 w 846"/>
                <a:gd name="T5" fmla="*/ 0 h 170"/>
                <a:gd name="T6" fmla="*/ 0 w 846"/>
                <a:gd name="T7" fmla="*/ 164 h 170"/>
              </a:gdLst>
              <a:ahLst/>
              <a:cxnLst>
                <a:cxn ang="0">
                  <a:pos x="T0" y="T1"/>
                </a:cxn>
                <a:cxn ang="0">
                  <a:pos x="T2" y="T3"/>
                </a:cxn>
                <a:cxn ang="0">
                  <a:pos x="T4" y="T5"/>
                </a:cxn>
                <a:cxn ang="0">
                  <a:pos x="T6" y="T7"/>
                </a:cxn>
              </a:cxnLst>
              <a:rect l="0" t="0" r="r" b="b"/>
              <a:pathLst>
                <a:path w="846" h="170">
                  <a:moveTo>
                    <a:pt x="0" y="170"/>
                  </a:moveTo>
                  <a:lnTo>
                    <a:pt x="846" y="6"/>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43" name="组合 342"/>
          <p:cNvGrpSpPr/>
          <p:nvPr/>
        </p:nvGrpSpPr>
        <p:grpSpPr>
          <a:xfrm>
            <a:off x="3858436" y="4152601"/>
            <a:ext cx="1032153" cy="1008048"/>
            <a:chOff x="19532328" y="4497153"/>
            <a:chExt cx="1273138" cy="1243405"/>
          </a:xfrm>
          <a:effectLst>
            <a:outerShdw blurRad="50800" dir="5400000" algn="ctr" rotWithShape="0">
              <a:srgbClr val="000000">
                <a:alpha val="43137"/>
              </a:srgbClr>
            </a:outerShdw>
          </a:effectLst>
        </p:grpSpPr>
        <p:sp>
          <p:nvSpPr>
            <p:cNvPr id="344" name="Freeform 344"/>
            <p:cNvSpPr>
              <a:spLocks/>
            </p:cNvSpPr>
            <p:nvPr userDrawn="1"/>
          </p:nvSpPr>
          <p:spPr bwMode="auto">
            <a:xfrm>
              <a:off x="20243231" y="4794489"/>
              <a:ext cx="562235" cy="946069"/>
            </a:xfrm>
            <a:custGeom>
              <a:avLst/>
              <a:gdLst>
                <a:gd name="T0" fmla="*/ 12 w 208"/>
                <a:gd name="T1" fmla="*/ 12 h 350"/>
                <a:gd name="T2" fmla="*/ 185 w 208"/>
                <a:gd name="T3" fmla="*/ 156 h 350"/>
                <a:gd name="T4" fmla="*/ 187 w 208"/>
                <a:gd name="T5" fmla="*/ 213 h 350"/>
                <a:gd name="T6" fmla="*/ 193 w 208"/>
                <a:gd name="T7" fmla="*/ 286 h 350"/>
                <a:gd name="T8" fmla="*/ 90 w 208"/>
                <a:gd name="T9" fmla="*/ 328 h 350"/>
                <a:gd name="T10" fmla="*/ 84 w 208"/>
                <a:gd name="T11" fmla="*/ 244 h 350"/>
                <a:gd name="T12" fmla="*/ 117 w 208"/>
                <a:gd name="T13" fmla="*/ 168 h 350"/>
                <a:gd name="T14" fmla="*/ 9 w 208"/>
                <a:gd name="T15" fmla="*/ 23 h 350"/>
                <a:gd name="T16" fmla="*/ 6 w 208"/>
                <a:gd name="T17" fmla="*/ 32 h 350"/>
                <a:gd name="T18" fmla="*/ 104 w 208"/>
                <a:gd name="T19" fmla="*/ 126 h 350"/>
                <a:gd name="T20" fmla="*/ 79 w 208"/>
                <a:gd name="T21" fmla="*/ 233 h 350"/>
                <a:gd name="T22" fmla="*/ 63 w 208"/>
                <a:gd name="T23" fmla="*/ 314 h 350"/>
                <a:gd name="T24" fmla="*/ 142 w 208"/>
                <a:gd name="T25" fmla="*/ 344 h 350"/>
                <a:gd name="T26" fmla="*/ 205 w 208"/>
                <a:gd name="T27" fmla="*/ 279 h 350"/>
                <a:gd name="T28" fmla="*/ 197 w 208"/>
                <a:gd name="T29" fmla="*/ 211 h 350"/>
                <a:gd name="T30" fmla="*/ 196 w 208"/>
                <a:gd name="T31" fmla="*/ 138 h 350"/>
                <a:gd name="T32" fmla="*/ 137 w 208"/>
                <a:gd name="T33" fmla="*/ 55 h 350"/>
                <a:gd name="T34" fmla="*/ 16 w 208"/>
                <a:gd name="T35" fmla="*/ 3 h 350"/>
                <a:gd name="T36" fmla="*/ 12 w 208"/>
                <a:gd name="T37" fmla="*/ 12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8" h="350">
                  <a:moveTo>
                    <a:pt x="12" y="12"/>
                  </a:moveTo>
                  <a:cubicBezTo>
                    <a:pt x="79" y="37"/>
                    <a:pt x="193" y="66"/>
                    <a:pt x="185" y="156"/>
                  </a:cubicBezTo>
                  <a:cubicBezTo>
                    <a:pt x="184" y="176"/>
                    <a:pt x="184" y="193"/>
                    <a:pt x="187" y="213"/>
                  </a:cubicBezTo>
                  <a:cubicBezTo>
                    <a:pt x="191" y="237"/>
                    <a:pt x="199" y="262"/>
                    <a:pt x="193" y="286"/>
                  </a:cubicBezTo>
                  <a:cubicBezTo>
                    <a:pt x="182" y="328"/>
                    <a:pt x="126" y="347"/>
                    <a:pt x="90" y="328"/>
                  </a:cubicBezTo>
                  <a:cubicBezTo>
                    <a:pt x="56" y="310"/>
                    <a:pt x="72" y="271"/>
                    <a:pt x="84" y="244"/>
                  </a:cubicBezTo>
                  <a:cubicBezTo>
                    <a:pt x="96" y="220"/>
                    <a:pt x="112" y="196"/>
                    <a:pt x="117" y="168"/>
                  </a:cubicBezTo>
                  <a:cubicBezTo>
                    <a:pt x="128" y="100"/>
                    <a:pt x="69" y="42"/>
                    <a:pt x="9" y="23"/>
                  </a:cubicBezTo>
                  <a:cubicBezTo>
                    <a:pt x="3" y="21"/>
                    <a:pt x="0" y="30"/>
                    <a:pt x="6" y="32"/>
                  </a:cubicBezTo>
                  <a:cubicBezTo>
                    <a:pt x="52" y="47"/>
                    <a:pt x="90" y="79"/>
                    <a:pt x="104" y="126"/>
                  </a:cubicBezTo>
                  <a:cubicBezTo>
                    <a:pt x="115" y="166"/>
                    <a:pt x="96" y="198"/>
                    <a:pt x="79" y="233"/>
                  </a:cubicBezTo>
                  <a:cubicBezTo>
                    <a:pt x="67" y="257"/>
                    <a:pt x="52" y="287"/>
                    <a:pt x="63" y="314"/>
                  </a:cubicBezTo>
                  <a:cubicBezTo>
                    <a:pt x="75" y="343"/>
                    <a:pt x="115" y="350"/>
                    <a:pt x="142" y="344"/>
                  </a:cubicBezTo>
                  <a:cubicBezTo>
                    <a:pt x="173" y="336"/>
                    <a:pt x="199" y="310"/>
                    <a:pt x="205" y="279"/>
                  </a:cubicBezTo>
                  <a:cubicBezTo>
                    <a:pt x="208" y="257"/>
                    <a:pt x="201" y="232"/>
                    <a:pt x="197" y="211"/>
                  </a:cubicBezTo>
                  <a:cubicBezTo>
                    <a:pt x="192" y="186"/>
                    <a:pt x="196" y="163"/>
                    <a:pt x="196" y="138"/>
                  </a:cubicBezTo>
                  <a:cubicBezTo>
                    <a:pt x="196" y="102"/>
                    <a:pt x="165" y="74"/>
                    <a:pt x="137" y="55"/>
                  </a:cubicBezTo>
                  <a:cubicBezTo>
                    <a:pt x="100" y="31"/>
                    <a:pt x="57" y="18"/>
                    <a:pt x="16" y="3"/>
                  </a:cubicBezTo>
                  <a:cubicBezTo>
                    <a:pt x="10" y="0"/>
                    <a:pt x="6" y="10"/>
                    <a:pt x="12" y="12"/>
                  </a:cubicBezTo>
                  <a:close/>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5" name="Freeform 345"/>
            <p:cNvSpPr>
              <a:spLocks/>
            </p:cNvSpPr>
            <p:nvPr userDrawn="1"/>
          </p:nvSpPr>
          <p:spPr bwMode="auto">
            <a:xfrm>
              <a:off x="19532328" y="4497153"/>
              <a:ext cx="251384" cy="245978"/>
            </a:xfrm>
            <a:custGeom>
              <a:avLst/>
              <a:gdLst>
                <a:gd name="T0" fmla="*/ 48 w 186"/>
                <a:gd name="T1" fmla="*/ 0 h 182"/>
                <a:gd name="T2" fmla="*/ 186 w 186"/>
                <a:gd name="T3" fmla="*/ 50 h 182"/>
                <a:gd name="T4" fmla="*/ 140 w 186"/>
                <a:gd name="T5" fmla="*/ 182 h 182"/>
                <a:gd name="T6" fmla="*/ 0 w 186"/>
                <a:gd name="T7" fmla="*/ 132 h 182"/>
                <a:gd name="T8" fmla="*/ 48 w 186"/>
                <a:gd name="T9" fmla="*/ 0 h 182"/>
              </a:gdLst>
              <a:ahLst/>
              <a:cxnLst>
                <a:cxn ang="0">
                  <a:pos x="T0" y="T1"/>
                </a:cxn>
                <a:cxn ang="0">
                  <a:pos x="T2" y="T3"/>
                </a:cxn>
                <a:cxn ang="0">
                  <a:pos x="T4" y="T5"/>
                </a:cxn>
                <a:cxn ang="0">
                  <a:pos x="T6" y="T7"/>
                </a:cxn>
                <a:cxn ang="0">
                  <a:pos x="T8" y="T9"/>
                </a:cxn>
              </a:cxnLst>
              <a:rect l="0" t="0" r="r" b="b"/>
              <a:pathLst>
                <a:path w="186" h="182">
                  <a:moveTo>
                    <a:pt x="48" y="0"/>
                  </a:moveTo>
                  <a:lnTo>
                    <a:pt x="186" y="50"/>
                  </a:lnTo>
                  <a:lnTo>
                    <a:pt x="140" y="182"/>
                  </a:lnTo>
                  <a:lnTo>
                    <a:pt x="0" y="132"/>
                  </a:lnTo>
                  <a:lnTo>
                    <a:pt x="48" y="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6" name="Freeform 346"/>
            <p:cNvSpPr>
              <a:spLocks/>
            </p:cNvSpPr>
            <p:nvPr userDrawn="1"/>
          </p:nvSpPr>
          <p:spPr bwMode="auto">
            <a:xfrm>
              <a:off x="19678293" y="4521480"/>
              <a:ext cx="646030" cy="443301"/>
            </a:xfrm>
            <a:custGeom>
              <a:avLst/>
              <a:gdLst>
                <a:gd name="T0" fmla="*/ 64 w 478"/>
                <a:gd name="T1" fmla="*/ 0 h 328"/>
                <a:gd name="T2" fmla="*/ 478 w 478"/>
                <a:gd name="T3" fmla="*/ 148 h 328"/>
                <a:gd name="T4" fmla="*/ 414 w 478"/>
                <a:gd name="T5" fmla="*/ 328 h 328"/>
                <a:gd name="T6" fmla="*/ 0 w 478"/>
                <a:gd name="T7" fmla="*/ 180 h 328"/>
                <a:gd name="T8" fmla="*/ 64 w 478"/>
                <a:gd name="T9" fmla="*/ 0 h 328"/>
              </a:gdLst>
              <a:ahLst/>
              <a:cxnLst>
                <a:cxn ang="0">
                  <a:pos x="T0" y="T1"/>
                </a:cxn>
                <a:cxn ang="0">
                  <a:pos x="T2" y="T3"/>
                </a:cxn>
                <a:cxn ang="0">
                  <a:pos x="T4" y="T5"/>
                </a:cxn>
                <a:cxn ang="0">
                  <a:pos x="T6" y="T7"/>
                </a:cxn>
                <a:cxn ang="0">
                  <a:pos x="T8" y="T9"/>
                </a:cxn>
              </a:cxnLst>
              <a:rect l="0" t="0" r="r" b="b"/>
              <a:pathLst>
                <a:path w="478" h="328">
                  <a:moveTo>
                    <a:pt x="64" y="0"/>
                  </a:moveTo>
                  <a:lnTo>
                    <a:pt x="478" y="148"/>
                  </a:lnTo>
                  <a:lnTo>
                    <a:pt x="414" y="328"/>
                  </a:lnTo>
                  <a:lnTo>
                    <a:pt x="0" y="180"/>
                  </a:lnTo>
                  <a:lnTo>
                    <a:pt x="64" y="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7" name="Freeform 347"/>
            <p:cNvSpPr>
              <a:spLocks/>
            </p:cNvSpPr>
            <p:nvPr userDrawn="1"/>
          </p:nvSpPr>
          <p:spPr bwMode="auto">
            <a:xfrm>
              <a:off x="19616122" y="4551214"/>
              <a:ext cx="83795" cy="137856"/>
            </a:xfrm>
            <a:custGeom>
              <a:avLst/>
              <a:gdLst>
                <a:gd name="T0" fmla="*/ 32 w 62"/>
                <a:gd name="T1" fmla="*/ 0 h 102"/>
                <a:gd name="T2" fmla="*/ 62 w 62"/>
                <a:gd name="T3" fmla="*/ 12 h 102"/>
                <a:gd name="T4" fmla="*/ 30 w 62"/>
                <a:gd name="T5" fmla="*/ 102 h 102"/>
                <a:gd name="T6" fmla="*/ 0 w 62"/>
                <a:gd name="T7" fmla="*/ 92 h 102"/>
                <a:gd name="T8" fmla="*/ 32 w 62"/>
                <a:gd name="T9" fmla="*/ 0 h 102"/>
              </a:gdLst>
              <a:ahLst/>
              <a:cxnLst>
                <a:cxn ang="0">
                  <a:pos x="T0" y="T1"/>
                </a:cxn>
                <a:cxn ang="0">
                  <a:pos x="T2" y="T3"/>
                </a:cxn>
                <a:cxn ang="0">
                  <a:pos x="T4" y="T5"/>
                </a:cxn>
                <a:cxn ang="0">
                  <a:pos x="T6" y="T7"/>
                </a:cxn>
                <a:cxn ang="0">
                  <a:pos x="T8" y="T9"/>
                </a:cxn>
              </a:cxnLst>
              <a:rect l="0" t="0" r="r" b="b"/>
              <a:pathLst>
                <a:path w="62" h="102">
                  <a:moveTo>
                    <a:pt x="32" y="0"/>
                  </a:moveTo>
                  <a:lnTo>
                    <a:pt x="62" y="12"/>
                  </a:lnTo>
                  <a:lnTo>
                    <a:pt x="30" y="102"/>
                  </a:lnTo>
                  <a:lnTo>
                    <a:pt x="0" y="92"/>
                  </a:lnTo>
                  <a:lnTo>
                    <a:pt x="32" y="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Freeform 348"/>
            <p:cNvSpPr>
              <a:spLocks/>
            </p:cNvSpPr>
            <p:nvPr userDrawn="1"/>
          </p:nvSpPr>
          <p:spPr bwMode="auto">
            <a:xfrm>
              <a:off x="20102672" y="4670148"/>
              <a:ext cx="221650" cy="294633"/>
            </a:xfrm>
            <a:custGeom>
              <a:avLst/>
              <a:gdLst>
                <a:gd name="T0" fmla="*/ 64 w 164"/>
                <a:gd name="T1" fmla="*/ 0 h 218"/>
                <a:gd name="T2" fmla="*/ 164 w 164"/>
                <a:gd name="T3" fmla="*/ 36 h 218"/>
                <a:gd name="T4" fmla="*/ 100 w 164"/>
                <a:gd name="T5" fmla="*/ 218 h 218"/>
                <a:gd name="T6" fmla="*/ 0 w 164"/>
                <a:gd name="T7" fmla="*/ 182 h 218"/>
                <a:gd name="T8" fmla="*/ 64 w 164"/>
                <a:gd name="T9" fmla="*/ 0 h 218"/>
              </a:gdLst>
              <a:ahLst/>
              <a:cxnLst>
                <a:cxn ang="0">
                  <a:pos x="T0" y="T1"/>
                </a:cxn>
                <a:cxn ang="0">
                  <a:pos x="T2" y="T3"/>
                </a:cxn>
                <a:cxn ang="0">
                  <a:pos x="T4" y="T5"/>
                </a:cxn>
                <a:cxn ang="0">
                  <a:pos x="T6" y="T7"/>
                </a:cxn>
                <a:cxn ang="0">
                  <a:pos x="T8" y="T9"/>
                </a:cxn>
              </a:cxnLst>
              <a:rect l="0" t="0" r="r" b="b"/>
              <a:pathLst>
                <a:path w="164" h="218">
                  <a:moveTo>
                    <a:pt x="64" y="0"/>
                  </a:moveTo>
                  <a:lnTo>
                    <a:pt x="164" y="36"/>
                  </a:lnTo>
                  <a:lnTo>
                    <a:pt x="100" y="218"/>
                  </a:lnTo>
                  <a:lnTo>
                    <a:pt x="0" y="182"/>
                  </a:lnTo>
                  <a:lnTo>
                    <a:pt x="64" y="0"/>
                  </a:ln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49" name="组合 348"/>
          <p:cNvGrpSpPr/>
          <p:nvPr/>
        </p:nvGrpSpPr>
        <p:grpSpPr>
          <a:xfrm>
            <a:off x="3251180" y="4986340"/>
            <a:ext cx="911141" cy="1058340"/>
            <a:chOff x="13107168" y="1085898"/>
            <a:chExt cx="1321793" cy="1535335"/>
          </a:xfrm>
          <a:effectLst>
            <a:outerShdw blurRad="50800" dist="76200" dir="5400000" algn="ctr" rotWithShape="0">
              <a:srgbClr val="000000">
                <a:alpha val="43137"/>
              </a:srgbClr>
            </a:outerShdw>
          </a:effectLst>
        </p:grpSpPr>
        <p:sp>
          <p:nvSpPr>
            <p:cNvPr id="350" name="Freeform 349"/>
            <p:cNvSpPr>
              <a:spLocks noEditPoints="1"/>
            </p:cNvSpPr>
            <p:nvPr userDrawn="1"/>
          </p:nvSpPr>
          <p:spPr bwMode="auto">
            <a:xfrm>
              <a:off x="13107168" y="1085898"/>
              <a:ext cx="1321793" cy="1535335"/>
            </a:xfrm>
            <a:custGeom>
              <a:avLst/>
              <a:gdLst>
                <a:gd name="T0" fmla="*/ 481 w 489"/>
                <a:gd name="T1" fmla="*/ 436 h 568"/>
                <a:gd name="T2" fmla="*/ 244 w 489"/>
                <a:gd name="T3" fmla="*/ 565 h 568"/>
                <a:gd name="T4" fmla="*/ 226 w 489"/>
                <a:gd name="T5" fmla="*/ 560 h 568"/>
                <a:gd name="T6" fmla="*/ 3 w 489"/>
                <a:gd name="T7" fmla="*/ 150 h 568"/>
                <a:gd name="T8" fmla="*/ 8 w 489"/>
                <a:gd name="T9" fmla="*/ 132 h 568"/>
                <a:gd name="T10" fmla="*/ 245 w 489"/>
                <a:gd name="T11" fmla="*/ 3 h 568"/>
                <a:gd name="T12" fmla="*/ 262 w 489"/>
                <a:gd name="T13" fmla="*/ 8 h 568"/>
                <a:gd name="T14" fmla="*/ 486 w 489"/>
                <a:gd name="T15" fmla="*/ 418 h 568"/>
                <a:gd name="T16" fmla="*/ 481 w 489"/>
                <a:gd name="T17" fmla="*/ 436 h 568"/>
                <a:gd name="T18" fmla="*/ 239 w 489"/>
                <a:gd name="T19" fmla="*/ 548 h 568"/>
                <a:gd name="T20" fmla="*/ 469 w 489"/>
                <a:gd name="T21" fmla="*/ 423 h 568"/>
                <a:gd name="T22" fmla="*/ 249 w 489"/>
                <a:gd name="T23" fmla="*/ 20 h 568"/>
                <a:gd name="T24" fmla="*/ 20 w 489"/>
                <a:gd name="T25" fmla="*/ 145 h 568"/>
                <a:gd name="T26" fmla="*/ 239 w 489"/>
                <a:gd name="T27" fmla="*/ 548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9" h="568">
                  <a:moveTo>
                    <a:pt x="481" y="436"/>
                  </a:moveTo>
                  <a:cubicBezTo>
                    <a:pt x="244" y="565"/>
                    <a:pt x="244" y="565"/>
                    <a:pt x="244" y="565"/>
                  </a:cubicBezTo>
                  <a:cubicBezTo>
                    <a:pt x="238" y="568"/>
                    <a:pt x="230" y="566"/>
                    <a:pt x="226" y="560"/>
                  </a:cubicBezTo>
                  <a:cubicBezTo>
                    <a:pt x="3" y="150"/>
                    <a:pt x="3" y="150"/>
                    <a:pt x="3" y="150"/>
                  </a:cubicBezTo>
                  <a:cubicBezTo>
                    <a:pt x="0" y="143"/>
                    <a:pt x="2" y="136"/>
                    <a:pt x="8" y="132"/>
                  </a:cubicBezTo>
                  <a:cubicBezTo>
                    <a:pt x="245" y="3"/>
                    <a:pt x="245" y="3"/>
                    <a:pt x="245" y="3"/>
                  </a:cubicBezTo>
                  <a:cubicBezTo>
                    <a:pt x="251" y="0"/>
                    <a:pt x="259" y="2"/>
                    <a:pt x="262" y="8"/>
                  </a:cubicBezTo>
                  <a:cubicBezTo>
                    <a:pt x="486" y="418"/>
                    <a:pt x="486" y="418"/>
                    <a:pt x="486" y="418"/>
                  </a:cubicBezTo>
                  <a:cubicBezTo>
                    <a:pt x="489" y="424"/>
                    <a:pt x="487" y="432"/>
                    <a:pt x="481" y="436"/>
                  </a:cubicBezTo>
                  <a:close/>
                  <a:moveTo>
                    <a:pt x="239" y="548"/>
                  </a:moveTo>
                  <a:cubicBezTo>
                    <a:pt x="469" y="423"/>
                    <a:pt x="469" y="423"/>
                    <a:pt x="469" y="423"/>
                  </a:cubicBezTo>
                  <a:cubicBezTo>
                    <a:pt x="249" y="20"/>
                    <a:pt x="249" y="20"/>
                    <a:pt x="249" y="20"/>
                  </a:cubicBezTo>
                  <a:cubicBezTo>
                    <a:pt x="20" y="145"/>
                    <a:pt x="20" y="145"/>
                    <a:pt x="20" y="145"/>
                  </a:cubicBezTo>
                  <a:lnTo>
                    <a:pt x="239" y="548"/>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1" name="Freeform 350"/>
            <p:cNvSpPr>
              <a:spLocks/>
            </p:cNvSpPr>
            <p:nvPr userDrawn="1"/>
          </p:nvSpPr>
          <p:spPr bwMode="auto">
            <a:xfrm>
              <a:off x="13131496" y="1110225"/>
              <a:ext cx="1270435" cy="1483977"/>
            </a:xfrm>
            <a:custGeom>
              <a:avLst/>
              <a:gdLst>
                <a:gd name="T0" fmla="*/ 469 w 470"/>
                <a:gd name="T1" fmla="*/ 413 h 549"/>
                <a:gd name="T2" fmla="*/ 468 w 470"/>
                <a:gd name="T3" fmla="*/ 419 h 549"/>
                <a:gd name="T4" fmla="*/ 231 w 470"/>
                <a:gd name="T5" fmla="*/ 548 h 549"/>
                <a:gd name="T6" fmla="*/ 225 w 470"/>
                <a:gd name="T7" fmla="*/ 547 h 549"/>
                <a:gd name="T8" fmla="*/ 1 w 470"/>
                <a:gd name="T9" fmla="*/ 137 h 549"/>
                <a:gd name="T10" fmla="*/ 3 w 470"/>
                <a:gd name="T11" fmla="*/ 131 h 549"/>
                <a:gd name="T12" fmla="*/ 240 w 470"/>
                <a:gd name="T13" fmla="*/ 2 h 549"/>
                <a:gd name="T14" fmla="*/ 246 w 470"/>
                <a:gd name="T15" fmla="*/ 3 h 549"/>
                <a:gd name="T16" fmla="*/ 469 w 470"/>
                <a:gd name="T17" fmla="*/ 413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0" h="549">
                  <a:moveTo>
                    <a:pt x="469" y="413"/>
                  </a:moveTo>
                  <a:cubicBezTo>
                    <a:pt x="470" y="415"/>
                    <a:pt x="470" y="418"/>
                    <a:pt x="468" y="419"/>
                  </a:cubicBezTo>
                  <a:cubicBezTo>
                    <a:pt x="231" y="548"/>
                    <a:pt x="231" y="548"/>
                    <a:pt x="231" y="548"/>
                  </a:cubicBezTo>
                  <a:cubicBezTo>
                    <a:pt x="229" y="549"/>
                    <a:pt x="226" y="549"/>
                    <a:pt x="225" y="547"/>
                  </a:cubicBezTo>
                  <a:cubicBezTo>
                    <a:pt x="1" y="137"/>
                    <a:pt x="1" y="137"/>
                    <a:pt x="1" y="137"/>
                  </a:cubicBezTo>
                  <a:cubicBezTo>
                    <a:pt x="0" y="135"/>
                    <a:pt x="1" y="132"/>
                    <a:pt x="3" y="131"/>
                  </a:cubicBezTo>
                  <a:cubicBezTo>
                    <a:pt x="240" y="2"/>
                    <a:pt x="240" y="2"/>
                    <a:pt x="240" y="2"/>
                  </a:cubicBezTo>
                  <a:cubicBezTo>
                    <a:pt x="242" y="0"/>
                    <a:pt x="245" y="1"/>
                    <a:pt x="246" y="3"/>
                  </a:cubicBezTo>
                  <a:lnTo>
                    <a:pt x="469" y="413"/>
                  </a:lnTo>
                  <a:close/>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351"/>
            <p:cNvSpPr>
              <a:spLocks/>
            </p:cNvSpPr>
            <p:nvPr userDrawn="1"/>
          </p:nvSpPr>
          <p:spPr bwMode="auto">
            <a:xfrm>
              <a:off x="13255836" y="1253487"/>
              <a:ext cx="981209" cy="1124471"/>
            </a:xfrm>
            <a:custGeom>
              <a:avLst/>
              <a:gdLst>
                <a:gd name="T0" fmla="*/ 362 w 363"/>
                <a:gd name="T1" fmla="*/ 306 h 416"/>
                <a:gd name="T2" fmla="*/ 360 w 363"/>
                <a:gd name="T3" fmla="*/ 312 h 416"/>
                <a:gd name="T4" fmla="*/ 173 w 363"/>
                <a:gd name="T5" fmla="*/ 414 h 416"/>
                <a:gd name="T6" fmla="*/ 167 w 363"/>
                <a:gd name="T7" fmla="*/ 413 h 416"/>
                <a:gd name="T8" fmla="*/ 1 w 363"/>
                <a:gd name="T9" fmla="*/ 109 h 416"/>
                <a:gd name="T10" fmla="*/ 3 w 363"/>
                <a:gd name="T11" fmla="*/ 103 h 416"/>
                <a:gd name="T12" fmla="*/ 191 w 363"/>
                <a:gd name="T13" fmla="*/ 1 h 416"/>
                <a:gd name="T14" fmla="*/ 196 w 363"/>
                <a:gd name="T15" fmla="*/ 2 h 416"/>
                <a:gd name="T16" fmla="*/ 362 w 363"/>
                <a:gd name="T17" fmla="*/ 306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3" h="416">
                  <a:moveTo>
                    <a:pt x="362" y="306"/>
                  </a:moveTo>
                  <a:cubicBezTo>
                    <a:pt x="363" y="308"/>
                    <a:pt x="362" y="311"/>
                    <a:pt x="360" y="312"/>
                  </a:cubicBezTo>
                  <a:cubicBezTo>
                    <a:pt x="173" y="414"/>
                    <a:pt x="173" y="414"/>
                    <a:pt x="173" y="414"/>
                  </a:cubicBezTo>
                  <a:cubicBezTo>
                    <a:pt x="171" y="416"/>
                    <a:pt x="168" y="415"/>
                    <a:pt x="167" y="413"/>
                  </a:cubicBezTo>
                  <a:cubicBezTo>
                    <a:pt x="1" y="109"/>
                    <a:pt x="1" y="109"/>
                    <a:pt x="1" y="109"/>
                  </a:cubicBezTo>
                  <a:cubicBezTo>
                    <a:pt x="0" y="107"/>
                    <a:pt x="1" y="104"/>
                    <a:pt x="3" y="103"/>
                  </a:cubicBezTo>
                  <a:cubicBezTo>
                    <a:pt x="191" y="1"/>
                    <a:pt x="191" y="1"/>
                    <a:pt x="191" y="1"/>
                  </a:cubicBezTo>
                  <a:cubicBezTo>
                    <a:pt x="193" y="0"/>
                    <a:pt x="195" y="0"/>
                    <a:pt x="196" y="2"/>
                  </a:cubicBezTo>
                  <a:lnTo>
                    <a:pt x="362" y="306"/>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3" name="Freeform 352"/>
            <p:cNvSpPr>
              <a:spLocks/>
            </p:cNvSpPr>
            <p:nvPr userDrawn="1"/>
          </p:nvSpPr>
          <p:spPr bwMode="auto">
            <a:xfrm>
              <a:off x="13928897" y="2250914"/>
              <a:ext cx="191917" cy="148668"/>
            </a:xfrm>
            <a:custGeom>
              <a:avLst/>
              <a:gdLst>
                <a:gd name="T0" fmla="*/ 70 w 71"/>
                <a:gd name="T1" fmla="*/ 19 h 55"/>
                <a:gd name="T2" fmla="*/ 68 w 71"/>
                <a:gd name="T3" fmla="*/ 25 h 55"/>
                <a:gd name="T4" fmla="*/ 16 w 71"/>
                <a:gd name="T5" fmla="*/ 53 h 55"/>
                <a:gd name="T6" fmla="*/ 10 w 71"/>
                <a:gd name="T7" fmla="*/ 52 h 55"/>
                <a:gd name="T8" fmla="*/ 1 w 71"/>
                <a:gd name="T9" fmla="*/ 36 h 55"/>
                <a:gd name="T10" fmla="*/ 3 w 71"/>
                <a:gd name="T11" fmla="*/ 30 h 55"/>
                <a:gd name="T12" fmla="*/ 55 w 71"/>
                <a:gd name="T13" fmla="*/ 2 h 55"/>
                <a:gd name="T14" fmla="*/ 61 w 71"/>
                <a:gd name="T15" fmla="*/ 3 h 55"/>
                <a:gd name="T16" fmla="*/ 70 w 71"/>
                <a:gd name="T17"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55">
                  <a:moveTo>
                    <a:pt x="70" y="19"/>
                  </a:moveTo>
                  <a:cubicBezTo>
                    <a:pt x="71" y="21"/>
                    <a:pt x="70" y="24"/>
                    <a:pt x="68" y="25"/>
                  </a:cubicBezTo>
                  <a:cubicBezTo>
                    <a:pt x="16" y="53"/>
                    <a:pt x="16" y="53"/>
                    <a:pt x="16" y="53"/>
                  </a:cubicBezTo>
                  <a:cubicBezTo>
                    <a:pt x="14" y="55"/>
                    <a:pt x="11" y="54"/>
                    <a:pt x="10" y="52"/>
                  </a:cubicBezTo>
                  <a:cubicBezTo>
                    <a:pt x="1" y="36"/>
                    <a:pt x="1" y="36"/>
                    <a:pt x="1" y="36"/>
                  </a:cubicBezTo>
                  <a:cubicBezTo>
                    <a:pt x="0" y="34"/>
                    <a:pt x="1" y="31"/>
                    <a:pt x="3" y="30"/>
                  </a:cubicBezTo>
                  <a:cubicBezTo>
                    <a:pt x="55" y="2"/>
                    <a:pt x="55" y="2"/>
                    <a:pt x="55" y="2"/>
                  </a:cubicBezTo>
                  <a:cubicBezTo>
                    <a:pt x="57" y="0"/>
                    <a:pt x="60" y="1"/>
                    <a:pt x="61" y="3"/>
                  </a:cubicBezTo>
                  <a:lnTo>
                    <a:pt x="70" y="19"/>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4" name="Freeform 353"/>
            <p:cNvSpPr>
              <a:spLocks/>
            </p:cNvSpPr>
            <p:nvPr userDrawn="1"/>
          </p:nvSpPr>
          <p:spPr bwMode="auto">
            <a:xfrm>
              <a:off x="13390989" y="1277815"/>
              <a:ext cx="191917" cy="121637"/>
            </a:xfrm>
            <a:custGeom>
              <a:avLst/>
              <a:gdLst>
                <a:gd name="T0" fmla="*/ 70 w 71"/>
                <a:gd name="T1" fmla="*/ 5 h 45"/>
                <a:gd name="T2" fmla="*/ 68 w 71"/>
                <a:gd name="T3" fmla="*/ 11 h 45"/>
                <a:gd name="T4" fmla="*/ 9 w 71"/>
                <a:gd name="T5" fmla="*/ 44 h 45"/>
                <a:gd name="T6" fmla="*/ 3 w 71"/>
                <a:gd name="T7" fmla="*/ 42 h 45"/>
                <a:gd name="T8" fmla="*/ 1 w 71"/>
                <a:gd name="T9" fmla="*/ 39 h 45"/>
                <a:gd name="T10" fmla="*/ 3 w 71"/>
                <a:gd name="T11" fmla="*/ 33 h 45"/>
                <a:gd name="T12" fmla="*/ 62 w 71"/>
                <a:gd name="T13" fmla="*/ 1 h 45"/>
                <a:gd name="T14" fmla="*/ 68 w 71"/>
                <a:gd name="T15" fmla="*/ 3 h 45"/>
                <a:gd name="T16" fmla="*/ 70 w 71"/>
                <a:gd name="T17"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45">
                  <a:moveTo>
                    <a:pt x="70" y="5"/>
                  </a:moveTo>
                  <a:cubicBezTo>
                    <a:pt x="71" y="8"/>
                    <a:pt x="70" y="10"/>
                    <a:pt x="68" y="11"/>
                  </a:cubicBezTo>
                  <a:cubicBezTo>
                    <a:pt x="9" y="44"/>
                    <a:pt x="9" y="44"/>
                    <a:pt x="9" y="44"/>
                  </a:cubicBezTo>
                  <a:cubicBezTo>
                    <a:pt x="6" y="45"/>
                    <a:pt x="4" y="44"/>
                    <a:pt x="3" y="42"/>
                  </a:cubicBezTo>
                  <a:cubicBezTo>
                    <a:pt x="1" y="39"/>
                    <a:pt x="1" y="39"/>
                    <a:pt x="1" y="39"/>
                  </a:cubicBezTo>
                  <a:cubicBezTo>
                    <a:pt x="0" y="37"/>
                    <a:pt x="1" y="34"/>
                    <a:pt x="3" y="33"/>
                  </a:cubicBezTo>
                  <a:cubicBezTo>
                    <a:pt x="62" y="1"/>
                    <a:pt x="62" y="1"/>
                    <a:pt x="62" y="1"/>
                  </a:cubicBezTo>
                  <a:cubicBezTo>
                    <a:pt x="64" y="0"/>
                    <a:pt x="67" y="0"/>
                    <a:pt x="68" y="3"/>
                  </a:cubicBezTo>
                  <a:lnTo>
                    <a:pt x="70" y="5"/>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55" name="组合 354"/>
          <p:cNvGrpSpPr/>
          <p:nvPr/>
        </p:nvGrpSpPr>
        <p:grpSpPr>
          <a:xfrm>
            <a:off x="276838" y="5305312"/>
            <a:ext cx="402755" cy="1305132"/>
            <a:chOff x="18672757" y="6446055"/>
            <a:chExt cx="489253" cy="2057024"/>
          </a:xfrm>
          <a:effectLst>
            <a:outerShdw blurRad="50800" dist="63500" dir="8040000" algn="ctr" rotWithShape="0">
              <a:srgbClr val="000000">
                <a:alpha val="43137"/>
              </a:srgbClr>
            </a:outerShdw>
          </a:effectLst>
        </p:grpSpPr>
        <p:sp>
          <p:nvSpPr>
            <p:cNvPr id="356" name="Freeform 29"/>
            <p:cNvSpPr>
              <a:spLocks/>
            </p:cNvSpPr>
            <p:nvPr userDrawn="1"/>
          </p:nvSpPr>
          <p:spPr bwMode="auto">
            <a:xfrm>
              <a:off x="18683569" y="6840700"/>
              <a:ext cx="391943" cy="1578584"/>
            </a:xfrm>
            <a:custGeom>
              <a:avLst/>
              <a:gdLst>
                <a:gd name="T0" fmla="*/ 144 w 145"/>
                <a:gd name="T1" fmla="*/ 22 h 584"/>
                <a:gd name="T2" fmla="*/ 133 w 145"/>
                <a:gd name="T3" fmla="*/ 6 h 584"/>
                <a:gd name="T4" fmla="*/ 105 w 145"/>
                <a:gd name="T5" fmla="*/ 2 h 584"/>
                <a:gd name="T6" fmla="*/ 89 w 145"/>
                <a:gd name="T7" fmla="*/ 13 h 584"/>
                <a:gd name="T8" fmla="*/ 0 w 145"/>
                <a:gd name="T9" fmla="*/ 575 h 584"/>
                <a:gd name="T10" fmla="*/ 55 w 145"/>
                <a:gd name="T11" fmla="*/ 584 h 584"/>
                <a:gd name="T12" fmla="*/ 144 w 145"/>
                <a:gd name="T13" fmla="*/ 22 h 584"/>
              </a:gdLst>
              <a:ahLst/>
              <a:cxnLst>
                <a:cxn ang="0">
                  <a:pos x="T0" y="T1"/>
                </a:cxn>
                <a:cxn ang="0">
                  <a:pos x="T2" y="T3"/>
                </a:cxn>
                <a:cxn ang="0">
                  <a:pos x="T4" y="T5"/>
                </a:cxn>
                <a:cxn ang="0">
                  <a:pos x="T6" y="T7"/>
                </a:cxn>
                <a:cxn ang="0">
                  <a:pos x="T8" y="T9"/>
                </a:cxn>
                <a:cxn ang="0">
                  <a:pos x="T10" y="T11"/>
                </a:cxn>
                <a:cxn ang="0">
                  <a:pos x="T12" y="T13"/>
                </a:cxn>
              </a:cxnLst>
              <a:rect l="0" t="0" r="r" b="b"/>
              <a:pathLst>
                <a:path w="145" h="584">
                  <a:moveTo>
                    <a:pt x="144" y="22"/>
                  </a:moveTo>
                  <a:cubicBezTo>
                    <a:pt x="145" y="14"/>
                    <a:pt x="140" y="7"/>
                    <a:pt x="133" y="6"/>
                  </a:cubicBezTo>
                  <a:cubicBezTo>
                    <a:pt x="105" y="2"/>
                    <a:pt x="105" y="2"/>
                    <a:pt x="105" y="2"/>
                  </a:cubicBezTo>
                  <a:cubicBezTo>
                    <a:pt x="97" y="0"/>
                    <a:pt x="90" y="5"/>
                    <a:pt x="89" y="13"/>
                  </a:cubicBezTo>
                  <a:cubicBezTo>
                    <a:pt x="0" y="575"/>
                    <a:pt x="0" y="575"/>
                    <a:pt x="0" y="575"/>
                  </a:cubicBezTo>
                  <a:cubicBezTo>
                    <a:pt x="55" y="584"/>
                    <a:pt x="55" y="584"/>
                    <a:pt x="55" y="584"/>
                  </a:cubicBezTo>
                  <a:lnTo>
                    <a:pt x="144" y="22"/>
                  </a:lnTo>
                  <a:close/>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7" name="Freeform 30"/>
            <p:cNvSpPr>
              <a:spLocks/>
            </p:cNvSpPr>
            <p:nvPr userDrawn="1"/>
          </p:nvSpPr>
          <p:spPr bwMode="auto">
            <a:xfrm>
              <a:off x="18672757" y="8394957"/>
              <a:ext cx="159480" cy="108122"/>
            </a:xfrm>
            <a:custGeom>
              <a:avLst/>
              <a:gdLst>
                <a:gd name="T0" fmla="*/ 4 w 59"/>
                <a:gd name="T1" fmla="*/ 0 h 40"/>
                <a:gd name="T2" fmla="*/ 1 w 59"/>
                <a:gd name="T3" fmla="*/ 19 h 40"/>
                <a:gd name="T4" fmla="*/ 12 w 59"/>
                <a:gd name="T5" fmla="*/ 35 h 40"/>
                <a:gd name="T6" fmla="*/ 40 w 59"/>
                <a:gd name="T7" fmla="*/ 39 h 40"/>
                <a:gd name="T8" fmla="*/ 56 w 59"/>
                <a:gd name="T9" fmla="*/ 28 h 40"/>
                <a:gd name="T10" fmla="*/ 59 w 59"/>
                <a:gd name="T11" fmla="*/ 9 h 40"/>
                <a:gd name="T12" fmla="*/ 4 w 59"/>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9" h="40">
                  <a:moveTo>
                    <a:pt x="4" y="0"/>
                  </a:moveTo>
                  <a:cubicBezTo>
                    <a:pt x="1" y="19"/>
                    <a:pt x="1" y="19"/>
                    <a:pt x="1" y="19"/>
                  </a:cubicBezTo>
                  <a:cubicBezTo>
                    <a:pt x="0" y="27"/>
                    <a:pt x="5" y="34"/>
                    <a:pt x="12" y="35"/>
                  </a:cubicBezTo>
                  <a:cubicBezTo>
                    <a:pt x="40" y="39"/>
                    <a:pt x="40" y="39"/>
                    <a:pt x="40" y="39"/>
                  </a:cubicBezTo>
                  <a:cubicBezTo>
                    <a:pt x="48" y="40"/>
                    <a:pt x="55" y="35"/>
                    <a:pt x="56" y="28"/>
                  </a:cubicBezTo>
                  <a:cubicBezTo>
                    <a:pt x="59" y="9"/>
                    <a:pt x="59" y="9"/>
                    <a:pt x="59" y="9"/>
                  </a:cubicBezTo>
                  <a:lnTo>
                    <a:pt x="4" y="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8" name="Freeform 31"/>
            <p:cNvSpPr>
              <a:spLocks/>
            </p:cNvSpPr>
            <p:nvPr userDrawn="1"/>
          </p:nvSpPr>
          <p:spPr bwMode="auto">
            <a:xfrm>
              <a:off x="18870080" y="6446055"/>
              <a:ext cx="291930" cy="673061"/>
            </a:xfrm>
            <a:custGeom>
              <a:avLst/>
              <a:gdLst>
                <a:gd name="T0" fmla="*/ 73 w 108"/>
                <a:gd name="T1" fmla="*/ 237 h 249"/>
                <a:gd name="T2" fmla="*/ 57 w 108"/>
                <a:gd name="T3" fmla="*/ 248 h 249"/>
                <a:gd name="T4" fmla="*/ 12 w 108"/>
                <a:gd name="T5" fmla="*/ 241 h 249"/>
                <a:gd name="T6" fmla="*/ 1 w 108"/>
                <a:gd name="T7" fmla="*/ 225 h 249"/>
                <a:gd name="T8" fmla="*/ 35 w 108"/>
                <a:gd name="T9" fmla="*/ 12 h 249"/>
                <a:gd name="T10" fmla="*/ 50 w 108"/>
                <a:gd name="T11" fmla="*/ 1 h 249"/>
                <a:gd name="T12" fmla="*/ 95 w 108"/>
                <a:gd name="T13" fmla="*/ 8 h 249"/>
                <a:gd name="T14" fmla="*/ 107 w 108"/>
                <a:gd name="T15" fmla="*/ 24 h 249"/>
                <a:gd name="T16" fmla="*/ 73 w 108"/>
                <a:gd name="T17" fmla="*/ 23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249">
                  <a:moveTo>
                    <a:pt x="73" y="237"/>
                  </a:moveTo>
                  <a:cubicBezTo>
                    <a:pt x="72" y="244"/>
                    <a:pt x="65" y="249"/>
                    <a:pt x="57" y="248"/>
                  </a:cubicBezTo>
                  <a:cubicBezTo>
                    <a:pt x="12" y="241"/>
                    <a:pt x="12" y="241"/>
                    <a:pt x="12" y="241"/>
                  </a:cubicBezTo>
                  <a:cubicBezTo>
                    <a:pt x="5" y="240"/>
                    <a:pt x="0" y="233"/>
                    <a:pt x="1" y="225"/>
                  </a:cubicBezTo>
                  <a:cubicBezTo>
                    <a:pt x="35" y="12"/>
                    <a:pt x="35" y="12"/>
                    <a:pt x="35" y="12"/>
                  </a:cubicBezTo>
                  <a:cubicBezTo>
                    <a:pt x="36" y="5"/>
                    <a:pt x="43" y="0"/>
                    <a:pt x="50" y="1"/>
                  </a:cubicBezTo>
                  <a:cubicBezTo>
                    <a:pt x="95" y="8"/>
                    <a:pt x="95" y="8"/>
                    <a:pt x="95" y="8"/>
                  </a:cubicBezTo>
                  <a:cubicBezTo>
                    <a:pt x="103" y="9"/>
                    <a:pt x="108" y="16"/>
                    <a:pt x="107" y="24"/>
                  </a:cubicBezTo>
                  <a:lnTo>
                    <a:pt x="73" y="23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59" name="组合 358"/>
          <p:cNvGrpSpPr/>
          <p:nvPr/>
        </p:nvGrpSpPr>
        <p:grpSpPr>
          <a:xfrm>
            <a:off x="5668215" y="0"/>
            <a:ext cx="5901724" cy="4406490"/>
            <a:chOff x="4385023" y="0"/>
            <a:chExt cx="7297256" cy="4406490"/>
          </a:xfrm>
        </p:grpSpPr>
        <p:sp>
          <p:nvSpPr>
            <p:cNvPr id="360" name="矩形 359"/>
            <p:cNvSpPr/>
            <p:nvPr/>
          </p:nvSpPr>
          <p:spPr>
            <a:xfrm>
              <a:off x="4385025" y="1978585"/>
              <a:ext cx="7297254" cy="2427905"/>
            </a:xfrm>
            <a:prstGeom prst="rect">
              <a:avLst/>
            </a:prstGeom>
            <a:blipFill>
              <a:blip r:embed="rId17"/>
              <a:stretch>
                <a:fillRect/>
              </a:stretch>
            </a:blipFill>
            <a:ln w="19050">
              <a:solidFill>
                <a:schemeClr val="accent6"/>
              </a:solidFill>
            </a:ln>
            <a:effectLst>
              <a:outerShdw blurRad="165100" dist="114300" dir="36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1" name="矩形 360"/>
            <p:cNvSpPr/>
            <p:nvPr/>
          </p:nvSpPr>
          <p:spPr>
            <a:xfrm>
              <a:off x="4385023" y="1978588"/>
              <a:ext cx="7297256" cy="22336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62" name="组合 361"/>
            <p:cNvGrpSpPr>
              <a:grpSpLocks noChangeAspect="1"/>
            </p:cNvGrpSpPr>
            <p:nvPr/>
          </p:nvGrpSpPr>
          <p:grpSpPr>
            <a:xfrm rot="10800000" flipV="1">
              <a:off x="5116133" y="1553742"/>
              <a:ext cx="448359" cy="540000"/>
              <a:chOff x="8762688" y="1983456"/>
              <a:chExt cx="873125" cy="1051581"/>
            </a:xfrm>
          </p:grpSpPr>
          <p:sp>
            <p:nvSpPr>
              <p:cNvPr id="368" name="Freeform 375"/>
              <p:cNvSpPr>
                <a:spLocks/>
              </p:cNvSpPr>
              <p:nvPr/>
            </p:nvSpPr>
            <p:spPr bwMode="auto">
              <a:xfrm>
                <a:off x="8762688" y="2533387"/>
                <a:ext cx="873125" cy="501650"/>
              </a:xfrm>
              <a:custGeom>
                <a:avLst/>
                <a:gdLst>
                  <a:gd name="T0" fmla="*/ 0 w 230"/>
                  <a:gd name="T1" fmla="*/ 2 h 131"/>
                  <a:gd name="T2" fmla="*/ 1 w 230"/>
                  <a:gd name="T3" fmla="*/ 131 h 131"/>
                  <a:gd name="T4" fmla="*/ 66 w 230"/>
                  <a:gd name="T5" fmla="*/ 131 h 131"/>
                  <a:gd name="T6" fmla="*/ 66 w 230"/>
                  <a:gd name="T7" fmla="*/ 130 h 131"/>
                  <a:gd name="T8" fmla="*/ 64 w 230"/>
                  <a:gd name="T9" fmla="*/ 112 h 131"/>
                  <a:gd name="T10" fmla="*/ 80 w 230"/>
                  <a:gd name="T11" fmla="*/ 121 h 131"/>
                  <a:gd name="T12" fmla="*/ 84 w 230"/>
                  <a:gd name="T13" fmla="*/ 130 h 131"/>
                  <a:gd name="T14" fmla="*/ 151 w 230"/>
                  <a:gd name="T15" fmla="*/ 130 h 131"/>
                  <a:gd name="T16" fmla="*/ 154 w 230"/>
                  <a:gd name="T17" fmla="*/ 123 h 131"/>
                  <a:gd name="T18" fmla="*/ 170 w 230"/>
                  <a:gd name="T19" fmla="*/ 114 h 131"/>
                  <a:gd name="T20" fmla="*/ 169 w 230"/>
                  <a:gd name="T21" fmla="*/ 130 h 131"/>
                  <a:gd name="T22" fmla="*/ 230 w 230"/>
                  <a:gd name="T23" fmla="*/ 129 h 131"/>
                  <a:gd name="T24" fmla="*/ 229 w 230"/>
                  <a:gd name="T25" fmla="*/ 0 h 131"/>
                  <a:gd name="T26" fmla="*/ 0 w 230"/>
                  <a:gd name="T27"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31">
                    <a:moveTo>
                      <a:pt x="0" y="2"/>
                    </a:moveTo>
                    <a:cubicBezTo>
                      <a:pt x="1" y="131"/>
                      <a:pt x="1" y="131"/>
                      <a:pt x="1" y="131"/>
                    </a:cubicBezTo>
                    <a:cubicBezTo>
                      <a:pt x="66" y="131"/>
                      <a:pt x="66" y="131"/>
                      <a:pt x="66" y="131"/>
                    </a:cubicBezTo>
                    <a:cubicBezTo>
                      <a:pt x="66" y="130"/>
                      <a:pt x="66" y="130"/>
                      <a:pt x="66" y="130"/>
                    </a:cubicBezTo>
                    <a:cubicBezTo>
                      <a:pt x="61" y="122"/>
                      <a:pt x="60" y="114"/>
                      <a:pt x="64" y="112"/>
                    </a:cubicBezTo>
                    <a:cubicBezTo>
                      <a:pt x="68" y="109"/>
                      <a:pt x="75" y="113"/>
                      <a:pt x="80" y="121"/>
                    </a:cubicBezTo>
                    <a:cubicBezTo>
                      <a:pt x="82" y="124"/>
                      <a:pt x="83" y="127"/>
                      <a:pt x="84" y="130"/>
                    </a:cubicBezTo>
                    <a:cubicBezTo>
                      <a:pt x="151" y="130"/>
                      <a:pt x="151" y="130"/>
                      <a:pt x="151" y="130"/>
                    </a:cubicBezTo>
                    <a:cubicBezTo>
                      <a:pt x="151" y="128"/>
                      <a:pt x="152" y="125"/>
                      <a:pt x="154" y="123"/>
                    </a:cubicBezTo>
                    <a:cubicBezTo>
                      <a:pt x="159" y="115"/>
                      <a:pt x="166" y="111"/>
                      <a:pt x="170" y="114"/>
                    </a:cubicBezTo>
                    <a:cubicBezTo>
                      <a:pt x="173" y="116"/>
                      <a:pt x="173" y="123"/>
                      <a:pt x="169" y="130"/>
                    </a:cubicBezTo>
                    <a:cubicBezTo>
                      <a:pt x="230" y="129"/>
                      <a:pt x="230" y="129"/>
                      <a:pt x="230" y="129"/>
                    </a:cubicBezTo>
                    <a:cubicBezTo>
                      <a:pt x="229" y="0"/>
                      <a:pt x="229" y="0"/>
                      <a:pt x="229" y="0"/>
                    </a:cubicBezTo>
                    <a:lnTo>
                      <a:pt x="0" y="2"/>
                    </a:lnTo>
                    <a:close/>
                  </a:path>
                </a:pathLst>
              </a:custGeom>
              <a:gradFill flip="none" rotWithShape="1">
                <a:gsLst>
                  <a:gs pos="0">
                    <a:schemeClr val="tx1">
                      <a:lumMod val="50000"/>
                      <a:lumOff val="50000"/>
                    </a:schemeClr>
                  </a:gs>
                  <a:gs pos="16000">
                    <a:schemeClr val="tx1"/>
                  </a:gs>
                </a:gsLst>
                <a:lin ang="162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9" name="Freeform 371"/>
              <p:cNvSpPr>
                <a:spLocks/>
              </p:cNvSpPr>
              <p:nvPr/>
            </p:nvSpPr>
            <p:spPr bwMode="auto">
              <a:xfrm>
                <a:off x="8993652" y="1983456"/>
                <a:ext cx="412750" cy="987425"/>
              </a:xfrm>
              <a:custGeom>
                <a:avLst/>
                <a:gdLst>
                  <a:gd name="T0" fmla="*/ 79 w 109"/>
                  <a:gd name="T1" fmla="*/ 54 h 261"/>
                  <a:gd name="T2" fmla="*/ 73 w 109"/>
                  <a:gd name="T3" fmla="*/ 59 h 261"/>
                  <a:gd name="T4" fmla="*/ 98 w 109"/>
                  <a:gd name="T5" fmla="*/ 246 h 261"/>
                  <a:gd name="T6" fmla="*/ 101 w 109"/>
                  <a:gd name="T7" fmla="*/ 260 h 261"/>
                  <a:gd name="T8" fmla="*/ 109 w 109"/>
                  <a:gd name="T9" fmla="*/ 258 h 261"/>
                  <a:gd name="T10" fmla="*/ 105 w 109"/>
                  <a:gd name="T11" fmla="*/ 244 h 261"/>
                  <a:gd name="T12" fmla="*/ 79 w 109"/>
                  <a:gd name="T13" fmla="*/ 129 h 261"/>
                  <a:gd name="T14" fmla="*/ 78 w 109"/>
                  <a:gd name="T15" fmla="*/ 64 h 261"/>
                  <a:gd name="T16" fmla="*/ 84 w 109"/>
                  <a:gd name="T17" fmla="*/ 60 h 261"/>
                  <a:gd name="T18" fmla="*/ 103 w 109"/>
                  <a:gd name="T19" fmla="*/ 31 h 261"/>
                  <a:gd name="T20" fmla="*/ 78 w 109"/>
                  <a:gd name="T21" fmla="*/ 5 h 261"/>
                  <a:gd name="T22" fmla="*/ 78 w 109"/>
                  <a:gd name="T23" fmla="*/ 5 h 261"/>
                  <a:gd name="T24" fmla="*/ 55 w 109"/>
                  <a:gd name="T25" fmla="*/ 1 h 261"/>
                  <a:gd name="T26" fmla="*/ 55 w 109"/>
                  <a:gd name="T27" fmla="*/ 0 h 261"/>
                  <a:gd name="T28" fmla="*/ 52 w 109"/>
                  <a:gd name="T29" fmla="*/ 0 h 261"/>
                  <a:gd name="T30" fmla="*/ 49 w 109"/>
                  <a:gd name="T31" fmla="*/ 1 h 261"/>
                  <a:gd name="T32" fmla="*/ 49 w 109"/>
                  <a:gd name="T33" fmla="*/ 1 h 261"/>
                  <a:gd name="T34" fmla="*/ 27 w 109"/>
                  <a:gd name="T35" fmla="*/ 6 h 261"/>
                  <a:gd name="T36" fmla="*/ 26 w 109"/>
                  <a:gd name="T37" fmla="*/ 6 h 261"/>
                  <a:gd name="T38" fmla="*/ 2 w 109"/>
                  <a:gd name="T39" fmla="*/ 31 h 261"/>
                  <a:gd name="T40" fmla="*/ 21 w 109"/>
                  <a:gd name="T41" fmla="*/ 60 h 261"/>
                  <a:gd name="T42" fmla="*/ 27 w 109"/>
                  <a:gd name="T43" fmla="*/ 65 h 261"/>
                  <a:gd name="T44" fmla="*/ 27 w 109"/>
                  <a:gd name="T45" fmla="*/ 129 h 261"/>
                  <a:gd name="T46" fmla="*/ 3 w 109"/>
                  <a:gd name="T47" fmla="*/ 245 h 261"/>
                  <a:gd name="T48" fmla="*/ 0 w 109"/>
                  <a:gd name="T49" fmla="*/ 258 h 261"/>
                  <a:gd name="T50" fmla="*/ 7 w 109"/>
                  <a:gd name="T51" fmla="*/ 261 h 261"/>
                  <a:gd name="T52" fmla="*/ 10 w 109"/>
                  <a:gd name="T53" fmla="*/ 246 h 261"/>
                  <a:gd name="T54" fmla="*/ 32 w 109"/>
                  <a:gd name="T55" fmla="*/ 59 h 261"/>
                  <a:gd name="T56" fmla="*/ 26 w 109"/>
                  <a:gd name="T57" fmla="*/ 54 h 261"/>
                  <a:gd name="T58" fmla="*/ 9 w 109"/>
                  <a:gd name="T59" fmla="*/ 32 h 261"/>
                  <a:gd name="T60" fmla="*/ 30 w 109"/>
                  <a:gd name="T61" fmla="*/ 12 h 261"/>
                  <a:gd name="T62" fmla="*/ 51 w 109"/>
                  <a:gd name="T63" fmla="*/ 8 h 261"/>
                  <a:gd name="T64" fmla="*/ 54 w 109"/>
                  <a:gd name="T65" fmla="*/ 8 h 261"/>
                  <a:gd name="T66" fmla="*/ 75 w 109"/>
                  <a:gd name="T67" fmla="*/ 12 h 261"/>
                  <a:gd name="T68" fmla="*/ 96 w 109"/>
                  <a:gd name="T69" fmla="*/ 31 h 261"/>
                  <a:gd name="T70" fmla="*/ 79 w 109"/>
                  <a:gd name="T71" fmla="*/ 54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261">
                    <a:moveTo>
                      <a:pt x="79" y="54"/>
                    </a:moveTo>
                    <a:cubicBezTo>
                      <a:pt x="77" y="56"/>
                      <a:pt x="75" y="57"/>
                      <a:pt x="73" y="59"/>
                    </a:cubicBezTo>
                    <a:cubicBezTo>
                      <a:pt x="57" y="74"/>
                      <a:pt x="73" y="146"/>
                      <a:pt x="98" y="246"/>
                    </a:cubicBezTo>
                    <a:cubicBezTo>
                      <a:pt x="99" y="250"/>
                      <a:pt x="100" y="255"/>
                      <a:pt x="101" y="260"/>
                    </a:cubicBezTo>
                    <a:cubicBezTo>
                      <a:pt x="103" y="259"/>
                      <a:pt x="106" y="258"/>
                      <a:pt x="109" y="258"/>
                    </a:cubicBezTo>
                    <a:cubicBezTo>
                      <a:pt x="107" y="253"/>
                      <a:pt x="106" y="249"/>
                      <a:pt x="105" y="244"/>
                    </a:cubicBezTo>
                    <a:cubicBezTo>
                      <a:pt x="95" y="204"/>
                      <a:pt x="85" y="163"/>
                      <a:pt x="79" y="129"/>
                    </a:cubicBezTo>
                    <a:cubicBezTo>
                      <a:pt x="71" y="82"/>
                      <a:pt x="74" y="68"/>
                      <a:pt x="78" y="64"/>
                    </a:cubicBezTo>
                    <a:cubicBezTo>
                      <a:pt x="80" y="63"/>
                      <a:pt x="82" y="61"/>
                      <a:pt x="84" y="60"/>
                    </a:cubicBezTo>
                    <a:cubicBezTo>
                      <a:pt x="94" y="51"/>
                      <a:pt x="104" y="42"/>
                      <a:pt x="103" y="31"/>
                    </a:cubicBezTo>
                    <a:cubicBezTo>
                      <a:pt x="102" y="22"/>
                      <a:pt x="94" y="14"/>
                      <a:pt x="78" y="5"/>
                    </a:cubicBezTo>
                    <a:cubicBezTo>
                      <a:pt x="78" y="5"/>
                      <a:pt x="78" y="5"/>
                      <a:pt x="78" y="5"/>
                    </a:cubicBezTo>
                    <a:cubicBezTo>
                      <a:pt x="68" y="2"/>
                      <a:pt x="60" y="1"/>
                      <a:pt x="55" y="1"/>
                    </a:cubicBezTo>
                    <a:cubicBezTo>
                      <a:pt x="55" y="0"/>
                      <a:pt x="55" y="0"/>
                      <a:pt x="55" y="0"/>
                    </a:cubicBezTo>
                    <a:cubicBezTo>
                      <a:pt x="55" y="0"/>
                      <a:pt x="54" y="0"/>
                      <a:pt x="52" y="0"/>
                    </a:cubicBezTo>
                    <a:cubicBezTo>
                      <a:pt x="50" y="0"/>
                      <a:pt x="49" y="1"/>
                      <a:pt x="49" y="1"/>
                    </a:cubicBezTo>
                    <a:cubicBezTo>
                      <a:pt x="49" y="1"/>
                      <a:pt x="49" y="1"/>
                      <a:pt x="49" y="1"/>
                    </a:cubicBezTo>
                    <a:cubicBezTo>
                      <a:pt x="44" y="1"/>
                      <a:pt x="36" y="2"/>
                      <a:pt x="27" y="6"/>
                    </a:cubicBezTo>
                    <a:cubicBezTo>
                      <a:pt x="26" y="6"/>
                      <a:pt x="26" y="6"/>
                      <a:pt x="26" y="6"/>
                    </a:cubicBezTo>
                    <a:cubicBezTo>
                      <a:pt x="10" y="14"/>
                      <a:pt x="3" y="22"/>
                      <a:pt x="2" y="31"/>
                    </a:cubicBezTo>
                    <a:cubicBezTo>
                      <a:pt x="1" y="43"/>
                      <a:pt x="11" y="52"/>
                      <a:pt x="21" y="60"/>
                    </a:cubicBezTo>
                    <a:cubicBezTo>
                      <a:pt x="23" y="62"/>
                      <a:pt x="25" y="63"/>
                      <a:pt x="27" y="65"/>
                    </a:cubicBezTo>
                    <a:cubicBezTo>
                      <a:pt x="31" y="69"/>
                      <a:pt x="35" y="83"/>
                      <a:pt x="27" y="129"/>
                    </a:cubicBezTo>
                    <a:cubicBezTo>
                      <a:pt x="22" y="163"/>
                      <a:pt x="12" y="204"/>
                      <a:pt x="3" y="245"/>
                    </a:cubicBezTo>
                    <a:cubicBezTo>
                      <a:pt x="2" y="249"/>
                      <a:pt x="1" y="253"/>
                      <a:pt x="0" y="258"/>
                    </a:cubicBezTo>
                    <a:cubicBezTo>
                      <a:pt x="3" y="258"/>
                      <a:pt x="5" y="260"/>
                      <a:pt x="7" y="261"/>
                    </a:cubicBezTo>
                    <a:cubicBezTo>
                      <a:pt x="8" y="256"/>
                      <a:pt x="9" y="251"/>
                      <a:pt x="10" y="246"/>
                    </a:cubicBezTo>
                    <a:cubicBezTo>
                      <a:pt x="33" y="146"/>
                      <a:pt x="48" y="74"/>
                      <a:pt x="32" y="59"/>
                    </a:cubicBezTo>
                    <a:cubicBezTo>
                      <a:pt x="30" y="58"/>
                      <a:pt x="28" y="56"/>
                      <a:pt x="26" y="54"/>
                    </a:cubicBezTo>
                    <a:cubicBezTo>
                      <a:pt x="17" y="47"/>
                      <a:pt x="8" y="39"/>
                      <a:pt x="9" y="32"/>
                    </a:cubicBezTo>
                    <a:cubicBezTo>
                      <a:pt x="10" y="26"/>
                      <a:pt x="17" y="20"/>
                      <a:pt x="30" y="12"/>
                    </a:cubicBezTo>
                    <a:cubicBezTo>
                      <a:pt x="39" y="9"/>
                      <a:pt x="47" y="8"/>
                      <a:pt x="51" y="8"/>
                    </a:cubicBezTo>
                    <a:cubicBezTo>
                      <a:pt x="54" y="8"/>
                      <a:pt x="54" y="8"/>
                      <a:pt x="54" y="8"/>
                    </a:cubicBezTo>
                    <a:cubicBezTo>
                      <a:pt x="58" y="8"/>
                      <a:pt x="66" y="9"/>
                      <a:pt x="75" y="12"/>
                    </a:cubicBezTo>
                    <a:cubicBezTo>
                      <a:pt x="88" y="19"/>
                      <a:pt x="95" y="26"/>
                      <a:pt x="96" y="31"/>
                    </a:cubicBezTo>
                    <a:cubicBezTo>
                      <a:pt x="97" y="39"/>
                      <a:pt x="88" y="47"/>
                      <a:pt x="79" y="54"/>
                    </a:cubicBezTo>
                    <a:close/>
                  </a:path>
                </a:pathLst>
              </a:custGeom>
              <a:gradFill flip="none" rotWithShape="1">
                <a:gsLst>
                  <a:gs pos="47000">
                    <a:schemeClr val="tx1">
                      <a:lumMod val="65000"/>
                      <a:lumOff val="35000"/>
                    </a:schemeClr>
                  </a:gs>
                  <a:gs pos="0">
                    <a:schemeClr val="tx1">
                      <a:lumMod val="65000"/>
                      <a:lumOff val="35000"/>
                    </a:schemeClr>
                  </a:gs>
                  <a:gs pos="74350">
                    <a:schemeClr val="bg1">
                      <a:lumMod val="85000"/>
                    </a:schemeClr>
                  </a:gs>
                  <a:gs pos="18000">
                    <a:schemeClr val="bg1">
                      <a:lumMod val="85000"/>
                    </a:schemeClr>
                  </a:gs>
                  <a:gs pos="100000">
                    <a:schemeClr val="tx1">
                      <a:lumMod val="65000"/>
                      <a:lumOff val="35000"/>
                    </a:schemeClr>
                  </a:gs>
                </a:gsLst>
                <a:lin ang="0" scaled="1"/>
                <a:tileRect/>
              </a:gra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63" name="组合 362"/>
            <p:cNvGrpSpPr>
              <a:grpSpLocks noChangeAspect="1"/>
            </p:cNvGrpSpPr>
            <p:nvPr/>
          </p:nvGrpSpPr>
          <p:grpSpPr>
            <a:xfrm rot="10800000" flipV="1">
              <a:off x="10476230" y="1553742"/>
              <a:ext cx="448359" cy="540000"/>
              <a:chOff x="8762688" y="1983456"/>
              <a:chExt cx="873125" cy="1051581"/>
            </a:xfrm>
          </p:grpSpPr>
          <p:sp>
            <p:nvSpPr>
              <p:cNvPr id="366" name="Freeform 375"/>
              <p:cNvSpPr>
                <a:spLocks/>
              </p:cNvSpPr>
              <p:nvPr/>
            </p:nvSpPr>
            <p:spPr bwMode="auto">
              <a:xfrm>
                <a:off x="8762688" y="2533387"/>
                <a:ext cx="873125" cy="501650"/>
              </a:xfrm>
              <a:custGeom>
                <a:avLst/>
                <a:gdLst>
                  <a:gd name="T0" fmla="*/ 0 w 230"/>
                  <a:gd name="T1" fmla="*/ 2 h 131"/>
                  <a:gd name="T2" fmla="*/ 1 w 230"/>
                  <a:gd name="T3" fmla="*/ 131 h 131"/>
                  <a:gd name="T4" fmla="*/ 66 w 230"/>
                  <a:gd name="T5" fmla="*/ 131 h 131"/>
                  <a:gd name="T6" fmla="*/ 66 w 230"/>
                  <a:gd name="T7" fmla="*/ 130 h 131"/>
                  <a:gd name="T8" fmla="*/ 64 w 230"/>
                  <a:gd name="T9" fmla="*/ 112 h 131"/>
                  <a:gd name="T10" fmla="*/ 80 w 230"/>
                  <a:gd name="T11" fmla="*/ 121 h 131"/>
                  <a:gd name="T12" fmla="*/ 84 w 230"/>
                  <a:gd name="T13" fmla="*/ 130 h 131"/>
                  <a:gd name="T14" fmla="*/ 151 w 230"/>
                  <a:gd name="T15" fmla="*/ 130 h 131"/>
                  <a:gd name="T16" fmla="*/ 154 w 230"/>
                  <a:gd name="T17" fmla="*/ 123 h 131"/>
                  <a:gd name="T18" fmla="*/ 170 w 230"/>
                  <a:gd name="T19" fmla="*/ 114 h 131"/>
                  <a:gd name="T20" fmla="*/ 169 w 230"/>
                  <a:gd name="T21" fmla="*/ 130 h 131"/>
                  <a:gd name="T22" fmla="*/ 230 w 230"/>
                  <a:gd name="T23" fmla="*/ 129 h 131"/>
                  <a:gd name="T24" fmla="*/ 229 w 230"/>
                  <a:gd name="T25" fmla="*/ 0 h 131"/>
                  <a:gd name="T26" fmla="*/ 0 w 230"/>
                  <a:gd name="T27"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31">
                    <a:moveTo>
                      <a:pt x="0" y="2"/>
                    </a:moveTo>
                    <a:cubicBezTo>
                      <a:pt x="1" y="131"/>
                      <a:pt x="1" y="131"/>
                      <a:pt x="1" y="131"/>
                    </a:cubicBezTo>
                    <a:cubicBezTo>
                      <a:pt x="66" y="131"/>
                      <a:pt x="66" y="131"/>
                      <a:pt x="66" y="131"/>
                    </a:cubicBezTo>
                    <a:cubicBezTo>
                      <a:pt x="66" y="130"/>
                      <a:pt x="66" y="130"/>
                      <a:pt x="66" y="130"/>
                    </a:cubicBezTo>
                    <a:cubicBezTo>
                      <a:pt x="61" y="122"/>
                      <a:pt x="60" y="114"/>
                      <a:pt x="64" y="112"/>
                    </a:cubicBezTo>
                    <a:cubicBezTo>
                      <a:pt x="68" y="109"/>
                      <a:pt x="75" y="113"/>
                      <a:pt x="80" y="121"/>
                    </a:cubicBezTo>
                    <a:cubicBezTo>
                      <a:pt x="82" y="124"/>
                      <a:pt x="83" y="127"/>
                      <a:pt x="84" y="130"/>
                    </a:cubicBezTo>
                    <a:cubicBezTo>
                      <a:pt x="151" y="130"/>
                      <a:pt x="151" y="130"/>
                      <a:pt x="151" y="130"/>
                    </a:cubicBezTo>
                    <a:cubicBezTo>
                      <a:pt x="151" y="128"/>
                      <a:pt x="152" y="125"/>
                      <a:pt x="154" y="123"/>
                    </a:cubicBezTo>
                    <a:cubicBezTo>
                      <a:pt x="159" y="115"/>
                      <a:pt x="166" y="111"/>
                      <a:pt x="170" y="114"/>
                    </a:cubicBezTo>
                    <a:cubicBezTo>
                      <a:pt x="173" y="116"/>
                      <a:pt x="173" y="123"/>
                      <a:pt x="169" y="130"/>
                    </a:cubicBezTo>
                    <a:cubicBezTo>
                      <a:pt x="230" y="129"/>
                      <a:pt x="230" y="129"/>
                      <a:pt x="230" y="129"/>
                    </a:cubicBezTo>
                    <a:cubicBezTo>
                      <a:pt x="229" y="0"/>
                      <a:pt x="229" y="0"/>
                      <a:pt x="229" y="0"/>
                    </a:cubicBezTo>
                    <a:lnTo>
                      <a:pt x="0" y="2"/>
                    </a:lnTo>
                    <a:close/>
                  </a:path>
                </a:pathLst>
              </a:custGeom>
              <a:gradFill flip="none" rotWithShape="1">
                <a:gsLst>
                  <a:gs pos="0">
                    <a:schemeClr val="tx1">
                      <a:lumMod val="50000"/>
                      <a:lumOff val="50000"/>
                    </a:schemeClr>
                  </a:gs>
                  <a:gs pos="16000">
                    <a:schemeClr val="tx1"/>
                  </a:gs>
                </a:gsLst>
                <a:lin ang="162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7" name="Freeform 371"/>
              <p:cNvSpPr>
                <a:spLocks/>
              </p:cNvSpPr>
              <p:nvPr/>
            </p:nvSpPr>
            <p:spPr bwMode="auto">
              <a:xfrm>
                <a:off x="8993652" y="1983456"/>
                <a:ext cx="412750" cy="987425"/>
              </a:xfrm>
              <a:custGeom>
                <a:avLst/>
                <a:gdLst>
                  <a:gd name="T0" fmla="*/ 79 w 109"/>
                  <a:gd name="T1" fmla="*/ 54 h 261"/>
                  <a:gd name="T2" fmla="*/ 73 w 109"/>
                  <a:gd name="T3" fmla="*/ 59 h 261"/>
                  <a:gd name="T4" fmla="*/ 98 w 109"/>
                  <a:gd name="T5" fmla="*/ 246 h 261"/>
                  <a:gd name="T6" fmla="*/ 101 w 109"/>
                  <a:gd name="T7" fmla="*/ 260 h 261"/>
                  <a:gd name="T8" fmla="*/ 109 w 109"/>
                  <a:gd name="T9" fmla="*/ 258 h 261"/>
                  <a:gd name="T10" fmla="*/ 105 w 109"/>
                  <a:gd name="T11" fmla="*/ 244 h 261"/>
                  <a:gd name="T12" fmla="*/ 79 w 109"/>
                  <a:gd name="T13" fmla="*/ 129 h 261"/>
                  <a:gd name="T14" fmla="*/ 78 w 109"/>
                  <a:gd name="T15" fmla="*/ 64 h 261"/>
                  <a:gd name="T16" fmla="*/ 84 w 109"/>
                  <a:gd name="T17" fmla="*/ 60 h 261"/>
                  <a:gd name="T18" fmla="*/ 103 w 109"/>
                  <a:gd name="T19" fmla="*/ 31 h 261"/>
                  <a:gd name="T20" fmla="*/ 78 w 109"/>
                  <a:gd name="T21" fmla="*/ 5 h 261"/>
                  <a:gd name="T22" fmla="*/ 78 w 109"/>
                  <a:gd name="T23" fmla="*/ 5 h 261"/>
                  <a:gd name="T24" fmla="*/ 55 w 109"/>
                  <a:gd name="T25" fmla="*/ 1 h 261"/>
                  <a:gd name="T26" fmla="*/ 55 w 109"/>
                  <a:gd name="T27" fmla="*/ 0 h 261"/>
                  <a:gd name="T28" fmla="*/ 52 w 109"/>
                  <a:gd name="T29" fmla="*/ 0 h 261"/>
                  <a:gd name="T30" fmla="*/ 49 w 109"/>
                  <a:gd name="T31" fmla="*/ 1 h 261"/>
                  <a:gd name="T32" fmla="*/ 49 w 109"/>
                  <a:gd name="T33" fmla="*/ 1 h 261"/>
                  <a:gd name="T34" fmla="*/ 27 w 109"/>
                  <a:gd name="T35" fmla="*/ 6 h 261"/>
                  <a:gd name="T36" fmla="*/ 26 w 109"/>
                  <a:gd name="T37" fmla="*/ 6 h 261"/>
                  <a:gd name="T38" fmla="*/ 2 w 109"/>
                  <a:gd name="T39" fmla="*/ 31 h 261"/>
                  <a:gd name="T40" fmla="*/ 21 w 109"/>
                  <a:gd name="T41" fmla="*/ 60 h 261"/>
                  <a:gd name="T42" fmla="*/ 27 w 109"/>
                  <a:gd name="T43" fmla="*/ 65 h 261"/>
                  <a:gd name="T44" fmla="*/ 27 w 109"/>
                  <a:gd name="T45" fmla="*/ 129 h 261"/>
                  <a:gd name="T46" fmla="*/ 3 w 109"/>
                  <a:gd name="T47" fmla="*/ 245 h 261"/>
                  <a:gd name="T48" fmla="*/ 0 w 109"/>
                  <a:gd name="T49" fmla="*/ 258 h 261"/>
                  <a:gd name="T50" fmla="*/ 7 w 109"/>
                  <a:gd name="T51" fmla="*/ 261 h 261"/>
                  <a:gd name="T52" fmla="*/ 10 w 109"/>
                  <a:gd name="T53" fmla="*/ 246 h 261"/>
                  <a:gd name="T54" fmla="*/ 32 w 109"/>
                  <a:gd name="T55" fmla="*/ 59 h 261"/>
                  <a:gd name="T56" fmla="*/ 26 w 109"/>
                  <a:gd name="T57" fmla="*/ 54 h 261"/>
                  <a:gd name="T58" fmla="*/ 9 w 109"/>
                  <a:gd name="T59" fmla="*/ 32 h 261"/>
                  <a:gd name="T60" fmla="*/ 30 w 109"/>
                  <a:gd name="T61" fmla="*/ 12 h 261"/>
                  <a:gd name="T62" fmla="*/ 51 w 109"/>
                  <a:gd name="T63" fmla="*/ 8 h 261"/>
                  <a:gd name="T64" fmla="*/ 54 w 109"/>
                  <a:gd name="T65" fmla="*/ 8 h 261"/>
                  <a:gd name="T66" fmla="*/ 75 w 109"/>
                  <a:gd name="T67" fmla="*/ 12 h 261"/>
                  <a:gd name="T68" fmla="*/ 96 w 109"/>
                  <a:gd name="T69" fmla="*/ 31 h 261"/>
                  <a:gd name="T70" fmla="*/ 79 w 109"/>
                  <a:gd name="T71" fmla="*/ 54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261">
                    <a:moveTo>
                      <a:pt x="79" y="54"/>
                    </a:moveTo>
                    <a:cubicBezTo>
                      <a:pt x="77" y="56"/>
                      <a:pt x="75" y="57"/>
                      <a:pt x="73" y="59"/>
                    </a:cubicBezTo>
                    <a:cubicBezTo>
                      <a:pt x="57" y="74"/>
                      <a:pt x="73" y="146"/>
                      <a:pt x="98" y="246"/>
                    </a:cubicBezTo>
                    <a:cubicBezTo>
                      <a:pt x="99" y="250"/>
                      <a:pt x="100" y="255"/>
                      <a:pt x="101" y="260"/>
                    </a:cubicBezTo>
                    <a:cubicBezTo>
                      <a:pt x="103" y="259"/>
                      <a:pt x="106" y="258"/>
                      <a:pt x="109" y="258"/>
                    </a:cubicBezTo>
                    <a:cubicBezTo>
                      <a:pt x="107" y="253"/>
                      <a:pt x="106" y="249"/>
                      <a:pt x="105" y="244"/>
                    </a:cubicBezTo>
                    <a:cubicBezTo>
                      <a:pt x="95" y="204"/>
                      <a:pt x="85" y="163"/>
                      <a:pt x="79" y="129"/>
                    </a:cubicBezTo>
                    <a:cubicBezTo>
                      <a:pt x="71" y="82"/>
                      <a:pt x="74" y="68"/>
                      <a:pt x="78" y="64"/>
                    </a:cubicBezTo>
                    <a:cubicBezTo>
                      <a:pt x="80" y="63"/>
                      <a:pt x="82" y="61"/>
                      <a:pt x="84" y="60"/>
                    </a:cubicBezTo>
                    <a:cubicBezTo>
                      <a:pt x="94" y="51"/>
                      <a:pt x="104" y="42"/>
                      <a:pt x="103" y="31"/>
                    </a:cubicBezTo>
                    <a:cubicBezTo>
                      <a:pt x="102" y="22"/>
                      <a:pt x="94" y="14"/>
                      <a:pt x="78" y="5"/>
                    </a:cubicBezTo>
                    <a:cubicBezTo>
                      <a:pt x="78" y="5"/>
                      <a:pt x="78" y="5"/>
                      <a:pt x="78" y="5"/>
                    </a:cubicBezTo>
                    <a:cubicBezTo>
                      <a:pt x="68" y="2"/>
                      <a:pt x="60" y="1"/>
                      <a:pt x="55" y="1"/>
                    </a:cubicBezTo>
                    <a:cubicBezTo>
                      <a:pt x="55" y="0"/>
                      <a:pt x="55" y="0"/>
                      <a:pt x="55" y="0"/>
                    </a:cubicBezTo>
                    <a:cubicBezTo>
                      <a:pt x="55" y="0"/>
                      <a:pt x="54" y="0"/>
                      <a:pt x="52" y="0"/>
                    </a:cubicBezTo>
                    <a:cubicBezTo>
                      <a:pt x="50" y="0"/>
                      <a:pt x="49" y="1"/>
                      <a:pt x="49" y="1"/>
                    </a:cubicBezTo>
                    <a:cubicBezTo>
                      <a:pt x="49" y="1"/>
                      <a:pt x="49" y="1"/>
                      <a:pt x="49" y="1"/>
                    </a:cubicBezTo>
                    <a:cubicBezTo>
                      <a:pt x="44" y="1"/>
                      <a:pt x="36" y="2"/>
                      <a:pt x="27" y="6"/>
                    </a:cubicBezTo>
                    <a:cubicBezTo>
                      <a:pt x="26" y="6"/>
                      <a:pt x="26" y="6"/>
                      <a:pt x="26" y="6"/>
                    </a:cubicBezTo>
                    <a:cubicBezTo>
                      <a:pt x="10" y="14"/>
                      <a:pt x="3" y="22"/>
                      <a:pt x="2" y="31"/>
                    </a:cubicBezTo>
                    <a:cubicBezTo>
                      <a:pt x="1" y="43"/>
                      <a:pt x="11" y="52"/>
                      <a:pt x="21" y="60"/>
                    </a:cubicBezTo>
                    <a:cubicBezTo>
                      <a:pt x="23" y="62"/>
                      <a:pt x="25" y="63"/>
                      <a:pt x="27" y="65"/>
                    </a:cubicBezTo>
                    <a:cubicBezTo>
                      <a:pt x="31" y="69"/>
                      <a:pt x="35" y="83"/>
                      <a:pt x="27" y="129"/>
                    </a:cubicBezTo>
                    <a:cubicBezTo>
                      <a:pt x="22" y="163"/>
                      <a:pt x="12" y="204"/>
                      <a:pt x="3" y="245"/>
                    </a:cubicBezTo>
                    <a:cubicBezTo>
                      <a:pt x="2" y="249"/>
                      <a:pt x="1" y="253"/>
                      <a:pt x="0" y="258"/>
                    </a:cubicBezTo>
                    <a:cubicBezTo>
                      <a:pt x="3" y="258"/>
                      <a:pt x="5" y="260"/>
                      <a:pt x="7" y="261"/>
                    </a:cubicBezTo>
                    <a:cubicBezTo>
                      <a:pt x="8" y="256"/>
                      <a:pt x="9" y="251"/>
                      <a:pt x="10" y="246"/>
                    </a:cubicBezTo>
                    <a:cubicBezTo>
                      <a:pt x="33" y="146"/>
                      <a:pt x="48" y="74"/>
                      <a:pt x="32" y="59"/>
                    </a:cubicBezTo>
                    <a:cubicBezTo>
                      <a:pt x="30" y="58"/>
                      <a:pt x="28" y="56"/>
                      <a:pt x="26" y="54"/>
                    </a:cubicBezTo>
                    <a:cubicBezTo>
                      <a:pt x="17" y="47"/>
                      <a:pt x="8" y="39"/>
                      <a:pt x="9" y="32"/>
                    </a:cubicBezTo>
                    <a:cubicBezTo>
                      <a:pt x="10" y="26"/>
                      <a:pt x="17" y="20"/>
                      <a:pt x="30" y="12"/>
                    </a:cubicBezTo>
                    <a:cubicBezTo>
                      <a:pt x="39" y="9"/>
                      <a:pt x="47" y="8"/>
                      <a:pt x="51" y="8"/>
                    </a:cubicBezTo>
                    <a:cubicBezTo>
                      <a:pt x="54" y="8"/>
                      <a:pt x="54" y="8"/>
                      <a:pt x="54" y="8"/>
                    </a:cubicBezTo>
                    <a:cubicBezTo>
                      <a:pt x="58" y="8"/>
                      <a:pt x="66" y="9"/>
                      <a:pt x="75" y="12"/>
                    </a:cubicBezTo>
                    <a:cubicBezTo>
                      <a:pt x="88" y="19"/>
                      <a:pt x="95" y="26"/>
                      <a:pt x="96" y="31"/>
                    </a:cubicBezTo>
                    <a:cubicBezTo>
                      <a:pt x="97" y="39"/>
                      <a:pt x="88" y="47"/>
                      <a:pt x="79" y="54"/>
                    </a:cubicBezTo>
                    <a:close/>
                  </a:path>
                </a:pathLst>
              </a:custGeom>
              <a:gradFill flip="none" rotWithShape="1">
                <a:gsLst>
                  <a:gs pos="47000">
                    <a:schemeClr val="tx1">
                      <a:lumMod val="65000"/>
                      <a:lumOff val="35000"/>
                    </a:schemeClr>
                  </a:gs>
                  <a:gs pos="0">
                    <a:schemeClr val="tx1">
                      <a:lumMod val="65000"/>
                      <a:lumOff val="35000"/>
                    </a:schemeClr>
                  </a:gs>
                  <a:gs pos="74350">
                    <a:schemeClr val="bg1">
                      <a:lumMod val="85000"/>
                    </a:schemeClr>
                  </a:gs>
                  <a:gs pos="18000">
                    <a:schemeClr val="bg1">
                      <a:lumMod val="85000"/>
                    </a:schemeClr>
                  </a:gs>
                  <a:gs pos="100000">
                    <a:schemeClr val="tx1">
                      <a:lumMod val="65000"/>
                      <a:lumOff val="35000"/>
                    </a:schemeClr>
                  </a:gs>
                </a:gsLst>
                <a:lin ang="0" scaled="1"/>
                <a:tileRect/>
              </a:gra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cxnSp>
          <p:nvCxnSpPr>
            <p:cNvPr id="364" name="直接连接符 363"/>
            <p:cNvCxnSpPr/>
            <p:nvPr/>
          </p:nvCxnSpPr>
          <p:spPr>
            <a:xfrm>
              <a:off x="5339914" y="0"/>
              <a:ext cx="0" cy="1590675"/>
            </a:xfrm>
            <a:prstGeom prst="line">
              <a:avLst/>
            </a:prstGeom>
            <a:ln w="19050">
              <a:solidFill>
                <a:schemeClr val="bg1">
                  <a:lumMod val="65000"/>
                </a:schemeClr>
              </a:solidFill>
              <a:tailEnd type="oval"/>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5" name="直接连接符 364"/>
            <p:cNvCxnSpPr/>
            <p:nvPr/>
          </p:nvCxnSpPr>
          <p:spPr>
            <a:xfrm>
              <a:off x="10700409" y="0"/>
              <a:ext cx="0" cy="1590675"/>
            </a:xfrm>
            <a:prstGeom prst="line">
              <a:avLst/>
            </a:prstGeom>
            <a:ln w="19050">
              <a:solidFill>
                <a:schemeClr val="bg1">
                  <a:lumMod val="65000"/>
                </a:schemeClr>
              </a:solidFill>
              <a:tailEnd type="oval"/>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2" name="文本框 18"/>
          <p:cNvSpPr txBox="1">
            <a:spLocks noChangeArrowheads="1"/>
          </p:cNvSpPr>
          <p:nvPr/>
        </p:nvSpPr>
        <p:spPr bwMode="auto">
          <a:xfrm>
            <a:off x="6439240" y="2260338"/>
            <a:ext cx="448937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algn="ctr" eaLnBrk="1" hangingPunct="1"/>
            <a:r>
              <a:rPr lang="zh-CN" altLang="en-US" sz="6000" b="1" dirty="0" smtClean="0">
                <a:solidFill>
                  <a:srgbClr val="0070C0"/>
                </a:solidFill>
                <a:effectLst>
                  <a:innerShdw blurRad="63500" dist="50800" dir="18900000">
                    <a:prstClr val="black">
                      <a:alpha val="50000"/>
                    </a:prstClr>
                  </a:innerShdw>
                </a:effectLst>
                <a:latin typeface="微软雅黑" pitchFamily="34" charset="-122"/>
                <a:ea typeface="微软雅黑" pitchFamily="34" charset="-122"/>
              </a:rPr>
              <a:t>第八章</a:t>
            </a:r>
            <a:r>
              <a:rPr lang="en-US" altLang="zh-CN" sz="6000" b="1" dirty="0" smtClean="0">
                <a:solidFill>
                  <a:srgbClr val="0070C0"/>
                </a:solidFill>
                <a:effectLst>
                  <a:innerShdw blurRad="63500" dist="50800" dir="18900000">
                    <a:prstClr val="black">
                      <a:alpha val="50000"/>
                    </a:prstClr>
                  </a:innerShdw>
                </a:effectLst>
                <a:latin typeface="微软雅黑" pitchFamily="34" charset="-122"/>
                <a:ea typeface="微软雅黑" pitchFamily="34" charset="-122"/>
              </a:rPr>
              <a:t>	</a:t>
            </a:r>
            <a:r>
              <a:rPr lang="zh-CN" altLang="en-US" sz="6000" b="1" dirty="0" smtClean="0">
                <a:solidFill>
                  <a:srgbClr val="0070C0"/>
                </a:solidFill>
                <a:effectLst>
                  <a:innerShdw blurRad="63500" dist="50800" dir="18900000">
                    <a:prstClr val="black">
                      <a:alpha val="50000"/>
                    </a:prstClr>
                  </a:innerShdw>
                </a:effectLst>
                <a:latin typeface="微软雅黑" pitchFamily="34" charset="-122"/>
                <a:ea typeface="微软雅黑" pitchFamily="34" charset="-122"/>
              </a:rPr>
              <a:t>维护</a:t>
            </a:r>
            <a:endParaRPr lang="en-US" altLang="zh-CN" sz="6000" b="1" dirty="0" smtClean="0">
              <a:solidFill>
                <a:srgbClr val="0070C0"/>
              </a:solidFill>
              <a:effectLst>
                <a:innerShdw blurRad="63500" dist="50800" dir="18900000">
                  <a:prstClr val="black">
                    <a:alpha val="50000"/>
                  </a:prstClr>
                </a:innerShdw>
              </a:effectLst>
              <a:latin typeface="微软雅黑" pitchFamily="34" charset="-122"/>
              <a:ea typeface="微软雅黑" pitchFamily="34" charset="-122"/>
            </a:endParaRPr>
          </a:p>
          <a:p>
            <a:pPr algn="ctr" eaLnBrk="1" hangingPunct="1"/>
            <a:r>
              <a:rPr lang="zh-CN" altLang="en-US" sz="6000" b="1" dirty="0" smtClean="0">
                <a:solidFill>
                  <a:srgbClr val="0070C0"/>
                </a:solidFill>
                <a:effectLst>
                  <a:innerShdw blurRad="63500" dist="50800" dir="18900000">
                    <a:prstClr val="black">
                      <a:alpha val="50000"/>
                    </a:prstClr>
                  </a:innerShdw>
                </a:effectLst>
                <a:latin typeface="微软雅黑" pitchFamily="34" charset="-122"/>
                <a:ea typeface="微软雅黑" pitchFamily="34" charset="-122"/>
              </a:rPr>
              <a:t>预防性维护</a:t>
            </a:r>
            <a:endParaRPr lang="zh-CN" altLang="en-US" sz="6000" b="1" dirty="0">
              <a:solidFill>
                <a:srgbClr val="0070C0"/>
              </a:solidFill>
              <a:effectLst>
                <a:innerShdw blurRad="63500" dist="50800" dir="18900000">
                  <a:prstClr val="black">
                    <a:alpha val="50000"/>
                  </a:prstClr>
                </a:innerShdw>
              </a:effectLst>
              <a:latin typeface="微软雅黑" pitchFamily="34" charset="-122"/>
              <a:ea typeface="微软雅黑" pitchFamily="34" charset="-122"/>
            </a:endParaRPr>
          </a:p>
        </p:txBody>
      </p:sp>
      <p:grpSp>
        <p:nvGrpSpPr>
          <p:cNvPr id="375" name="组合 374"/>
          <p:cNvGrpSpPr/>
          <p:nvPr/>
        </p:nvGrpSpPr>
        <p:grpSpPr>
          <a:xfrm>
            <a:off x="2036782" y="5148061"/>
            <a:ext cx="1255383" cy="1257661"/>
            <a:chOff x="19418800" y="2659075"/>
            <a:chExt cx="1489383" cy="1492086"/>
          </a:xfrm>
          <a:effectLst>
            <a:outerShdw blurRad="50800" dist="88900" dir="7680000" algn="ctr" rotWithShape="0">
              <a:srgbClr val="000000">
                <a:alpha val="43137"/>
              </a:srgbClr>
            </a:outerShdw>
          </a:effectLst>
        </p:grpSpPr>
        <p:sp>
          <p:nvSpPr>
            <p:cNvPr id="376" name="Freeform 41"/>
            <p:cNvSpPr>
              <a:spLocks/>
            </p:cNvSpPr>
            <p:nvPr userDrawn="1"/>
          </p:nvSpPr>
          <p:spPr bwMode="auto">
            <a:xfrm>
              <a:off x="19418800" y="2659075"/>
              <a:ext cx="1489383" cy="1492086"/>
            </a:xfrm>
            <a:custGeom>
              <a:avLst/>
              <a:gdLst>
                <a:gd name="T0" fmla="*/ 27 w 551"/>
                <a:gd name="T1" fmla="*/ 226 h 552"/>
                <a:gd name="T2" fmla="*/ 225 w 551"/>
                <a:gd name="T3" fmla="*/ 524 h 552"/>
                <a:gd name="T4" fmla="*/ 523 w 551"/>
                <a:gd name="T5" fmla="*/ 326 h 552"/>
                <a:gd name="T6" fmla="*/ 326 w 551"/>
                <a:gd name="T7" fmla="*/ 28 h 552"/>
                <a:gd name="T8" fmla="*/ 27 w 551"/>
                <a:gd name="T9" fmla="*/ 226 h 552"/>
              </a:gdLst>
              <a:ahLst/>
              <a:cxnLst>
                <a:cxn ang="0">
                  <a:pos x="T0" y="T1"/>
                </a:cxn>
                <a:cxn ang="0">
                  <a:pos x="T2" y="T3"/>
                </a:cxn>
                <a:cxn ang="0">
                  <a:pos x="T4" y="T5"/>
                </a:cxn>
                <a:cxn ang="0">
                  <a:pos x="T6" y="T7"/>
                </a:cxn>
                <a:cxn ang="0">
                  <a:pos x="T8" y="T9"/>
                </a:cxn>
              </a:cxnLst>
              <a:rect l="0" t="0" r="r" b="b"/>
              <a:pathLst>
                <a:path w="551" h="552">
                  <a:moveTo>
                    <a:pt x="27" y="226"/>
                  </a:moveTo>
                  <a:cubicBezTo>
                    <a:pt x="0" y="363"/>
                    <a:pt x="88" y="496"/>
                    <a:pt x="225" y="524"/>
                  </a:cubicBezTo>
                  <a:cubicBezTo>
                    <a:pt x="362" y="552"/>
                    <a:pt x="496" y="463"/>
                    <a:pt x="523" y="326"/>
                  </a:cubicBezTo>
                  <a:cubicBezTo>
                    <a:pt x="551" y="189"/>
                    <a:pt x="463" y="56"/>
                    <a:pt x="326" y="28"/>
                  </a:cubicBezTo>
                  <a:cubicBezTo>
                    <a:pt x="189" y="0"/>
                    <a:pt x="55" y="89"/>
                    <a:pt x="27" y="2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42"/>
            <p:cNvSpPr>
              <a:spLocks/>
            </p:cNvSpPr>
            <p:nvPr userDrawn="1"/>
          </p:nvSpPr>
          <p:spPr bwMode="auto">
            <a:xfrm>
              <a:off x="19478267" y="2721245"/>
              <a:ext cx="1370448" cy="1367746"/>
            </a:xfrm>
            <a:custGeom>
              <a:avLst/>
              <a:gdLst>
                <a:gd name="T0" fmla="*/ 26 w 507"/>
                <a:gd name="T1" fmla="*/ 207 h 506"/>
                <a:gd name="T2" fmla="*/ 207 w 507"/>
                <a:gd name="T3" fmla="*/ 481 h 506"/>
                <a:gd name="T4" fmla="*/ 481 w 507"/>
                <a:gd name="T5" fmla="*/ 299 h 506"/>
                <a:gd name="T6" fmla="*/ 299 w 507"/>
                <a:gd name="T7" fmla="*/ 25 h 506"/>
                <a:gd name="T8" fmla="*/ 26 w 507"/>
                <a:gd name="T9" fmla="*/ 207 h 506"/>
              </a:gdLst>
              <a:ahLst/>
              <a:cxnLst>
                <a:cxn ang="0">
                  <a:pos x="T0" y="T1"/>
                </a:cxn>
                <a:cxn ang="0">
                  <a:pos x="T2" y="T3"/>
                </a:cxn>
                <a:cxn ang="0">
                  <a:pos x="T4" y="T5"/>
                </a:cxn>
                <a:cxn ang="0">
                  <a:pos x="T6" y="T7"/>
                </a:cxn>
                <a:cxn ang="0">
                  <a:pos x="T8" y="T9"/>
                </a:cxn>
              </a:cxnLst>
              <a:rect l="0" t="0" r="r" b="b"/>
              <a:pathLst>
                <a:path w="507" h="506">
                  <a:moveTo>
                    <a:pt x="26" y="207"/>
                  </a:moveTo>
                  <a:cubicBezTo>
                    <a:pt x="0" y="332"/>
                    <a:pt x="81" y="455"/>
                    <a:pt x="207" y="481"/>
                  </a:cubicBezTo>
                  <a:cubicBezTo>
                    <a:pt x="333" y="506"/>
                    <a:pt x="456" y="425"/>
                    <a:pt x="481" y="299"/>
                  </a:cubicBezTo>
                  <a:cubicBezTo>
                    <a:pt x="507" y="173"/>
                    <a:pt x="425" y="51"/>
                    <a:pt x="299" y="25"/>
                  </a:cubicBezTo>
                  <a:cubicBezTo>
                    <a:pt x="174" y="0"/>
                    <a:pt x="51" y="81"/>
                    <a:pt x="26" y="207"/>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 name="Freeform 43"/>
            <p:cNvSpPr>
              <a:spLocks/>
            </p:cNvSpPr>
            <p:nvPr userDrawn="1"/>
          </p:nvSpPr>
          <p:spPr bwMode="auto">
            <a:xfrm>
              <a:off x="20535161" y="3105079"/>
              <a:ext cx="305445" cy="218947"/>
            </a:xfrm>
            <a:custGeom>
              <a:avLst/>
              <a:gdLst>
                <a:gd name="T0" fmla="*/ 110 w 113"/>
                <a:gd name="T1" fmla="*/ 19 h 81"/>
                <a:gd name="T2" fmla="*/ 110 w 113"/>
                <a:gd name="T3" fmla="*/ 39 h 81"/>
                <a:gd name="T4" fmla="*/ 94 w 113"/>
                <a:gd name="T5" fmla="*/ 53 h 81"/>
                <a:gd name="T6" fmla="*/ 19 w 113"/>
                <a:gd name="T7" fmla="*/ 81 h 81"/>
                <a:gd name="T8" fmla="*/ 0 w 113"/>
                <a:gd name="T9" fmla="*/ 31 h 81"/>
                <a:gd name="T10" fmla="*/ 76 w 113"/>
                <a:gd name="T11" fmla="*/ 3 h 81"/>
                <a:gd name="T12" fmla="*/ 96 w 113"/>
                <a:gd name="T13" fmla="*/ 4 h 81"/>
                <a:gd name="T14" fmla="*/ 110 w 113"/>
                <a:gd name="T15" fmla="*/ 1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81">
                  <a:moveTo>
                    <a:pt x="110" y="19"/>
                  </a:moveTo>
                  <a:cubicBezTo>
                    <a:pt x="113" y="25"/>
                    <a:pt x="113" y="33"/>
                    <a:pt x="110" y="39"/>
                  </a:cubicBezTo>
                  <a:cubicBezTo>
                    <a:pt x="106" y="46"/>
                    <a:pt x="101" y="51"/>
                    <a:pt x="94" y="53"/>
                  </a:cubicBezTo>
                  <a:cubicBezTo>
                    <a:pt x="19" y="81"/>
                    <a:pt x="19" y="81"/>
                    <a:pt x="19" y="81"/>
                  </a:cubicBezTo>
                  <a:cubicBezTo>
                    <a:pt x="0" y="31"/>
                    <a:pt x="0" y="31"/>
                    <a:pt x="0" y="31"/>
                  </a:cubicBezTo>
                  <a:cubicBezTo>
                    <a:pt x="76" y="3"/>
                    <a:pt x="76" y="3"/>
                    <a:pt x="76" y="3"/>
                  </a:cubicBezTo>
                  <a:cubicBezTo>
                    <a:pt x="82" y="0"/>
                    <a:pt x="90" y="0"/>
                    <a:pt x="96" y="4"/>
                  </a:cubicBezTo>
                  <a:cubicBezTo>
                    <a:pt x="103" y="7"/>
                    <a:pt x="108" y="12"/>
                    <a:pt x="110"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Freeform 44"/>
            <p:cNvSpPr>
              <a:spLocks/>
            </p:cNvSpPr>
            <p:nvPr userDrawn="1"/>
          </p:nvSpPr>
          <p:spPr bwMode="auto">
            <a:xfrm>
              <a:off x="20535161" y="3159140"/>
              <a:ext cx="127044" cy="164886"/>
            </a:xfrm>
            <a:custGeom>
              <a:avLst/>
              <a:gdLst>
                <a:gd name="T0" fmla="*/ 0 w 47"/>
                <a:gd name="T1" fmla="*/ 11 h 61"/>
                <a:gd name="T2" fmla="*/ 19 w 47"/>
                <a:gd name="T3" fmla="*/ 61 h 61"/>
                <a:gd name="T4" fmla="*/ 47 w 47"/>
                <a:gd name="T5" fmla="*/ 51 h 61"/>
                <a:gd name="T6" fmla="*/ 28 w 47"/>
                <a:gd name="T7" fmla="*/ 0 h 61"/>
                <a:gd name="T8" fmla="*/ 0 w 47"/>
                <a:gd name="T9" fmla="*/ 11 h 61"/>
              </a:gdLst>
              <a:ahLst/>
              <a:cxnLst>
                <a:cxn ang="0">
                  <a:pos x="T0" y="T1"/>
                </a:cxn>
                <a:cxn ang="0">
                  <a:pos x="T2" y="T3"/>
                </a:cxn>
                <a:cxn ang="0">
                  <a:pos x="T4" y="T5"/>
                </a:cxn>
                <a:cxn ang="0">
                  <a:pos x="T6" y="T7"/>
                </a:cxn>
                <a:cxn ang="0">
                  <a:pos x="T8" y="T9"/>
                </a:cxn>
              </a:cxnLst>
              <a:rect l="0" t="0" r="r" b="b"/>
              <a:pathLst>
                <a:path w="47" h="61">
                  <a:moveTo>
                    <a:pt x="0" y="11"/>
                  </a:moveTo>
                  <a:cubicBezTo>
                    <a:pt x="19" y="61"/>
                    <a:pt x="19" y="61"/>
                    <a:pt x="19" y="61"/>
                  </a:cubicBezTo>
                  <a:cubicBezTo>
                    <a:pt x="47" y="51"/>
                    <a:pt x="47" y="51"/>
                    <a:pt x="47" y="51"/>
                  </a:cubicBezTo>
                  <a:cubicBezTo>
                    <a:pt x="43" y="33"/>
                    <a:pt x="37" y="16"/>
                    <a:pt x="28" y="0"/>
                  </a:cubicBezTo>
                  <a:lnTo>
                    <a:pt x="0" y="11"/>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Freeform 45"/>
            <p:cNvSpPr>
              <a:spLocks/>
            </p:cNvSpPr>
            <p:nvPr userDrawn="1"/>
          </p:nvSpPr>
          <p:spPr bwMode="auto">
            <a:xfrm>
              <a:off x="19640450" y="2886132"/>
              <a:ext cx="1032567" cy="1032567"/>
            </a:xfrm>
            <a:custGeom>
              <a:avLst/>
              <a:gdLst>
                <a:gd name="T0" fmla="*/ 328 w 382"/>
                <a:gd name="T1" fmla="*/ 94 h 382"/>
                <a:gd name="T2" fmla="*/ 289 w 382"/>
                <a:gd name="T3" fmla="*/ 329 h 382"/>
                <a:gd name="T4" fmla="*/ 54 w 382"/>
                <a:gd name="T5" fmla="*/ 289 h 382"/>
                <a:gd name="T6" fmla="*/ 94 w 382"/>
                <a:gd name="T7" fmla="*/ 54 h 382"/>
                <a:gd name="T8" fmla="*/ 328 w 382"/>
                <a:gd name="T9" fmla="*/ 94 h 382"/>
              </a:gdLst>
              <a:ahLst/>
              <a:cxnLst>
                <a:cxn ang="0">
                  <a:pos x="T0" y="T1"/>
                </a:cxn>
                <a:cxn ang="0">
                  <a:pos x="T2" y="T3"/>
                </a:cxn>
                <a:cxn ang="0">
                  <a:pos x="T4" y="T5"/>
                </a:cxn>
                <a:cxn ang="0">
                  <a:pos x="T6" y="T7"/>
                </a:cxn>
                <a:cxn ang="0">
                  <a:pos x="T8" y="T9"/>
                </a:cxn>
              </a:cxnLst>
              <a:rect l="0" t="0" r="r" b="b"/>
              <a:pathLst>
                <a:path w="382" h="382">
                  <a:moveTo>
                    <a:pt x="328" y="94"/>
                  </a:moveTo>
                  <a:cubicBezTo>
                    <a:pt x="382" y="170"/>
                    <a:pt x="364" y="275"/>
                    <a:pt x="289" y="329"/>
                  </a:cubicBezTo>
                  <a:cubicBezTo>
                    <a:pt x="213" y="382"/>
                    <a:pt x="108" y="365"/>
                    <a:pt x="54" y="289"/>
                  </a:cubicBezTo>
                  <a:cubicBezTo>
                    <a:pt x="0" y="213"/>
                    <a:pt x="18" y="108"/>
                    <a:pt x="94" y="54"/>
                  </a:cubicBezTo>
                  <a:cubicBezTo>
                    <a:pt x="170" y="0"/>
                    <a:pt x="275" y="18"/>
                    <a:pt x="328" y="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 name="Freeform 46"/>
            <p:cNvSpPr>
              <a:spLocks/>
            </p:cNvSpPr>
            <p:nvPr userDrawn="1"/>
          </p:nvSpPr>
          <p:spPr bwMode="auto">
            <a:xfrm>
              <a:off x="19724245" y="2969926"/>
              <a:ext cx="867680" cy="867680"/>
            </a:xfrm>
            <a:custGeom>
              <a:avLst/>
              <a:gdLst>
                <a:gd name="T0" fmla="*/ 276 w 321"/>
                <a:gd name="T1" fmla="*/ 79 h 321"/>
                <a:gd name="T2" fmla="*/ 242 w 321"/>
                <a:gd name="T3" fmla="*/ 276 h 321"/>
                <a:gd name="T4" fmla="*/ 45 w 321"/>
                <a:gd name="T5" fmla="*/ 242 h 321"/>
                <a:gd name="T6" fmla="*/ 78 w 321"/>
                <a:gd name="T7" fmla="*/ 45 h 321"/>
                <a:gd name="T8" fmla="*/ 276 w 321"/>
                <a:gd name="T9" fmla="*/ 79 h 321"/>
              </a:gdLst>
              <a:ahLst/>
              <a:cxnLst>
                <a:cxn ang="0">
                  <a:pos x="T0" y="T1"/>
                </a:cxn>
                <a:cxn ang="0">
                  <a:pos x="T2" y="T3"/>
                </a:cxn>
                <a:cxn ang="0">
                  <a:pos x="T4" y="T5"/>
                </a:cxn>
                <a:cxn ang="0">
                  <a:pos x="T6" y="T7"/>
                </a:cxn>
                <a:cxn ang="0">
                  <a:pos x="T8" y="T9"/>
                </a:cxn>
              </a:cxnLst>
              <a:rect l="0" t="0" r="r" b="b"/>
              <a:pathLst>
                <a:path w="321" h="321">
                  <a:moveTo>
                    <a:pt x="276" y="79"/>
                  </a:moveTo>
                  <a:cubicBezTo>
                    <a:pt x="321" y="142"/>
                    <a:pt x="306" y="230"/>
                    <a:pt x="242" y="276"/>
                  </a:cubicBezTo>
                  <a:cubicBezTo>
                    <a:pt x="179" y="321"/>
                    <a:pt x="90" y="306"/>
                    <a:pt x="45" y="242"/>
                  </a:cubicBezTo>
                  <a:cubicBezTo>
                    <a:pt x="0" y="179"/>
                    <a:pt x="15" y="90"/>
                    <a:pt x="78" y="45"/>
                  </a:cubicBezTo>
                  <a:cubicBezTo>
                    <a:pt x="142" y="0"/>
                    <a:pt x="230" y="15"/>
                    <a:pt x="276" y="79"/>
                  </a:cubicBezTo>
                  <a:close/>
                </a:path>
              </a:pathLst>
            </a:custGeom>
            <a:solidFill>
              <a:srgbClr val="7C6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Freeform 47"/>
            <p:cNvSpPr>
              <a:spLocks/>
            </p:cNvSpPr>
            <p:nvPr userDrawn="1"/>
          </p:nvSpPr>
          <p:spPr bwMode="auto">
            <a:xfrm>
              <a:off x="19724245" y="3002363"/>
              <a:ext cx="573047" cy="786589"/>
            </a:xfrm>
            <a:custGeom>
              <a:avLst/>
              <a:gdLst>
                <a:gd name="T0" fmla="*/ 101 w 212"/>
                <a:gd name="T1" fmla="*/ 240 h 291"/>
                <a:gd name="T2" fmla="*/ 135 w 212"/>
                <a:gd name="T3" fmla="*/ 43 h 291"/>
                <a:gd name="T4" fmla="*/ 212 w 212"/>
                <a:gd name="T5" fmla="*/ 17 h 291"/>
                <a:gd name="T6" fmla="*/ 78 w 212"/>
                <a:gd name="T7" fmla="*/ 33 h 291"/>
                <a:gd name="T8" fmla="*/ 45 w 212"/>
                <a:gd name="T9" fmla="*/ 230 h 291"/>
                <a:gd name="T10" fmla="*/ 165 w 212"/>
                <a:gd name="T11" fmla="*/ 290 h 291"/>
                <a:gd name="T12" fmla="*/ 101 w 212"/>
                <a:gd name="T13" fmla="*/ 240 h 291"/>
              </a:gdLst>
              <a:ahLst/>
              <a:cxnLst>
                <a:cxn ang="0">
                  <a:pos x="T0" y="T1"/>
                </a:cxn>
                <a:cxn ang="0">
                  <a:pos x="T2" y="T3"/>
                </a:cxn>
                <a:cxn ang="0">
                  <a:pos x="T4" y="T5"/>
                </a:cxn>
                <a:cxn ang="0">
                  <a:pos x="T6" y="T7"/>
                </a:cxn>
                <a:cxn ang="0">
                  <a:pos x="T8" y="T9"/>
                </a:cxn>
                <a:cxn ang="0">
                  <a:pos x="T10" y="T11"/>
                </a:cxn>
                <a:cxn ang="0">
                  <a:pos x="T12" y="T13"/>
                </a:cxn>
              </a:cxnLst>
              <a:rect l="0" t="0" r="r" b="b"/>
              <a:pathLst>
                <a:path w="212" h="291">
                  <a:moveTo>
                    <a:pt x="101" y="240"/>
                  </a:moveTo>
                  <a:cubicBezTo>
                    <a:pt x="56" y="176"/>
                    <a:pt x="71" y="88"/>
                    <a:pt x="135" y="43"/>
                  </a:cubicBezTo>
                  <a:cubicBezTo>
                    <a:pt x="158" y="26"/>
                    <a:pt x="185" y="18"/>
                    <a:pt x="212" y="17"/>
                  </a:cubicBezTo>
                  <a:cubicBezTo>
                    <a:pt x="169" y="0"/>
                    <a:pt x="119" y="5"/>
                    <a:pt x="78" y="33"/>
                  </a:cubicBezTo>
                  <a:cubicBezTo>
                    <a:pt x="15" y="78"/>
                    <a:pt x="0" y="167"/>
                    <a:pt x="45" y="230"/>
                  </a:cubicBezTo>
                  <a:cubicBezTo>
                    <a:pt x="74" y="270"/>
                    <a:pt x="119" y="291"/>
                    <a:pt x="165" y="290"/>
                  </a:cubicBezTo>
                  <a:cubicBezTo>
                    <a:pt x="140" y="280"/>
                    <a:pt x="118" y="263"/>
                    <a:pt x="101" y="240"/>
                  </a:cubicBezTo>
                  <a:close/>
                </a:path>
              </a:pathLst>
            </a:custGeom>
            <a:solidFill>
              <a:srgbClr val="6852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83" name="组合 382"/>
          <p:cNvGrpSpPr/>
          <p:nvPr/>
        </p:nvGrpSpPr>
        <p:grpSpPr>
          <a:xfrm>
            <a:off x="722049" y="5303919"/>
            <a:ext cx="1154204" cy="856868"/>
            <a:chOff x="16048091" y="6856919"/>
            <a:chExt cx="1819155" cy="1378559"/>
          </a:xfrm>
          <a:effectLst>
            <a:outerShdw blurRad="50800" dir="5400000" algn="ctr" rotWithShape="0">
              <a:srgbClr val="000000">
                <a:alpha val="43137"/>
              </a:srgbClr>
            </a:outerShdw>
          </a:effectLst>
        </p:grpSpPr>
        <p:sp>
          <p:nvSpPr>
            <p:cNvPr id="384" name="Freeform 338"/>
            <p:cNvSpPr>
              <a:spLocks/>
            </p:cNvSpPr>
            <p:nvPr userDrawn="1"/>
          </p:nvSpPr>
          <p:spPr bwMode="auto">
            <a:xfrm>
              <a:off x="16048091" y="7316439"/>
              <a:ext cx="1819155" cy="919039"/>
            </a:xfrm>
            <a:custGeom>
              <a:avLst/>
              <a:gdLst>
                <a:gd name="T0" fmla="*/ 673 w 673"/>
                <a:gd name="T1" fmla="*/ 336 h 340"/>
                <a:gd name="T2" fmla="*/ 669 w 673"/>
                <a:gd name="T3" fmla="*/ 340 h 340"/>
                <a:gd name="T4" fmla="*/ 4 w 673"/>
                <a:gd name="T5" fmla="*/ 340 h 340"/>
                <a:gd name="T6" fmla="*/ 0 w 673"/>
                <a:gd name="T7" fmla="*/ 336 h 340"/>
                <a:gd name="T8" fmla="*/ 0 w 673"/>
                <a:gd name="T9" fmla="*/ 4 h 340"/>
                <a:gd name="T10" fmla="*/ 4 w 673"/>
                <a:gd name="T11" fmla="*/ 0 h 340"/>
                <a:gd name="T12" fmla="*/ 669 w 673"/>
                <a:gd name="T13" fmla="*/ 0 h 340"/>
                <a:gd name="T14" fmla="*/ 673 w 673"/>
                <a:gd name="T15" fmla="*/ 4 h 340"/>
                <a:gd name="T16" fmla="*/ 673 w 673"/>
                <a:gd name="T17" fmla="*/ 336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3" h="340">
                  <a:moveTo>
                    <a:pt x="673" y="336"/>
                  </a:moveTo>
                  <a:cubicBezTo>
                    <a:pt x="673" y="338"/>
                    <a:pt x="671" y="340"/>
                    <a:pt x="669" y="340"/>
                  </a:cubicBezTo>
                  <a:cubicBezTo>
                    <a:pt x="4" y="340"/>
                    <a:pt x="4" y="340"/>
                    <a:pt x="4" y="340"/>
                  </a:cubicBezTo>
                  <a:cubicBezTo>
                    <a:pt x="2" y="340"/>
                    <a:pt x="0" y="338"/>
                    <a:pt x="0" y="336"/>
                  </a:cubicBezTo>
                  <a:cubicBezTo>
                    <a:pt x="0" y="4"/>
                    <a:pt x="0" y="4"/>
                    <a:pt x="0" y="4"/>
                  </a:cubicBezTo>
                  <a:cubicBezTo>
                    <a:pt x="0" y="2"/>
                    <a:pt x="2" y="0"/>
                    <a:pt x="4" y="0"/>
                  </a:cubicBezTo>
                  <a:cubicBezTo>
                    <a:pt x="669" y="0"/>
                    <a:pt x="669" y="0"/>
                    <a:pt x="669" y="0"/>
                  </a:cubicBezTo>
                  <a:cubicBezTo>
                    <a:pt x="671" y="0"/>
                    <a:pt x="673" y="2"/>
                    <a:pt x="673" y="4"/>
                  </a:cubicBezTo>
                  <a:lnTo>
                    <a:pt x="673" y="336"/>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Freeform 339"/>
            <p:cNvSpPr>
              <a:spLocks/>
            </p:cNvSpPr>
            <p:nvPr userDrawn="1"/>
          </p:nvSpPr>
          <p:spPr bwMode="auto">
            <a:xfrm>
              <a:off x="16053497" y="6856919"/>
              <a:ext cx="1808343" cy="456816"/>
            </a:xfrm>
            <a:custGeom>
              <a:avLst/>
              <a:gdLst>
                <a:gd name="T0" fmla="*/ 667 w 669"/>
                <a:gd name="T1" fmla="*/ 169 h 169"/>
                <a:gd name="T2" fmla="*/ 667 w 669"/>
                <a:gd name="T3" fmla="*/ 167 h 169"/>
                <a:gd name="T4" fmla="*/ 338 w 669"/>
                <a:gd name="T5" fmla="*/ 1 h 169"/>
                <a:gd name="T6" fmla="*/ 331 w 669"/>
                <a:gd name="T7" fmla="*/ 1 h 169"/>
                <a:gd name="T8" fmla="*/ 2 w 669"/>
                <a:gd name="T9" fmla="*/ 167 h 169"/>
                <a:gd name="T10" fmla="*/ 2 w 669"/>
                <a:gd name="T11" fmla="*/ 169 h 169"/>
                <a:gd name="T12" fmla="*/ 667 w 669"/>
                <a:gd name="T13" fmla="*/ 169 h 169"/>
              </a:gdLst>
              <a:ahLst/>
              <a:cxnLst>
                <a:cxn ang="0">
                  <a:pos x="T0" y="T1"/>
                </a:cxn>
                <a:cxn ang="0">
                  <a:pos x="T2" y="T3"/>
                </a:cxn>
                <a:cxn ang="0">
                  <a:pos x="T4" y="T5"/>
                </a:cxn>
                <a:cxn ang="0">
                  <a:pos x="T6" y="T7"/>
                </a:cxn>
                <a:cxn ang="0">
                  <a:pos x="T8" y="T9"/>
                </a:cxn>
                <a:cxn ang="0">
                  <a:pos x="T10" y="T11"/>
                </a:cxn>
                <a:cxn ang="0">
                  <a:pos x="T12" y="T13"/>
                </a:cxn>
              </a:cxnLst>
              <a:rect l="0" t="0" r="r" b="b"/>
              <a:pathLst>
                <a:path w="669" h="169">
                  <a:moveTo>
                    <a:pt x="667" y="169"/>
                  </a:moveTo>
                  <a:cubicBezTo>
                    <a:pt x="669" y="169"/>
                    <a:pt x="669" y="168"/>
                    <a:pt x="667" y="167"/>
                  </a:cubicBezTo>
                  <a:cubicBezTo>
                    <a:pt x="338" y="1"/>
                    <a:pt x="338" y="1"/>
                    <a:pt x="338" y="1"/>
                  </a:cubicBezTo>
                  <a:cubicBezTo>
                    <a:pt x="336" y="0"/>
                    <a:pt x="333" y="0"/>
                    <a:pt x="331" y="1"/>
                  </a:cubicBezTo>
                  <a:cubicBezTo>
                    <a:pt x="2" y="167"/>
                    <a:pt x="2" y="167"/>
                    <a:pt x="2" y="167"/>
                  </a:cubicBezTo>
                  <a:cubicBezTo>
                    <a:pt x="0" y="168"/>
                    <a:pt x="0" y="169"/>
                    <a:pt x="2" y="169"/>
                  </a:cubicBezTo>
                  <a:lnTo>
                    <a:pt x="667" y="169"/>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 name="Freeform 340"/>
            <p:cNvSpPr>
              <a:spLocks/>
            </p:cNvSpPr>
            <p:nvPr userDrawn="1"/>
          </p:nvSpPr>
          <p:spPr bwMode="auto">
            <a:xfrm>
              <a:off x="17705063" y="7316439"/>
              <a:ext cx="162183" cy="81092"/>
            </a:xfrm>
            <a:custGeom>
              <a:avLst/>
              <a:gdLst>
                <a:gd name="T0" fmla="*/ 120 w 120"/>
                <a:gd name="T1" fmla="*/ 0 h 60"/>
                <a:gd name="T2" fmla="*/ 0 w 120"/>
                <a:gd name="T3" fmla="*/ 0 h 60"/>
                <a:gd name="T4" fmla="*/ 0 w 120"/>
                <a:gd name="T5" fmla="*/ 60 h 60"/>
                <a:gd name="T6" fmla="*/ 120 w 120"/>
                <a:gd name="T7" fmla="*/ 0 h 60"/>
              </a:gdLst>
              <a:ahLst/>
              <a:cxnLst>
                <a:cxn ang="0">
                  <a:pos x="T0" y="T1"/>
                </a:cxn>
                <a:cxn ang="0">
                  <a:pos x="T2" y="T3"/>
                </a:cxn>
                <a:cxn ang="0">
                  <a:pos x="T4" y="T5"/>
                </a:cxn>
                <a:cxn ang="0">
                  <a:pos x="T6" y="T7"/>
                </a:cxn>
              </a:cxnLst>
              <a:rect l="0" t="0" r="r" b="b"/>
              <a:pathLst>
                <a:path w="120" h="60">
                  <a:moveTo>
                    <a:pt x="120" y="0"/>
                  </a:moveTo>
                  <a:lnTo>
                    <a:pt x="0" y="0"/>
                  </a:lnTo>
                  <a:lnTo>
                    <a:pt x="0" y="60"/>
                  </a:lnTo>
                  <a:lnTo>
                    <a:pt x="120" y="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341"/>
            <p:cNvSpPr>
              <a:spLocks/>
            </p:cNvSpPr>
            <p:nvPr userDrawn="1"/>
          </p:nvSpPr>
          <p:spPr bwMode="auto">
            <a:xfrm>
              <a:off x="16048091" y="7316439"/>
              <a:ext cx="162183" cy="81092"/>
            </a:xfrm>
            <a:custGeom>
              <a:avLst/>
              <a:gdLst>
                <a:gd name="T0" fmla="*/ 0 w 120"/>
                <a:gd name="T1" fmla="*/ 0 h 60"/>
                <a:gd name="T2" fmla="*/ 120 w 120"/>
                <a:gd name="T3" fmla="*/ 60 h 60"/>
                <a:gd name="T4" fmla="*/ 120 w 120"/>
                <a:gd name="T5" fmla="*/ 0 h 60"/>
                <a:gd name="T6" fmla="*/ 0 w 120"/>
                <a:gd name="T7" fmla="*/ 0 h 60"/>
              </a:gdLst>
              <a:ahLst/>
              <a:cxnLst>
                <a:cxn ang="0">
                  <a:pos x="T0" y="T1"/>
                </a:cxn>
                <a:cxn ang="0">
                  <a:pos x="T2" y="T3"/>
                </a:cxn>
                <a:cxn ang="0">
                  <a:pos x="T4" y="T5"/>
                </a:cxn>
                <a:cxn ang="0">
                  <a:pos x="T6" y="T7"/>
                </a:cxn>
              </a:cxnLst>
              <a:rect l="0" t="0" r="r" b="b"/>
              <a:pathLst>
                <a:path w="120" h="60">
                  <a:moveTo>
                    <a:pt x="0" y="0"/>
                  </a:moveTo>
                  <a:lnTo>
                    <a:pt x="120" y="60"/>
                  </a:lnTo>
                  <a:lnTo>
                    <a:pt x="120" y="0"/>
                  </a:lnTo>
                  <a:lnTo>
                    <a:pt x="0" y="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 name="Freeform 342"/>
            <p:cNvSpPr>
              <a:spLocks/>
            </p:cNvSpPr>
            <p:nvPr userDrawn="1"/>
          </p:nvSpPr>
          <p:spPr bwMode="auto">
            <a:xfrm>
              <a:off x="16210274" y="7083976"/>
              <a:ext cx="1494789" cy="691982"/>
            </a:xfrm>
            <a:custGeom>
              <a:avLst/>
              <a:gdLst>
                <a:gd name="T0" fmla="*/ 0 w 1106"/>
                <a:gd name="T1" fmla="*/ 0 h 512"/>
                <a:gd name="T2" fmla="*/ 0 w 1106"/>
                <a:gd name="T3" fmla="*/ 172 h 512"/>
                <a:gd name="T4" fmla="*/ 0 w 1106"/>
                <a:gd name="T5" fmla="*/ 232 h 512"/>
                <a:gd name="T6" fmla="*/ 2 w 1106"/>
                <a:gd name="T7" fmla="*/ 234 h 512"/>
                <a:gd name="T8" fmla="*/ 554 w 1106"/>
                <a:gd name="T9" fmla="*/ 512 h 512"/>
                <a:gd name="T10" fmla="*/ 1104 w 1106"/>
                <a:gd name="T11" fmla="*/ 234 h 512"/>
                <a:gd name="T12" fmla="*/ 1106 w 1106"/>
                <a:gd name="T13" fmla="*/ 232 h 512"/>
                <a:gd name="T14" fmla="*/ 1106 w 1106"/>
                <a:gd name="T15" fmla="*/ 172 h 512"/>
                <a:gd name="T16" fmla="*/ 1106 w 1106"/>
                <a:gd name="T17" fmla="*/ 0 h 512"/>
                <a:gd name="T18" fmla="*/ 0 w 1106"/>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6" h="512">
                  <a:moveTo>
                    <a:pt x="0" y="0"/>
                  </a:moveTo>
                  <a:lnTo>
                    <a:pt x="0" y="172"/>
                  </a:lnTo>
                  <a:lnTo>
                    <a:pt x="0" y="232"/>
                  </a:lnTo>
                  <a:lnTo>
                    <a:pt x="2" y="234"/>
                  </a:lnTo>
                  <a:lnTo>
                    <a:pt x="554" y="512"/>
                  </a:lnTo>
                  <a:lnTo>
                    <a:pt x="1104" y="234"/>
                  </a:lnTo>
                  <a:lnTo>
                    <a:pt x="1106" y="232"/>
                  </a:lnTo>
                  <a:lnTo>
                    <a:pt x="1106" y="172"/>
                  </a:lnTo>
                  <a:lnTo>
                    <a:pt x="1106" y="0"/>
                  </a:lnTo>
                  <a:lnTo>
                    <a:pt x="0" y="0"/>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89" name="Rectangle 343"/>
            <p:cNvSpPr>
              <a:spLocks noChangeArrowheads="1"/>
            </p:cNvSpPr>
            <p:nvPr userDrawn="1"/>
          </p:nvSpPr>
          <p:spPr bwMode="auto">
            <a:xfrm>
              <a:off x="17202295" y="8008421"/>
              <a:ext cx="583860" cy="154074"/>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down)">
                                      <p:cBhvr>
                                        <p:cTn id="16" dur="500"/>
                                        <p:tgtEl>
                                          <p:spTgt spid="37"/>
                                        </p:tgtEl>
                                      </p:cBhvr>
                                    </p:animEffect>
                                  </p:childTnLst>
                                </p:cTn>
                              </p:par>
                              <p:par>
                                <p:cTn id="17" presetID="31" presetClass="entr" presetSubtype="0" fill="hold" nodeType="with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p:cTn id="19" dur="500" fill="hold"/>
                                        <p:tgtEl>
                                          <p:spTgt spid="161"/>
                                        </p:tgtEl>
                                        <p:attrNameLst>
                                          <p:attrName>ppt_w</p:attrName>
                                        </p:attrNameLst>
                                      </p:cBhvr>
                                      <p:tavLst>
                                        <p:tav tm="0">
                                          <p:val>
                                            <p:fltVal val="0"/>
                                          </p:val>
                                        </p:tav>
                                        <p:tav tm="100000">
                                          <p:val>
                                            <p:strVal val="#ppt_w"/>
                                          </p:val>
                                        </p:tav>
                                      </p:tavLst>
                                    </p:anim>
                                    <p:anim calcmode="lin" valueType="num">
                                      <p:cBhvr>
                                        <p:cTn id="20" dur="500" fill="hold"/>
                                        <p:tgtEl>
                                          <p:spTgt spid="161"/>
                                        </p:tgtEl>
                                        <p:attrNameLst>
                                          <p:attrName>ppt_h</p:attrName>
                                        </p:attrNameLst>
                                      </p:cBhvr>
                                      <p:tavLst>
                                        <p:tav tm="0">
                                          <p:val>
                                            <p:fltVal val="0"/>
                                          </p:val>
                                        </p:tav>
                                        <p:tav tm="100000">
                                          <p:val>
                                            <p:strVal val="#ppt_h"/>
                                          </p:val>
                                        </p:tav>
                                      </p:tavLst>
                                    </p:anim>
                                    <p:anim calcmode="lin" valueType="num">
                                      <p:cBhvr>
                                        <p:cTn id="21" dur="500" fill="hold"/>
                                        <p:tgtEl>
                                          <p:spTgt spid="161"/>
                                        </p:tgtEl>
                                        <p:attrNameLst>
                                          <p:attrName>style.rotation</p:attrName>
                                        </p:attrNameLst>
                                      </p:cBhvr>
                                      <p:tavLst>
                                        <p:tav tm="0">
                                          <p:val>
                                            <p:fltVal val="90"/>
                                          </p:val>
                                        </p:tav>
                                        <p:tav tm="100000">
                                          <p:val>
                                            <p:fltVal val="0"/>
                                          </p:val>
                                        </p:tav>
                                      </p:tavLst>
                                    </p:anim>
                                    <p:animEffect transition="in" filter="fade">
                                      <p:cBhvr>
                                        <p:cTn id="22" dur="500"/>
                                        <p:tgtEl>
                                          <p:spTgt spid="161"/>
                                        </p:tgtEl>
                                      </p:cBhvr>
                                    </p:animEffect>
                                  </p:childTnLst>
                                </p:cTn>
                              </p:par>
                              <p:par>
                                <p:cTn id="23" presetID="31" presetClass="entr" presetSubtype="0" fill="hold" nodeType="withEffect">
                                  <p:stCondLst>
                                    <p:cond delay="0"/>
                                  </p:stCondLst>
                                  <p:childTnLst>
                                    <p:set>
                                      <p:cBhvr>
                                        <p:cTn id="24" dur="1" fill="hold">
                                          <p:stCondLst>
                                            <p:cond delay="0"/>
                                          </p:stCondLst>
                                        </p:cTn>
                                        <p:tgtEl>
                                          <p:spTgt spid="355"/>
                                        </p:tgtEl>
                                        <p:attrNameLst>
                                          <p:attrName>style.visibility</p:attrName>
                                        </p:attrNameLst>
                                      </p:cBhvr>
                                      <p:to>
                                        <p:strVal val="visible"/>
                                      </p:to>
                                    </p:set>
                                    <p:anim calcmode="lin" valueType="num">
                                      <p:cBhvr>
                                        <p:cTn id="25" dur="500" fill="hold"/>
                                        <p:tgtEl>
                                          <p:spTgt spid="355"/>
                                        </p:tgtEl>
                                        <p:attrNameLst>
                                          <p:attrName>ppt_w</p:attrName>
                                        </p:attrNameLst>
                                      </p:cBhvr>
                                      <p:tavLst>
                                        <p:tav tm="0">
                                          <p:val>
                                            <p:fltVal val="0"/>
                                          </p:val>
                                        </p:tav>
                                        <p:tav tm="100000">
                                          <p:val>
                                            <p:strVal val="#ppt_w"/>
                                          </p:val>
                                        </p:tav>
                                      </p:tavLst>
                                    </p:anim>
                                    <p:anim calcmode="lin" valueType="num">
                                      <p:cBhvr>
                                        <p:cTn id="26" dur="500" fill="hold"/>
                                        <p:tgtEl>
                                          <p:spTgt spid="355"/>
                                        </p:tgtEl>
                                        <p:attrNameLst>
                                          <p:attrName>ppt_h</p:attrName>
                                        </p:attrNameLst>
                                      </p:cBhvr>
                                      <p:tavLst>
                                        <p:tav tm="0">
                                          <p:val>
                                            <p:fltVal val="0"/>
                                          </p:val>
                                        </p:tav>
                                        <p:tav tm="100000">
                                          <p:val>
                                            <p:strVal val="#ppt_h"/>
                                          </p:val>
                                        </p:tav>
                                      </p:tavLst>
                                    </p:anim>
                                    <p:anim calcmode="lin" valueType="num">
                                      <p:cBhvr>
                                        <p:cTn id="27" dur="500" fill="hold"/>
                                        <p:tgtEl>
                                          <p:spTgt spid="355"/>
                                        </p:tgtEl>
                                        <p:attrNameLst>
                                          <p:attrName>style.rotation</p:attrName>
                                        </p:attrNameLst>
                                      </p:cBhvr>
                                      <p:tavLst>
                                        <p:tav tm="0">
                                          <p:val>
                                            <p:fltVal val="90"/>
                                          </p:val>
                                        </p:tav>
                                        <p:tav tm="100000">
                                          <p:val>
                                            <p:fltVal val="0"/>
                                          </p:val>
                                        </p:tav>
                                      </p:tavLst>
                                    </p:anim>
                                    <p:animEffect transition="in" filter="fade">
                                      <p:cBhvr>
                                        <p:cTn id="28" dur="500"/>
                                        <p:tgtEl>
                                          <p:spTgt spid="355"/>
                                        </p:tgtEl>
                                      </p:cBhvr>
                                    </p:animEffect>
                                  </p:childTnLst>
                                </p:cTn>
                              </p:par>
                              <p:par>
                                <p:cTn id="29" presetID="31" presetClass="entr" presetSubtype="0" fill="hold" nodeType="withEffect">
                                  <p:stCondLst>
                                    <p:cond delay="0"/>
                                  </p:stCondLst>
                                  <p:childTnLst>
                                    <p:set>
                                      <p:cBhvr>
                                        <p:cTn id="30" dur="1" fill="hold">
                                          <p:stCondLst>
                                            <p:cond delay="0"/>
                                          </p:stCondLst>
                                        </p:cTn>
                                        <p:tgtEl>
                                          <p:spTgt spid="375"/>
                                        </p:tgtEl>
                                        <p:attrNameLst>
                                          <p:attrName>style.visibility</p:attrName>
                                        </p:attrNameLst>
                                      </p:cBhvr>
                                      <p:to>
                                        <p:strVal val="visible"/>
                                      </p:to>
                                    </p:set>
                                    <p:anim calcmode="lin" valueType="num">
                                      <p:cBhvr>
                                        <p:cTn id="31" dur="500" fill="hold"/>
                                        <p:tgtEl>
                                          <p:spTgt spid="375"/>
                                        </p:tgtEl>
                                        <p:attrNameLst>
                                          <p:attrName>ppt_w</p:attrName>
                                        </p:attrNameLst>
                                      </p:cBhvr>
                                      <p:tavLst>
                                        <p:tav tm="0">
                                          <p:val>
                                            <p:fltVal val="0"/>
                                          </p:val>
                                        </p:tav>
                                        <p:tav tm="100000">
                                          <p:val>
                                            <p:strVal val="#ppt_w"/>
                                          </p:val>
                                        </p:tav>
                                      </p:tavLst>
                                    </p:anim>
                                    <p:anim calcmode="lin" valueType="num">
                                      <p:cBhvr>
                                        <p:cTn id="32" dur="500" fill="hold"/>
                                        <p:tgtEl>
                                          <p:spTgt spid="375"/>
                                        </p:tgtEl>
                                        <p:attrNameLst>
                                          <p:attrName>ppt_h</p:attrName>
                                        </p:attrNameLst>
                                      </p:cBhvr>
                                      <p:tavLst>
                                        <p:tav tm="0">
                                          <p:val>
                                            <p:fltVal val="0"/>
                                          </p:val>
                                        </p:tav>
                                        <p:tav tm="100000">
                                          <p:val>
                                            <p:strVal val="#ppt_h"/>
                                          </p:val>
                                        </p:tav>
                                      </p:tavLst>
                                    </p:anim>
                                    <p:anim calcmode="lin" valueType="num">
                                      <p:cBhvr>
                                        <p:cTn id="33" dur="500" fill="hold"/>
                                        <p:tgtEl>
                                          <p:spTgt spid="375"/>
                                        </p:tgtEl>
                                        <p:attrNameLst>
                                          <p:attrName>style.rotation</p:attrName>
                                        </p:attrNameLst>
                                      </p:cBhvr>
                                      <p:tavLst>
                                        <p:tav tm="0">
                                          <p:val>
                                            <p:fltVal val="90"/>
                                          </p:val>
                                        </p:tav>
                                        <p:tav tm="100000">
                                          <p:val>
                                            <p:fltVal val="0"/>
                                          </p:val>
                                        </p:tav>
                                      </p:tavLst>
                                    </p:anim>
                                    <p:animEffect transition="in" filter="fade">
                                      <p:cBhvr>
                                        <p:cTn id="34" dur="500"/>
                                        <p:tgtEl>
                                          <p:spTgt spid="375"/>
                                        </p:tgtEl>
                                      </p:cBhvr>
                                    </p:animEffect>
                                  </p:childTnLst>
                                </p:cTn>
                              </p:par>
                              <p:par>
                                <p:cTn id="35" presetID="31" presetClass="entr" presetSubtype="0" fill="hold" nodeType="withEffect">
                                  <p:stCondLst>
                                    <p:cond delay="0"/>
                                  </p:stCondLst>
                                  <p:childTnLst>
                                    <p:set>
                                      <p:cBhvr>
                                        <p:cTn id="36" dur="1" fill="hold">
                                          <p:stCondLst>
                                            <p:cond delay="0"/>
                                          </p:stCondLst>
                                        </p:cTn>
                                        <p:tgtEl>
                                          <p:spTgt spid="383"/>
                                        </p:tgtEl>
                                        <p:attrNameLst>
                                          <p:attrName>style.visibility</p:attrName>
                                        </p:attrNameLst>
                                      </p:cBhvr>
                                      <p:to>
                                        <p:strVal val="visible"/>
                                      </p:to>
                                    </p:set>
                                    <p:anim calcmode="lin" valueType="num">
                                      <p:cBhvr>
                                        <p:cTn id="37" dur="500" fill="hold"/>
                                        <p:tgtEl>
                                          <p:spTgt spid="383"/>
                                        </p:tgtEl>
                                        <p:attrNameLst>
                                          <p:attrName>ppt_w</p:attrName>
                                        </p:attrNameLst>
                                      </p:cBhvr>
                                      <p:tavLst>
                                        <p:tav tm="0">
                                          <p:val>
                                            <p:fltVal val="0"/>
                                          </p:val>
                                        </p:tav>
                                        <p:tav tm="100000">
                                          <p:val>
                                            <p:strVal val="#ppt_w"/>
                                          </p:val>
                                        </p:tav>
                                      </p:tavLst>
                                    </p:anim>
                                    <p:anim calcmode="lin" valueType="num">
                                      <p:cBhvr>
                                        <p:cTn id="38" dur="500" fill="hold"/>
                                        <p:tgtEl>
                                          <p:spTgt spid="383"/>
                                        </p:tgtEl>
                                        <p:attrNameLst>
                                          <p:attrName>ppt_h</p:attrName>
                                        </p:attrNameLst>
                                      </p:cBhvr>
                                      <p:tavLst>
                                        <p:tav tm="0">
                                          <p:val>
                                            <p:fltVal val="0"/>
                                          </p:val>
                                        </p:tav>
                                        <p:tav tm="100000">
                                          <p:val>
                                            <p:strVal val="#ppt_h"/>
                                          </p:val>
                                        </p:tav>
                                      </p:tavLst>
                                    </p:anim>
                                    <p:anim calcmode="lin" valueType="num">
                                      <p:cBhvr>
                                        <p:cTn id="39" dur="500" fill="hold"/>
                                        <p:tgtEl>
                                          <p:spTgt spid="383"/>
                                        </p:tgtEl>
                                        <p:attrNameLst>
                                          <p:attrName>style.rotation</p:attrName>
                                        </p:attrNameLst>
                                      </p:cBhvr>
                                      <p:tavLst>
                                        <p:tav tm="0">
                                          <p:val>
                                            <p:fltVal val="90"/>
                                          </p:val>
                                        </p:tav>
                                        <p:tav tm="100000">
                                          <p:val>
                                            <p:fltVal val="0"/>
                                          </p:val>
                                        </p:tav>
                                      </p:tavLst>
                                    </p:anim>
                                    <p:animEffect transition="in" filter="fade">
                                      <p:cBhvr>
                                        <p:cTn id="40" dur="500"/>
                                        <p:tgtEl>
                                          <p:spTgt spid="383"/>
                                        </p:tgtEl>
                                      </p:cBhvr>
                                    </p:animEffect>
                                  </p:childTnLst>
                                </p:cTn>
                              </p:par>
                              <p:par>
                                <p:cTn id="41" presetID="31" presetClass="entr" presetSubtype="0" fill="hold" nodeType="withEffect">
                                  <p:stCondLst>
                                    <p:cond delay="0"/>
                                  </p:stCondLst>
                                  <p:childTnLst>
                                    <p:set>
                                      <p:cBhvr>
                                        <p:cTn id="42" dur="1" fill="hold">
                                          <p:stCondLst>
                                            <p:cond delay="0"/>
                                          </p:stCondLst>
                                        </p:cTn>
                                        <p:tgtEl>
                                          <p:spTgt spid="349"/>
                                        </p:tgtEl>
                                        <p:attrNameLst>
                                          <p:attrName>style.visibility</p:attrName>
                                        </p:attrNameLst>
                                      </p:cBhvr>
                                      <p:to>
                                        <p:strVal val="visible"/>
                                      </p:to>
                                    </p:set>
                                    <p:anim calcmode="lin" valueType="num">
                                      <p:cBhvr>
                                        <p:cTn id="43" dur="500" fill="hold"/>
                                        <p:tgtEl>
                                          <p:spTgt spid="349"/>
                                        </p:tgtEl>
                                        <p:attrNameLst>
                                          <p:attrName>ppt_w</p:attrName>
                                        </p:attrNameLst>
                                      </p:cBhvr>
                                      <p:tavLst>
                                        <p:tav tm="0">
                                          <p:val>
                                            <p:fltVal val="0"/>
                                          </p:val>
                                        </p:tav>
                                        <p:tav tm="100000">
                                          <p:val>
                                            <p:strVal val="#ppt_w"/>
                                          </p:val>
                                        </p:tav>
                                      </p:tavLst>
                                    </p:anim>
                                    <p:anim calcmode="lin" valueType="num">
                                      <p:cBhvr>
                                        <p:cTn id="44" dur="500" fill="hold"/>
                                        <p:tgtEl>
                                          <p:spTgt spid="349"/>
                                        </p:tgtEl>
                                        <p:attrNameLst>
                                          <p:attrName>ppt_h</p:attrName>
                                        </p:attrNameLst>
                                      </p:cBhvr>
                                      <p:tavLst>
                                        <p:tav tm="0">
                                          <p:val>
                                            <p:fltVal val="0"/>
                                          </p:val>
                                        </p:tav>
                                        <p:tav tm="100000">
                                          <p:val>
                                            <p:strVal val="#ppt_h"/>
                                          </p:val>
                                        </p:tav>
                                      </p:tavLst>
                                    </p:anim>
                                    <p:anim calcmode="lin" valueType="num">
                                      <p:cBhvr>
                                        <p:cTn id="45" dur="500" fill="hold"/>
                                        <p:tgtEl>
                                          <p:spTgt spid="349"/>
                                        </p:tgtEl>
                                        <p:attrNameLst>
                                          <p:attrName>style.rotation</p:attrName>
                                        </p:attrNameLst>
                                      </p:cBhvr>
                                      <p:tavLst>
                                        <p:tav tm="0">
                                          <p:val>
                                            <p:fltVal val="90"/>
                                          </p:val>
                                        </p:tav>
                                        <p:tav tm="100000">
                                          <p:val>
                                            <p:fltVal val="0"/>
                                          </p:val>
                                        </p:tav>
                                      </p:tavLst>
                                    </p:anim>
                                    <p:animEffect transition="in" filter="fade">
                                      <p:cBhvr>
                                        <p:cTn id="46" dur="500"/>
                                        <p:tgtEl>
                                          <p:spTgt spid="349"/>
                                        </p:tgtEl>
                                      </p:cBhvr>
                                    </p:animEffect>
                                  </p:childTnLst>
                                </p:cTn>
                              </p:par>
                              <p:par>
                                <p:cTn id="47" presetID="31" presetClass="entr" presetSubtype="0" fill="hold" nodeType="withEffect">
                                  <p:stCondLst>
                                    <p:cond delay="0"/>
                                  </p:stCondLst>
                                  <p:childTnLst>
                                    <p:set>
                                      <p:cBhvr>
                                        <p:cTn id="48" dur="1" fill="hold">
                                          <p:stCondLst>
                                            <p:cond delay="0"/>
                                          </p:stCondLst>
                                        </p:cTn>
                                        <p:tgtEl>
                                          <p:spTgt spid="343"/>
                                        </p:tgtEl>
                                        <p:attrNameLst>
                                          <p:attrName>style.visibility</p:attrName>
                                        </p:attrNameLst>
                                      </p:cBhvr>
                                      <p:to>
                                        <p:strVal val="visible"/>
                                      </p:to>
                                    </p:set>
                                    <p:anim calcmode="lin" valueType="num">
                                      <p:cBhvr>
                                        <p:cTn id="49" dur="500" fill="hold"/>
                                        <p:tgtEl>
                                          <p:spTgt spid="343"/>
                                        </p:tgtEl>
                                        <p:attrNameLst>
                                          <p:attrName>ppt_w</p:attrName>
                                        </p:attrNameLst>
                                      </p:cBhvr>
                                      <p:tavLst>
                                        <p:tav tm="0">
                                          <p:val>
                                            <p:fltVal val="0"/>
                                          </p:val>
                                        </p:tav>
                                        <p:tav tm="100000">
                                          <p:val>
                                            <p:strVal val="#ppt_w"/>
                                          </p:val>
                                        </p:tav>
                                      </p:tavLst>
                                    </p:anim>
                                    <p:anim calcmode="lin" valueType="num">
                                      <p:cBhvr>
                                        <p:cTn id="50" dur="500" fill="hold"/>
                                        <p:tgtEl>
                                          <p:spTgt spid="343"/>
                                        </p:tgtEl>
                                        <p:attrNameLst>
                                          <p:attrName>ppt_h</p:attrName>
                                        </p:attrNameLst>
                                      </p:cBhvr>
                                      <p:tavLst>
                                        <p:tav tm="0">
                                          <p:val>
                                            <p:fltVal val="0"/>
                                          </p:val>
                                        </p:tav>
                                        <p:tav tm="100000">
                                          <p:val>
                                            <p:strVal val="#ppt_h"/>
                                          </p:val>
                                        </p:tav>
                                      </p:tavLst>
                                    </p:anim>
                                    <p:anim calcmode="lin" valueType="num">
                                      <p:cBhvr>
                                        <p:cTn id="51" dur="500" fill="hold"/>
                                        <p:tgtEl>
                                          <p:spTgt spid="343"/>
                                        </p:tgtEl>
                                        <p:attrNameLst>
                                          <p:attrName>style.rotation</p:attrName>
                                        </p:attrNameLst>
                                      </p:cBhvr>
                                      <p:tavLst>
                                        <p:tav tm="0">
                                          <p:val>
                                            <p:fltVal val="90"/>
                                          </p:val>
                                        </p:tav>
                                        <p:tav tm="100000">
                                          <p:val>
                                            <p:fltVal val="0"/>
                                          </p:val>
                                        </p:tav>
                                      </p:tavLst>
                                    </p:anim>
                                    <p:animEffect transition="in" filter="fade">
                                      <p:cBhvr>
                                        <p:cTn id="52" dur="500"/>
                                        <p:tgtEl>
                                          <p:spTgt spid="343"/>
                                        </p:tgtEl>
                                      </p:cBhvr>
                                    </p:animEffect>
                                  </p:childTnLst>
                                </p:cTn>
                              </p:par>
                              <p:par>
                                <p:cTn id="53" presetID="31" presetClass="entr" presetSubtype="0" fill="hold" nodeType="withEffect">
                                  <p:stCondLst>
                                    <p:cond delay="0"/>
                                  </p:stCondLst>
                                  <p:childTnLst>
                                    <p:set>
                                      <p:cBhvr>
                                        <p:cTn id="54" dur="1" fill="hold">
                                          <p:stCondLst>
                                            <p:cond delay="0"/>
                                          </p:stCondLst>
                                        </p:cTn>
                                        <p:tgtEl>
                                          <p:spTgt spid="155"/>
                                        </p:tgtEl>
                                        <p:attrNameLst>
                                          <p:attrName>style.visibility</p:attrName>
                                        </p:attrNameLst>
                                      </p:cBhvr>
                                      <p:to>
                                        <p:strVal val="visible"/>
                                      </p:to>
                                    </p:set>
                                    <p:anim calcmode="lin" valueType="num">
                                      <p:cBhvr>
                                        <p:cTn id="55" dur="500" fill="hold"/>
                                        <p:tgtEl>
                                          <p:spTgt spid="155"/>
                                        </p:tgtEl>
                                        <p:attrNameLst>
                                          <p:attrName>ppt_w</p:attrName>
                                        </p:attrNameLst>
                                      </p:cBhvr>
                                      <p:tavLst>
                                        <p:tav tm="0">
                                          <p:val>
                                            <p:fltVal val="0"/>
                                          </p:val>
                                        </p:tav>
                                        <p:tav tm="100000">
                                          <p:val>
                                            <p:strVal val="#ppt_w"/>
                                          </p:val>
                                        </p:tav>
                                      </p:tavLst>
                                    </p:anim>
                                    <p:anim calcmode="lin" valueType="num">
                                      <p:cBhvr>
                                        <p:cTn id="56" dur="500" fill="hold"/>
                                        <p:tgtEl>
                                          <p:spTgt spid="155"/>
                                        </p:tgtEl>
                                        <p:attrNameLst>
                                          <p:attrName>ppt_h</p:attrName>
                                        </p:attrNameLst>
                                      </p:cBhvr>
                                      <p:tavLst>
                                        <p:tav tm="0">
                                          <p:val>
                                            <p:fltVal val="0"/>
                                          </p:val>
                                        </p:tav>
                                        <p:tav tm="100000">
                                          <p:val>
                                            <p:strVal val="#ppt_h"/>
                                          </p:val>
                                        </p:tav>
                                      </p:tavLst>
                                    </p:anim>
                                    <p:anim calcmode="lin" valueType="num">
                                      <p:cBhvr>
                                        <p:cTn id="57" dur="500" fill="hold"/>
                                        <p:tgtEl>
                                          <p:spTgt spid="155"/>
                                        </p:tgtEl>
                                        <p:attrNameLst>
                                          <p:attrName>style.rotation</p:attrName>
                                        </p:attrNameLst>
                                      </p:cBhvr>
                                      <p:tavLst>
                                        <p:tav tm="0">
                                          <p:val>
                                            <p:fltVal val="90"/>
                                          </p:val>
                                        </p:tav>
                                        <p:tav tm="100000">
                                          <p:val>
                                            <p:fltVal val="0"/>
                                          </p:val>
                                        </p:tav>
                                      </p:tavLst>
                                    </p:anim>
                                    <p:animEffect transition="in" filter="fade">
                                      <p:cBhvr>
                                        <p:cTn id="58" dur="500"/>
                                        <p:tgtEl>
                                          <p:spTgt spid="155"/>
                                        </p:tgtEl>
                                      </p:cBhvr>
                                    </p:animEffect>
                                  </p:childTnLst>
                                </p:cTn>
                              </p:par>
                            </p:childTnLst>
                          </p:cTn>
                        </p:par>
                        <p:par>
                          <p:cTn id="59" fill="hold">
                            <p:stCondLst>
                              <p:cond delay="1500"/>
                            </p:stCondLst>
                            <p:childTnLst>
                              <p:par>
                                <p:cTn id="60" presetID="2" presetClass="entr" presetSubtype="1" fill="hold" nodeType="afterEffect">
                                  <p:stCondLst>
                                    <p:cond delay="0"/>
                                  </p:stCondLst>
                                  <p:childTnLst>
                                    <p:set>
                                      <p:cBhvr>
                                        <p:cTn id="61" dur="1" fill="hold">
                                          <p:stCondLst>
                                            <p:cond delay="0"/>
                                          </p:stCondLst>
                                        </p:cTn>
                                        <p:tgtEl>
                                          <p:spTgt spid="359"/>
                                        </p:tgtEl>
                                        <p:attrNameLst>
                                          <p:attrName>style.visibility</p:attrName>
                                        </p:attrNameLst>
                                      </p:cBhvr>
                                      <p:to>
                                        <p:strVal val="visible"/>
                                      </p:to>
                                    </p:set>
                                    <p:anim calcmode="lin" valueType="num">
                                      <p:cBhvr additive="base">
                                        <p:cTn id="62" dur="1500" fill="hold"/>
                                        <p:tgtEl>
                                          <p:spTgt spid="359"/>
                                        </p:tgtEl>
                                        <p:attrNameLst>
                                          <p:attrName>ppt_x</p:attrName>
                                        </p:attrNameLst>
                                      </p:cBhvr>
                                      <p:tavLst>
                                        <p:tav tm="0">
                                          <p:val>
                                            <p:strVal val="#ppt_x"/>
                                          </p:val>
                                        </p:tav>
                                        <p:tav tm="100000">
                                          <p:val>
                                            <p:strVal val="#ppt_x"/>
                                          </p:val>
                                        </p:tav>
                                      </p:tavLst>
                                    </p:anim>
                                    <p:anim calcmode="lin" valueType="num">
                                      <p:cBhvr additive="base">
                                        <p:cTn id="63" dur="1500" fill="hold"/>
                                        <p:tgtEl>
                                          <p:spTgt spid="359"/>
                                        </p:tgtEl>
                                        <p:attrNameLst>
                                          <p:attrName>ppt_y</p:attrName>
                                        </p:attrNameLst>
                                      </p:cBhvr>
                                      <p:tavLst>
                                        <p:tav tm="0">
                                          <p:val>
                                            <p:strVal val="0-#ppt_h/2"/>
                                          </p:val>
                                        </p:tav>
                                        <p:tav tm="100000">
                                          <p:val>
                                            <p:strVal val="#ppt_y"/>
                                          </p:val>
                                        </p:tav>
                                      </p:tavLst>
                                    </p:anim>
                                  </p:childTnLst>
                                </p:cTn>
                              </p:par>
                            </p:childTnLst>
                          </p:cTn>
                        </p:par>
                        <p:par>
                          <p:cTn id="64" fill="hold">
                            <p:stCondLst>
                              <p:cond delay="3000"/>
                            </p:stCondLst>
                            <p:childTnLst>
                              <p:par>
                                <p:cTn id="65" presetID="41" presetClass="entr" presetSubtype="0" fill="hold" grpId="0" nodeType="afterEffect">
                                  <p:stCondLst>
                                    <p:cond delay="0"/>
                                  </p:stCondLst>
                                  <p:iterate type="lt">
                                    <p:tmPct val="10000"/>
                                  </p:iterate>
                                  <p:childTnLst>
                                    <p:set>
                                      <p:cBhvr>
                                        <p:cTn id="66" dur="1" fill="hold">
                                          <p:stCondLst>
                                            <p:cond delay="0"/>
                                          </p:stCondLst>
                                        </p:cTn>
                                        <p:tgtEl>
                                          <p:spTgt spid="372"/>
                                        </p:tgtEl>
                                        <p:attrNameLst>
                                          <p:attrName>style.visibility</p:attrName>
                                        </p:attrNameLst>
                                      </p:cBhvr>
                                      <p:to>
                                        <p:strVal val="visible"/>
                                      </p:to>
                                    </p:set>
                                    <p:anim calcmode="lin" valueType="num">
                                      <p:cBhvr>
                                        <p:cTn id="67" dur="500" fill="hold"/>
                                        <p:tgtEl>
                                          <p:spTgt spid="372"/>
                                        </p:tgtEl>
                                        <p:attrNameLst>
                                          <p:attrName>ppt_x</p:attrName>
                                        </p:attrNameLst>
                                      </p:cBhvr>
                                      <p:tavLst>
                                        <p:tav tm="0">
                                          <p:val>
                                            <p:strVal val="#ppt_x"/>
                                          </p:val>
                                        </p:tav>
                                        <p:tav tm="50000">
                                          <p:val>
                                            <p:strVal val="#ppt_x+.1"/>
                                          </p:val>
                                        </p:tav>
                                        <p:tav tm="100000">
                                          <p:val>
                                            <p:strVal val="#ppt_x"/>
                                          </p:val>
                                        </p:tav>
                                      </p:tavLst>
                                    </p:anim>
                                    <p:anim calcmode="lin" valueType="num">
                                      <p:cBhvr>
                                        <p:cTn id="68" dur="500" fill="hold"/>
                                        <p:tgtEl>
                                          <p:spTgt spid="372"/>
                                        </p:tgtEl>
                                        <p:attrNameLst>
                                          <p:attrName>ppt_y</p:attrName>
                                        </p:attrNameLst>
                                      </p:cBhvr>
                                      <p:tavLst>
                                        <p:tav tm="0">
                                          <p:val>
                                            <p:strVal val="#ppt_y"/>
                                          </p:val>
                                        </p:tav>
                                        <p:tav tm="100000">
                                          <p:val>
                                            <p:strVal val="#ppt_y"/>
                                          </p:val>
                                        </p:tav>
                                      </p:tavLst>
                                    </p:anim>
                                    <p:anim calcmode="lin" valueType="num">
                                      <p:cBhvr>
                                        <p:cTn id="69" dur="500" fill="hold"/>
                                        <p:tgtEl>
                                          <p:spTgt spid="372"/>
                                        </p:tgtEl>
                                        <p:attrNameLst>
                                          <p:attrName>ppt_h</p:attrName>
                                        </p:attrNameLst>
                                      </p:cBhvr>
                                      <p:tavLst>
                                        <p:tav tm="0">
                                          <p:val>
                                            <p:strVal val="#ppt_h/10"/>
                                          </p:val>
                                        </p:tav>
                                        <p:tav tm="50000">
                                          <p:val>
                                            <p:strVal val="#ppt_h+.01"/>
                                          </p:val>
                                        </p:tav>
                                        <p:tav tm="100000">
                                          <p:val>
                                            <p:strVal val="#ppt_h"/>
                                          </p:val>
                                        </p:tav>
                                      </p:tavLst>
                                    </p:anim>
                                    <p:anim calcmode="lin" valueType="num">
                                      <p:cBhvr>
                                        <p:cTn id="70" dur="500" fill="hold"/>
                                        <p:tgtEl>
                                          <p:spTgt spid="372"/>
                                        </p:tgtEl>
                                        <p:attrNameLst>
                                          <p:attrName>ppt_w</p:attrName>
                                        </p:attrNameLst>
                                      </p:cBhvr>
                                      <p:tavLst>
                                        <p:tav tm="0">
                                          <p:val>
                                            <p:strVal val="#ppt_w/10"/>
                                          </p:val>
                                        </p:tav>
                                        <p:tav tm="50000">
                                          <p:val>
                                            <p:strVal val="#ppt_w+.01"/>
                                          </p:val>
                                        </p:tav>
                                        <p:tav tm="100000">
                                          <p:val>
                                            <p:strVal val="#ppt_w"/>
                                          </p:val>
                                        </p:tav>
                                      </p:tavLst>
                                    </p:anim>
                                    <p:animEffect transition="in" filter="fade">
                                      <p:cBhvr>
                                        <p:cTn id="71" dur="500" tmFilter="0,0; .5, 1; 1, 1"/>
                                        <p:tgtEl>
                                          <p:spTgt spid="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3" grpId="0" animBg="1"/>
      <p:bldP spid="37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703607" y="414678"/>
            <a:ext cx="2687949" cy="415498"/>
          </a:xfrm>
          <a:prstGeom prst="rect">
            <a:avLst/>
          </a:prstGeom>
          <a:noFill/>
        </p:spPr>
        <p:txBody>
          <a:bodyPr wrap="square" lIns="0" tIns="0" rIns="0" bIns="0" rtlCol="0">
            <a:spAutoFit/>
          </a:bodyPr>
          <a:lstStyle/>
          <a:p>
            <a:pPr algn="ctr"/>
            <a:r>
              <a:rPr lang="zh-CN" altLang="en-US" sz="2700" b="1" dirty="0" smtClean="0">
                <a:solidFill>
                  <a:srgbClr val="0070C0"/>
                </a:solidFill>
                <a:latin typeface="微软雅黑" pitchFamily="34" charset="-122"/>
                <a:ea typeface="微软雅黑" pitchFamily="34" charset="-122"/>
              </a:rPr>
              <a:t>预防性维护</a:t>
            </a:r>
            <a:endParaRPr lang="zh-CN" altLang="en-US" sz="1300" dirty="0">
              <a:solidFill>
                <a:srgbClr val="0070C0"/>
              </a:solidFill>
              <a:latin typeface="微软雅黑" pitchFamily="34" charset="-122"/>
              <a:ea typeface="微软雅黑" pitchFamily="34" charset="-122"/>
            </a:endParaRPr>
          </a:p>
        </p:txBody>
      </p:sp>
      <p:pic>
        <p:nvPicPr>
          <p:cNvPr id="18" name="Image 12" descr="Divider Right.png"/>
          <p:cNvPicPr>
            <a:picLocks noChangeAspect="1"/>
          </p:cNvPicPr>
          <p:nvPr/>
        </p:nvPicPr>
        <p:blipFill>
          <a:blip r:embed="rId3"/>
          <a:stretch>
            <a:fillRect/>
          </a:stretch>
        </p:blipFill>
        <p:spPr>
          <a:xfrm flipH="1">
            <a:off x="2928015" y="610203"/>
            <a:ext cx="2030885" cy="70311"/>
          </a:xfrm>
          <a:prstGeom prst="rect">
            <a:avLst/>
          </a:prstGeom>
        </p:spPr>
      </p:pic>
      <p:sp>
        <p:nvSpPr>
          <p:cNvPr id="19" name="ZoneTexte 17"/>
          <p:cNvSpPr txBox="1"/>
          <p:nvPr/>
        </p:nvSpPr>
        <p:spPr>
          <a:xfrm>
            <a:off x="5308199" y="840868"/>
            <a:ext cx="1477321" cy="492438"/>
          </a:xfrm>
          <a:prstGeom prst="rect">
            <a:avLst/>
          </a:prstGeom>
          <a:noFill/>
        </p:spPr>
        <p:txBody>
          <a:bodyPr wrap="none" lIns="121917" tIns="60958" rIns="121917" bIns="60958" rtlCol="0">
            <a:spAutoFit/>
          </a:bodyPr>
          <a:lstStyle/>
          <a:p>
            <a:pPr algn="ctr"/>
            <a:r>
              <a:rPr lang="zh-CN" altLang="en-US" sz="2400" b="1" i="1" dirty="0" smtClean="0">
                <a:solidFill>
                  <a:srgbClr val="58595B"/>
                </a:solidFill>
                <a:latin typeface="微软雅黑" panose="020B0503020204020204" pitchFamily="34" charset="-122"/>
                <a:ea typeface="微软雅黑" panose="020B0503020204020204" pitchFamily="34" charset="-122"/>
              </a:rPr>
              <a:t>六个事实</a:t>
            </a:r>
            <a:endParaRPr lang="fr-FR" sz="2400" b="1" i="1" dirty="0">
              <a:solidFill>
                <a:srgbClr val="58595B"/>
              </a:solidFill>
              <a:latin typeface="微软雅黑" panose="020B0503020204020204" pitchFamily="34" charset="-122"/>
              <a:ea typeface="微软雅黑" panose="020B0503020204020204" pitchFamily="34" charset="-122"/>
            </a:endParaRPr>
          </a:p>
        </p:txBody>
      </p:sp>
      <p:pic>
        <p:nvPicPr>
          <p:cNvPr id="20" name="Image 12" descr="Divider Right.png"/>
          <p:cNvPicPr>
            <a:picLocks noChangeAspect="1"/>
          </p:cNvPicPr>
          <p:nvPr/>
        </p:nvPicPr>
        <p:blipFill>
          <a:blip r:embed="rId3"/>
          <a:stretch>
            <a:fillRect/>
          </a:stretch>
        </p:blipFill>
        <p:spPr>
          <a:xfrm rot="10800000" flipH="1">
            <a:off x="7150438" y="610203"/>
            <a:ext cx="2030885" cy="70311"/>
          </a:xfrm>
          <a:prstGeom prst="rect">
            <a:avLst/>
          </a:prstGeom>
        </p:spPr>
      </p:pic>
      <p:sp>
        <p:nvSpPr>
          <p:cNvPr id="42" name="ZoneTexte 17"/>
          <p:cNvSpPr txBox="1"/>
          <p:nvPr/>
        </p:nvSpPr>
        <p:spPr>
          <a:xfrm>
            <a:off x="750681" y="1403269"/>
            <a:ext cx="9630995" cy="5293753"/>
          </a:xfrm>
          <a:prstGeom prst="rect">
            <a:avLst/>
          </a:prstGeom>
          <a:noFill/>
          <a:ln>
            <a:noFill/>
          </a:ln>
        </p:spPr>
        <p:txBody>
          <a:bodyPr wrap="square" lIns="121917" tIns="60958" rIns="121917" bIns="60958" rtlCol="0">
            <a:spAutoFit/>
          </a:bodyPr>
          <a:lstStyle/>
          <a:p>
            <a:r>
              <a:rPr lang="en-US" altLang="zh-CN" sz="2800" b="1" dirty="0">
                <a:solidFill>
                  <a:srgbClr val="58595B"/>
                </a:solidFill>
                <a:latin typeface="微软雅黑" panose="020B0503020204020204" pitchFamily="34" charset="-122"/>
                <a:ea typeface="微软雅黑" panose="020B0503020204020204" pitchFamily="34" charset="-122"/>
              </a:rPr>
              <a:t>(4) </a:t>
            </a:r>
            <a:r>
              <a:rPr lang="zh-CN" altLang="en-US" sz="2800" b="1" dirty="0">
                <a:solidFill>
                  <a:srgbClr val="58595B"/>
                </a:solidFill>
                <a:latin typeface="微软雅黑" panose="020B0503020204020204" pitchFamily="34" charset="-122"/>
                <a:ea typeface="微软雅黑" panose="020B0503020204020204" pitchFamily="34" charset="-122"/>
              </a:rPr>
              <a:t>用户具有较多使用该软件的经验，因此，能够很容易</a:t>
            </a:r>
          </a:p>
          <a:p>
            <a:r>
              <a:rPr lang="zh-CN" altLang="en-US" sz="2800" b="1" dirty="0">
                <a:solidFill>
                  <a:srgbClr val="58595B"/>
                </a:solidFill>
                <a:latin typeface="微软雅黑" panose="020B0503020204020204" pitchFamily="34" charset="-122"/>
                <a:ea typeface="微软雅黑" panose="020B0503020204020204" pitchFamily="34" charset="-122"/>
              </a:rPr>
              <a:t>     地搞清晰的变更需求和变更的范围</a:t>
            </a:r>
            <a:r>
              <a:rPr lang="zh-CN" altLang="en-US" sz="2800" b="1" dirty="0" smtClean="0">
                <a:solidFill>
                  <a:srgbClr val="58595B"/>
                </a:solidFill>
                <a:latin typeface="微软雅黑" panose="020B0503020204020204" pitchFamily="34" charset="-122"/>
                <a:ea typeface="微软雅黑" panose="020B0503020204020204" pitchFamily="34" charset="-122"/>
              </a:rPr>
              <a:t>。</a:t>
            </a:r>
            <a:endParaRPr lang="en-US" altLang="zh-CN" sz="2800" b="1" dirty="0" smtClean="0">
              <a:solidFill>
                <a:srgbClr val="58595B"/>
              </a:solidFill>
              <a:latin typeface="微软雅黑" panose="020B0503020204020204" pitchFamily="34" charset="-122"/>
              <a:ea typeface="微软雅黑" panose="020B0503020204020204" pitchFamily="34" charset="-122"/>
            </a:endParaRPr>
          </a:p>
          <a:p>
            <a:endParaRPr lang="zh-CN" altLang="en-US" sz="2800" b="1" dirty="0">
              <a:solidFill>
                <a:srgbClr val="58595B"/>
              </a:solidFill>
              <a:latin typeface="微软雅黑" panose="020B0503020204020204" pitchFamily="34" charset="-122"/>
              <a:ea typeface="微软雅黑" panose="020B0503020204020204" pitchFamily="34" charset="-122"/>
            </a:endParaRPr>
          </a:p>
          <a:p>
            <a:r>
              <a:rPr lang="en-US" altLang="zh-CN" sz="2800" b="1" dirty="0">
                <a:solidFill>
                  <a:srgbClr val="58595B"/>
                </a:solidFill>
                <a:latin typeface="微软雅黑" panose="020B0503020204020204" pitchFamily="34" charset="-122"/>
                <a:ea typeface="微软雅黑" panose="020B0503020204020204" pitchFamily="34" charset="-122"/>
              </a:rPr>
              <a:t>(5) </a:t>
            </a:r>
            <a:r>
              <a:rPr lang="zh-CN" altLang="en-US" sz="2800" b="1" dirty="0">
                <a:solidFill>
                  <a:srgbClr val="58595B"/>
                </a:solidFill>
                <a:latin typeface="微软雅黑" panose="020B0503020204020204" pitchFamily="34" charset="-122"/>
                <a:ea typeface="微软雅黑" panose="020B0503020204020204" pitchFamily="34" charset="-122"/>
              </a:rPr>
              <a:t>利用逆向工程和再工程的工具，可以使一部分工作自</a:t>
            </a:r>
          </a:p>
          <a:p>
            <a:r>
              <a:rPr lang="zh-CN" altLang="en-US" sz="2800" b="1" dirty="0">
                <a:solidFill>
                  <a:srgbClr val="58595B"/>
                </a:solidFill>
                <a:latin typeface="微软雅黑" panose="020B0503020204020204" pitchFamily="34" charset="-122"/>
                <a:ea typeface="微软雅黑" panose="020B0503020204020204" pitchFamily="34" charset="-122"/>
              </a:rPr>
              <a:t>      动化</a:t>
            </a:r>
            <a:r>
              <a:rPr lang="zh-CN" altLang="en-US" sz="2800" b="1" dirty="0" smtClean="0">
                <a:solidFill>
                  <a:srgbClr val="58595B"/>
                </a:solidFill>
                <a:latin typeface="微软雅黑" panose="020B0503020204020204" pitchFamily="34" charset="-122"/>
                <a:ea typeface="微软雅黑" panose="020B0503020204020204" pitchFamily="34" charset="-122"/>
              </a:rPr>
              <a:t>。</a:t>
            </a:r>
            <a:endParaRPr lang="en-US" altLang="zh-CN" sz="2800" b="1" dirty="0" smtClean="0">
              <a:solidFill>
                <a:srgbClr val="58595B"/>
              </a:solidFill>
              <a:latin typeface="微软雅黑" panose="020B0503020204020204" pitchFamily="34" charset="-122"/>
              <a:ea typeface="微软雅黑" panose="020B0503020204020204" pitchFamily="34" charset="-122"/>
            </a:endParaRPr>
          </a:p>
          <a:p>
            <a:endParaRPr lang="zh-CN" altLang="en-US" sz="2800" b="1" dirty="0">
              <a:solidFill>
                <a:srgbClr val="58595B"/>
              </a:solidFill>
              <a:latin typeface="微软雅黑" panose="020B0503020204020204" pitchFamily="34" charset="-122"/>
              <a:ea typeface="微软雅黑" panose="020B0503020204020204" pitchFamily="34" charset="-122"/>
            </a:endParaRPr>
          </a:p>
          <a:p>
            <a:r>
              <a:rPr lang="en-US" altLang="zh-CN" sz="2800" b="1" dirty="0">
                <a:solidFill>
                  <a:srgbClr val="58595B"/>
                </a:solidFill>
                <a:latin typeface="微软雅黑" panose="020B0503020204020204" pitchFamily="34" charset="-122"/>
                <a:ea typeface="微软雅黑" panose="020B0503020204020204" pitchFamily="34" charset="-122"/>
              </a:rPr>
              <a:t>(6) </a:t>
            </a:r>
            <a:r>
              <a:rPr lang="zh-CN" altLang="en-US" sz="2800" b="1" dirty="0">
                <a:solidFill>
                  <a:srgbClr val="58595B"/>
                </a:solidFill>
                <a:latin typeface="微软雅黑" panose="020B0503020204020204" pitchFamily="34" charset="-122"/>
                <a:ea typeface="微软雅黑" panose="020B0503020204020204" pitchFamily="34" charset="-122"/>
              </a:rPr>
              <a:t>在完成预防性维护的过程中可以建立起完整的</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rPr>
              <a:t>软件配</a:t>
            </a:r>
          </a:p>
          <a:p>
            <a:r>
              <a:rPr lang="zh-CN" altLang="en-US" sz="2800" b="1" dirty="0">
                <a:solidFill>
                  <a:schemeClr val="accent1">
                    <a:lumMod val="75000"/>
                  </a:schemeClr>
                </a:solidFill>
                <a:latin typeface="微软雅黑" panose="020B0503020204020204" pitchFamily="34" charset="-122"/>
                <a:ea typeface="微软雅黑" panose="020B0503020204020204" pitchFamily="34" charset="-122"/>
              </a:rPr>
              <a:t>     置</a:t>
            </a:r>
            <a:r>
              <a:rPr lang="zh-CN" altLang="en-US" sz="2800" b="1" dirty="0" smtClean="0">
                <a:solidFill>
                  <a:srgbClr val="58595B"/>
                </a:solidFill>
                <a:latin typeface="微软雅黑" panose="020B0503020204020204" pitchFamily="34" charset="-122"/>
                <a:ea typeface="微软雅黑" panose="020B0503020204020204" pitchFamily="34" charset="-122"/>
              </a:rPr>
              <a:t>。</a:t>
            </a:r>
            <a:endParaRPr lang="en-US" altLang="zh-CN" sz="2800" b="1" dirty="0" smtClean="0">
              <a:solidFill>
                <a:srgbClr val="58595B"/>
              </a:solidFill>
              <a:latin typeface="微软雅黑" panose="020B0503020204020204" pitchFamily="34" charset="-122"/>
              <a:ea typeface="微软雅黑" panose="020B0503020204020204" pitchFamily="34" charset="-122"/>
            </a:endParaRPr>
          </a:p>
          <a:p>
            <a:endParaRPr lang="zh-CN" altLang="en-US" sz="2800" b="1" dirty="0">
              <a:solidFill>
                <a:srgbClr val="58595B"/>
              </a:solidFill>
              <a:latin typeface="微软雅黑" panose="020B0503020204020204" pitchFamily="34" charset="-122"/>
              <a:ea typeface="微软雅黑" panose="020B0503020204020204" pitchFamily="34" charset="-122"/>
            </a:endParaRPr>
          </a:p>
          <a:p>
            <a:r>
              <a:rPr lang="zh-CN" altLang="en-US" sz="2800" b="1" dirty="0">
                <a:solidFill>
                  <a:srgbClr val="58595B"/>
                </a:solidFill>
                <a:latin typeface="微软雅黑" panose="020B0503020204020204" pitchFamily="34" charset="-122"/>
                <a:ea typeface="微软雅黑" panose="020B0503020204020204" pitchFamily="34" charset="-122"/>
              </a:rPr>
              <a:t>       虽然由于条件所限，目前预防性维护在全部维护活动中仅占很小比例，但是，人们不应该忽视这类维护，在条件具备时应该主动地进行预防性维护。</a:t>
            </a:r>
          </a:p>
        </p:txBody>
      </p:sp>
      <p:sp>
        <p:nvSpPr>
          <p:cNvPr id="9" name="文本框 8"/>
          <p:cNvSpPr txBox="1"/>
          <p:nvPr/>
        </p:nvSpPr>
        <p:spPr>
          <a:xfrm>
            <a:off x="10510983" y="3097263"/>
            <a:ext cx="1523999" cy="1631216"/>
          </a:xfrm>
          <a:prstGeom prst="rect">
            <a:avLst/>
          </a:prstGeom>
          <a:noFill/>
          <a:ln w="31750">
            <a:solidFill>
              <a:srgbClr val="005490"/>
            </a:solidFill>
          </a:ln>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包括</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需求说明书</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设计说明书</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和</a:t>
            </a:r>
            <a:r>
              <a:rPr lang="zh-CN" altLang="en-US" sz="2000" dirty="0">
                <a:latin typeface="微软雅黑" panose="020B0503020204020204" pitchFamily="34" charset="-122"/>
                <a:ea typeface="微软雅黑" panose="020B0503020204020204" pitchFamily="34" charset="-122"/>
              </a:rPr>
              <a:t>源程序清单</a:t>
            </a:r>
            <a:r>
              <a:rPr lang="zh-CN" altLang="en-US" sz="2000" dirty="0" smtClean="0">
                <a:latin typeface="微软雅黑" panose="020B0503020204020204" pitchFamily="34" charset="-122"/>
                <a:ea typeface="微软雅黑" panose="020B0503020204020204" pitchFamily="34" charset="-122"/>
              </a:rPr>
              <a:t>等。</a:t>
            </a:r>
            <a:endParaRPr lang="zh-CN" altLang="en-US" sz="2000" dirty="0">
              <a:latin typeface="微软雅黑" panose="020B0503020204020204" pitchFamily="34" charset="-122"/>
              <a:ea typeface="微软雅黑" panose="020B0503020204020204" pitchFamily="34" charset="-122"/>
            </a:endParaRPr>
          </a:p>
        </p:txBody>
      </p:sp>
      <p:cxnSp>
        <p:nvCxnSpPr>
          <p:cNvPr id="23" name="肘形连接符 22"/>
          <p:cNvCxnSpPr/>
          <p:nvPr/>
        </p:nvCxnSpPr>
        <p:spPr>
          <a:xfrm flipV="1">
            <a:off x="9679709" y="3768438"/>
            <a:ext cx="831273" cy="480289"/>
          </a:xfrm>
          <a:prstGeom prst="bentConnector3">
            <a:avLst/>
          </a:prstGeom>
          <a:ln w="25400">
            <a:solidFill>
              <a:srgbClr val="005490"/>
            </a:solidFill>
          </a:ln>
        </p:spPr>
        <p:style>
          <a:lnRef idx="1">
            <a:schemeClr val="accent1"/>
          </a:lnRef>
          <a:fillRef idx="0">
            <a:schemeClr val="accent1"/>
          </a:fillRef>
          <a:effectRef idx="0">
            <a:schemeClr val="accent1"/>
          </a:effectRef>
          <a:fontRef idx="minor">
            <a:schemeClr val="tx1"/>
          </a:fontRef>
        </p:style>
      </p:cxnSp>
      <p:sp>
        <p:nvSpPr>
          <p:cNvPr id="27" name="动作按钮: 上一张 26">
            <a:hlinkClick r:id="rId4" action="ppaction://hlinksldjump" highlightClick="1"/>
          </p:cNvPr>
          <p:cNvSpPr/>
          <p:nvPr/>
        </p:nvSpPr>
        <p:spPr>
          <a:xfrm>
            <a:off x="11843766" y="6471666"/>
            <a:ext cx="348234" cy="386334"/>
          </a:xfrm>
          <a:prstGeom prst="actionButtonReturn">
            <a:avLst/>
          </a:prstGeom>
          <a:solidFill>
            <a:srgbClr val="0054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70046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anim calcmode="lin" valueType="num">
                                      <p:cBhvr>
                                        <p:cTn id="7" dur="5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2">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2">
                                            <p:txEl>
                                              <p:pRg st="1" end="1"/>
                                            </p:txEl>
                                          </p:spTgt>
                                        </p:tgtEl>
                                        <p:attrNameLst>
                                          <p:attrName>style.visibility</p:attrName>
                                        </p:attrNameLst>
                                      </p:cBhvr>
                                      <p:to>
                                        <p:strVal val="visible"/>
                                      </p:to>
                                    </p:set>
                                    <p:anim calcmode="lin" valueType="num">
                                      <p:cBhvr>
                                        <p:cTn id="12" dur="500" fill="hold"/>
                                        <p:tgtEl>
                                          <p:spTgt spid="42">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2">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2">
                                            <p:txEl>
                                              <p:pRg st="1" end="1"/>
                                            </p:txEl>
                                          </p:spTgt>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42">
                                            <p:txEl>
                                              <p:pRg st="3" end="3"/>
                                            </p:txEl>
                                          </p:spTgt>
                                        </p:tgtEl>
                                        <p:attrNameLst>
                                          <p:attrName>style.visibility</p:attrName>
                                        </p:attrNameLst>
                                      </p:cBhvr>
                                      <p:to>
                                        <p:strVal val="visible"/>
                                      </p:to>
                                    </p:set>
                                    <p:anim calcmode="lin" valueType="num">
                                      <p:cBhvr>
                                        <p:cTn id="17" dur="500" fill="hold"/>
                                        <p:tgtEl>
                                          <p:spTgt spid="42">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42">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42">
                                            <p:txEl>
                                              <p:pRg st="3" end="3"/>
                                            </p:txEl>
                                          </p:spTgt>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42">
                                            <p:txEl>
                                              <p:pRg st="4" end="4"/>
                                            </p:txEl>
                                          </p:spTgt>
                                        </p:tgtEl>
                                        <p:attrNameLst>
                                          <p:attrName>style.visibility</p:attrName>
                                        </p:attrNameLst>
                                      </p:cBhvr>
                                      <p:to>
                                        <p:strVal val="visible"/>
                                      </p:to>
                                    </p:set>
                                    <p:anim calcmode="lin" valueType="num">
                                      <p:cBhvr>
                                        <p:cTn id="22" dur="500" fill="hold"/>
                                        <p:tgtEl>
                                          <p:spTgt spid="42">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42">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42">
                                            <p:txEl>
                                              <p:pRg st="4" end="4"/>
                                            </p:txEl>
                                          </p:spTgt>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42">
                                            <p:txEl>
                                              <p:pRg st="6" end="6"/>
                                            </p:txEl>
                                          </p:spTgt>
                                        </p:tgtEl>
                                        <p:attrNameLst>
                                          <p:attrName>style.visibility</p:attrName>
                                        </p:attrNameLst>
                                      </p:cBhvr>
                                      <p:to>
                                        <p:strVal val="visible"/>
                                      </p:to>
                                    </p:set>
                                    <p:anim calcmode="lin" valueType="num">
                                      <p:cBhvr>
                                        <p:cTn id="27" dur="500" fill="hold"/>
                                        <p:tgtEl>
                                          <p:spTgt spid="42">
                                            <p:txEl>
                                              <p:pRg st="6" end="6"/>
                                            </p:txEl>
                                          </p:spTgt>
                                        </p:tgtEl>
                                        <p:attrNameLst>
                                          <p:attrName>ppt_w</p:attrName>
                                        </p:attrNameLst>
                                      </p:cBhvr>
                                      <p:tavLst>
                                        <p:tav tm="0">
                                          <p:val>
                                            <p:fltVal val="0"/>
                                          </p:val>
                                        </p:tav>
                                        <p:tav tm="100000">
                                          <p:val>
                                            <p:strVal val="#ppt_w"/>
                                          </p:val>
                                        </p:tav>
                                      </p:tavLst>
                                    </p:anim>
                                    <p:anim calcmode="lin" valueType="num">
                                      <p:cBhvr>
                                        <p:cTn id="28" dur="500" fill="hold"/>
                                        <p:tgtEl>
                                          <p:spTgt spid="42">
                                            <p:txEl>
                                              <p:pRg st="6" end="6"/>
                                            </p:txEl>
                                          </p:spTgt>
                                        </p:tgtEl>
                                        <p:attrNameLst>
                                          <p:attrName>ppt_h</p:attrName>
                                        </p:attrNameLst>
                                      </p:cBhvr>
                                      <p:tavLst>
                                        <p:tav tm="0">
                                          <p:val>
                                            <p:fltVal val="0"/>
                                          </p:val>
                                        </p:tav>
                                        <p:tav tm="100000">
                                          <p:val>
                                            <p:strVal val="#ppt_h"/>
                                          </p:val>
                                        </p:tav>
                                      </p:tavLst>
                                    </p:anim>
                                    <p:animEffect transition="in" filter="fade">
                                      <p:cBhvr>
                                        <p:cTn id="29" dur="500"/>
                                        <p:tgtEl>
                                          <p:spTgt spid="42">
                                            <p:txEl>
                                              <p:pRg st="6" end="6"/>
                                            </p:txEl>
                                          </p:spTgt>
                                        </p:tgtEl>
                                      </p:cBhvr>
                                    </p:animEffect>
                                  </p:childTnLst>
                                </p:cTn>
                              </p:par>
                              <p:par>
                                <p:cTn id="30" presetID="53" presetClass="entr" presetSubtype="16" fill="hold" grpId="0" nodeType="withEffect">
                                  <p:stCondLst>
                                    <p:cond delay="1000"/>
                                  </p:stCondLst>
                                  <p:childTnLst>
                                    <p:set>
                                      <p:cBhvr>
                                        <p:cTn id="31" dur="1" fill="hold">
                                          <p:stCondLst>
                                            <p:cond delay="0"/>
                                          </p:stCondLst>
                                        </p:cTn>
                                        <p:tgtEl>
                                          <p:spTgt spid="42">
                                            <p:txEl>
                                              <p:pRg st="7" end="7"/>
                                            </p:txEl>
                                          </p:spTgt>
                                        </p:tgtEl>
                                        <p:attrNameLst>
                                          <p:attrName>style.visibility</p:attrName>
                                        </p:attrNameLst>
                                      </p:cBhvr>
                                      <p:to>
                                        <p:strVal val="visible"/>
                                      </p:to>
                                    </p:set>
                                    <p:anim calcmode="lin" valueType="num">
                                      <p:cBhvr>
                                        <p:cTn id="32" dur="500" fill="hold"/>
                                        <p:tgtEl>
                                          <p:spTgt spid="42">
                                            <p:txEl>
                                              <p:pRg st="7" end="7"/>
                                            </p:txEl>
                                          </p:spTgt>
                                        </p:tgtEl>
                                        <p:attrNameLst>
                                          <p:attrName>ppt_w</p:attrName>
                                        </p:attrNameLst>
                                      </p:cBhvr>
                                      <p:tavLst>
                                        <p:tav tm="0">
                                          <p:val>
                                            <p:fltVal val="0"/>
                                          </p:val>
                                        </p:tav>
                                        <p:tav tm="100000">
                                          <p:val>
                                            <p:strVal val="#ppt_w"/>
                                          </p:val>
                                        </p:tav>
                                      </p:tavLst>
                                    </p:anim>
                                    <p:anim calcmode="lin" valueType="num">
                                      <p:cBhvr>
                                        <p:cTn id="33" dur="500" fill="hold"/>
                                        <p:tgtEl>
                                          <p:spTgt spid="42">
                                            <p:txEl>
                                              <p:pRg st="7" end="7"/>
                                            </p:txEl>
                                          </p:spTgt>
                                        </p:tgtEl>
                                        <p:attrNameLst>
                                          <p:attrName>ppt_h</p:attrName>
                                        </p:attrNameLst>
                                      </p:cBhvr>
                                      <p:tavLst>
                                        <p:tav tm="0">
                                          <p:val>
                                            <p:fltVal val="0"/>
                                          </p:val>
                                        </p:tav>
                                        <p:tav tm="100000">
                                          <p:val>
                                            <p:strVal val="#ppt_h"/>
                                          </p:val>
                                        </p:tav>
                                      </p:tavLst>
                                    </p:anim>
                                    <p:animEffect transition="in" filter="fade">
                                      <p:cBhvr>
                                        <p:cTn id="34" dur="500"/>
                                        <p:tgtEl>
                                          <p:spTgt spid="42">
                                            <p:txEl>
                                              <p:pRg st="7" end="7"/>
                                            </p:txEl>
                                          </p:spTgt>
                                        </p:tgtEl>
                                      </p:cBhvr>
                                    </p:animEffect>
                                  </p:childTnLst>
                                </p:cTn>
                              </p:par>
                              <p:par>
                                <p:cTn id="35" presetID="53" presetClass="entr" presetSubtype="16" fill="hold" grpId="0" nodeType="withEffect">
                                  <p:stCondLst>
                                    <p:cond delay="1500"/>
                                  </p:stCondLst>
                                  <p:childTnLst>
                                    <p:set>
                                      <p:cBhvr>
                                        <p:cTn id="36" dur="1" fill="hold">
                                          <p:stCondLst>
                                            <p:cond delay="0"/>
                                          </p:stCondLst>
                                        </p:cTn>
                                        <p:tgtEl>
                                          <p:spTgt spid="42">
                                            <p:txEl>
                                              <p:pRg st="9" end="9"/>
                                            </p:txEl>
                                          </p:spTgt>
                                        </p:tgtEl>
                                        <p:attrNameLst>
                                          <p:attrName>style.visibility</p:attrName>
                                        </p:attrNameLst>
                                      </p:cBhvr>
                                      <p:to>
                                        <p:strVal val="visible"/>
                                      </p:to>
                                    </p:set>
                                    <p:anim calcmode="lin" valueType="num">
                                      <p:cBhvr>
                                        <p:cTn id="37" dur="500" fill="hold"/>
                                        <p:tgtEl>
                                          <p:spTgt spid="42">
                                            <p:txEl>
                                              <p:pRg st="9" end="9"/>
                                            </p:txEl>
                                          </p:spTgt>
                                        </p:tgtEl>
                                        <p:attrNameLst>
                                          <p:attrName>ppt_w</p:attrName>
                                        </p:attrNameLst>
                                      </p:cBhvr>
                                      <p:tavLst>
                                        <p:tav tm="0">
                                          <p:val>
                                            <p:fltVal val="0"/>
                                          </p:val>
                                        </p:tav>
                                        <p:tav tm="100000">
                                          <p:val>
                                            <p:strVal val="#ppt_w"/>
                                          </p:val>
                                        </p:tav>
                                      </p:tavLst>
                                    </p:anim>
                                    <p:anim calcmode="lin" valueType="num">
                                      <p:cBhvr>
                                        <p:cTn id="38" dur="500" fill="hold"/>
                                        <p:tgtEl>
                                          <p:spTgt spid="42">
                                            <p:txEl>
                                              <p:pRg st="9" end="9"/>
                                            </p:txEl>
                                          </p:spTgt>
                                        </p:tgtEl>
                                        <p:attrNameLst>
                                          <p:attrName>ppt_h</p:attrName>
                                        </p:attrNameLst>
                                      </p:cBhvr>
                                      <p:tavLst>
                                        <p:tav tm="0">
                                          <p:val>
                                            <p:fltVal val="0"/>
                                          </p:val>
                                        </p:tav>
                                        <p:tav tm="100000">
                                          <p:val>
                                            <p:strVal val="#ppt_h"/>
                                          </p:val>
                                        </p:tav>
                                      </p:tavLst>
                                    </p:anim>
                                    <p:animEffect transition="in" filter="fade">
                                      <p:cBhvr>
                                        <p:cTn id="39" dur="500"/>
                                        <p:tgtEl>
                                          <p:spTgt spid="42">
                                            <p:txEl>
                                              <p:pRg st="9" end="9"/>
                                            </p:txEl>
                                          </p:spTgt>
                                        </p:tgtEl>
                                      </p:cBhvr>
                                    </p:animEffect>
                                  </p:childTnLst>
                                </p:cTn>
                              </p:par>
                            </p:childTnLst>
                          </p:cTn>
                        </p:par>
                        <p:par>
                          <p:cTn id="40" fill="hold">
                            <p:stCondLst>
                              <p:cond delay="2000"/>
                            </p:stCondLst>
                            <p:childTnLst>
                              <p:par>
                                <p:cTn id="41" presetID="22" presetClass="entr" presetSubtype="2"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right)">
                                      <p:cBhvr>
                                        <p:cTn id="43" dur="500"/>
                                        <p:tgtEl>
                                          <p:spTgt spid="9"/>
                                        </p:tgtEl>
                                      </p:cBhvr>
                                    </p:animEffect>
                                  </p:childTnLst>
                                </p:cTn>
                              </p:par>
                              <p:par>
                                <p:cTn id="44" presetID="22" presetClass="entr" presetSubtype="2" fill="hold" nodeType="withEffect">
                                  <p:stCondLst>
                                    <p:cond delay="500"/>
                                  </p:stCondLst>
                                  <p:childTnLst>
                                    <p:set>
                                      <p:cBhvr>
                                        <p:cTn id="45" dur="1" fill="hold">
                                          <p:stCondLst>
                                            <p:cond delay="0"/>
                                          </p:stCondLst>
                                        </p:cTn>
                                        <p:tgtEl>
                                          <p:spTgt spid="23"/>
                                        </p:tgtEl>
                                        <p:attrNameLst>
                                          <p:attrName>style.visibility</p:attrName>
                                        </p:attrNameLst>
                                      </p:cBhvr>
                                      <p:to>
                                        <p:strVal val="visible"/>
                                      </p:to>
                                    </p:set>
                                    <p:animEffect transition="in" filter="wipe(right)">
                                      <p:cBhvr>
                                        <p:cTn id="46"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uiExpand="1" build="p"/>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00" name="组合 17"/>
          <p:cNvGrpSpPr>
            <a:grpSpLocks/>
          </p:cNvGrpSpPr>
          <p:nvPr/>
        </p:nvGrpSpPr>
        <p:grpSpPr bwMode="auto">
          <a:xfrm>
            <a:off x="5226531" y="2244725"/>
            <a:ext cx="6233632" cy="1773384"/>
            <a:chOff x="271020" y="2420002"/>
            <a:chExt cx="6234569" cy="1772713"/>
          </a:xfrm>
        </p:grpSpPr>
        <p:sp>
          <p:nvSpPr>
            <p:cNvPr id="16402"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en-US" altLang="zh-CN" sz="6000" b="1" dirty="0">
                  <a:solidFill>
                    <a:srgbClr val="0070C0"/>
                  </a:solidFill>
                  <a:latin typeface="微软雅黑" pitchFamily="34" charset="-122"/>
                  <a:ea typeface="微软雅黑" pitchFamily="34" charset="-122"/>
                </a:rPr>
                <a:t>Part  </a:t>
              </a:r>
              <a:r>
                <a:rPr lang="en-US" altLang="zh-CN" sz="6000" b="1" dirty="0" smtClean="0">
                  <a:solidFill>
                    <a:srgbClr val="0070C0"/>
                  </a:solidFill>
                  <a:latin typeface="微软雅黑" pitchFamily="34" charset="-122"/>
                  <a:ea typeface="微软雅黑" pitchFamily="34" charset="-122"/>
                </a:rPr>
                <a:t>03</a:t>
              </a:r>
              <a:endParaRPr lang="zh-CN" altLang="en-US" sz="6000" b="1" dirty="0">
                <a:solidFill>
                  <a:srgbClr val="0070C0"/>
                </a:solidFill>
                <a:latin typeface="微软雅黑" pitchFamily="34" charset="-122"/>
                <a:ea typeface="微软雅黑" pitchFamily="34" charset="-122"/>
              </a:endParaRPr>
            </a:p>
          </p:txBody>
        </p:sp>
        <p:sp>
          <p:nvSpPr>
            <p:cNvPr id="16403" name="文本框 19"/>
            <p:cNvSpPr txBox="1">
              <a:spLocks noChangeArrowheads="1"/>
            </p:cNvSpPr>
            <p:nvPr/>
          </p:nvSpPr>
          <p:spPr bwMode="auto">
            <a:xfrm>
              <a:off x="271020" y="3269736"/>
              <a:ext cx="6234569" cy="92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r>
                <a:rPr lang="zh-CN" altLang="en-US" sz="5400" b="1" dirty="0" smtClean="0">
                  <a:solidFill>
                    <a:srgbClr val="0070C0"/>
                  </a:solidFill>
                  <a:latin typeface="微软雅黑" panose="020B0503020204020204" pitchFamily="34" charset="-122"/>
                  <a:ea typeface="微软雅黑" panose="020B0503020204020204" pitchFamily="34" charset="-122"/>
                </a:rPr>
                <a:t>逆向工程和再工程</a:t>
              </a:r>
              <a:endParaRPr lang="en-GB" altLang="zh-CN" sz="5400" b="1" dirty="0">
                <a:solidFill>
                  <a:srgbClr val="0070C0"/>
                </a:solidFill>
                <a:latin typeface="微软雅黑" panose="020B0503020204020204" pitchFamily="34" charset="-122"/>
                <a:ea typeface="微软雅黑" panose="020B0503020204020204" pitchFamily="34" charset="-122"/>
              </a:endParaRPr>
            </a:p>
          </p:txBody>
        </p:sp>
      </p:grpSp>
      <p:sp>
        <p:nvSpPr>
          <p:cNvPr id="33"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4"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3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3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7"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8"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9"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0"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1"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2"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3"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44"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5"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Tree>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14:bounceEnd="80000">
                                          <p:cBhvr additive="base">
                                            <p:cTn id="7" dur="1500" fill="hold"/>
                                            <p:tgtEl>
                                              <p:spTgt spid="34"/>
                                            </p:tgtEl>
                                            <p:attrNameLst>
                                              <p:attrName>ppt_x</p:attrName>
                                            </p:attrNameLst>
                                          </p:cBhvr>
                                          <p:tavLst>
                                            <p:tav tm="0">
                                              <p:val>
                                                <p:strVal val="0-#ppt_w/2"/>
                                              </p:val>
                                            </p:tav>
                                            <p:tav tm="100000">
                                              <p:val>
                                                <p:strVal val="#ppt_x"/>
                                              </p:val>
                                            </p:tav>
                                          </p:tavLst>
                                        </p:anim>
                                        <p:anim calcmode="lin" valueType="num" p14:bounceEnd="80000">
                                          <p:cBhvr additive="base">
                                            <p:cTn id="8" dur="1500" fill="hold"/>
                                            <p:tgtEl>
                                              <p:spTgt spid="3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80000">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14:bounceEnd="80000">
                                          <p:cBhvr additive="base">
                                            <p:cTn id="11" dur="1500" fill="hold"/>
                                            <p:tgtEl>
                                              <p:spTgt spid="35"/>
                                            </p:tgtEl>
                                            <p:attrNameLst>
                                              <p:attrName>ppt_x</p:attrName>
                                            </p:attrNameLst>
                                          </p:cBhvr>
                                          <p:tavLst>
                                            <p:tav tm="0">
                                              <p:val>
                                                <p:strVal val="0-#ppt_w/2"/>
                                              </p:val>
                                            </p:tav>
                                            <p:tav tm="100000">
                                              <p:val>
                                                <p:strVal val="#ppt_x"/>
                                              </p:val>
                                            </p:tav>
                                          </p:tavLst>
                                        </p:anim>
                                        <p:anim calcmode="lin" valueType="num" p14:bounceEnd="80000">
                                          <p:cBhvr additive="base">
                                            <p:cTn id="12" dur="1500" fill="hold"/>
                                            <p:tgtEl>
                                              <p:spTgt spid="35"/>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14:presetBounceEnd="80000">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14:bounceEnd="80000">
                                          <p:cBhvr additive="base">
                                            <p:cTn id="15" dur="1500" fill="hold"/>
                                            <p:tgtEl>
                                              <p:spTgt spid="43"/>
                                            </p:tgtEl>
                                            <p:attrNameLst>
                                              <p:attrName>ppt_x</p:attrName>
                                            </p:attrNameLst>
                                          </p:cBhvr>
                                          <p:tavLst>
                                            <p:tav tm="0">
                                              <p:val>
                                                <p:strVal val="#ppt_x"/>
                                              </p:val>
                                            </p:tav>
                                            <p:tav tm="100000">
                                              <p:val>
                                                <p:strVal val="#ppt_x"/>
                                              </p:val>
                                            </p:tav>
                                          </p:tavLst>
                                        </p:anim>
                                        <p:anim calcmode="lin" valueType="num" p14:bounceEnd="80000">
                                          <p:cBhvr additive="base">
                                            <p:cTn id="16" dur="15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80000">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14:bounceEnd="80000">
                                          <p:cBhvr additive="base">
                                            <p:cTn id="19" dur="1500" fill="hold"/>
                                            <p:tgtEl>
                                              <p:spTgt spid="41"/>
                                            </p:tgtEl>
                                            <p:attrNameLst>
                                              <p:attrName>ppt_x</p:attrName>
                                            </p:attrNameLst>
                                          </p:cBhvr>
                                          <p:tavLst>
                                            <p:tav tm="0">
                                              <p:val>
                                                <p:strVal val="#ppt_x"/>
                                              </p:val>
                                            </p:tav>
                                            <p:tav tm="100000">
                                              <p:val>
                                                <p:strVal val="#ppt_x"/>
                                              </p:val>
                                            </p:tav>
                                          </p:tavLst>
                                        </p:anim>
                                        <p:anim calcmode="lin" valueType="num" p14:bounceEnd="80000">
                                          <p:cBhvr additive="base">
                                            <p:cTn id="20" dur="1500" fill="hold"/>
                                            <p:tgtEl>
                                              <p:spTgt spid="41"/>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14:presetBounceEnd="80000">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14:bounceEnd="80000">
                                          <p:cBhvr additive="base">
                                            <p:cTn id="23" dur="1500" fill="hold"/>
                                            <p:tgtEl>
                                              <p:spTgt spid="44"/>
                                            </p:tgtEl>
                                            <p:attrNameLst>
                                              <p:attrName>ppt_x</p:attrName>
                                            </p:attrNameLst>
                                          </p:cBhvr>
                                          <p:tavLst>
                                            <p:tav tm="0">
                                              <p:val>
                                                <p:strVal val="1+#ppt_w/2"/>
                                              </p:val>
                                            </p:tav>
                                            <p:tav tm="100000">
                                              <p:val>
                                                <p:strVal val="#ppt_x"/>
                                              </p:val>
                                            </p:tav>
                                          </p:tavLst>
                                        </p:anim>
                                        <p:anim calcmode="lin" valueType="num" p14:bounceEnd="80000">
                                          <p:cBhvr additive="base">
                                            <p:cTn id="24" dur="1500" fill="hold"/>
                                            <p:tgtEl>
                                              <p:spTgt spid="44"/>
                                            </p:tgtEl>
                                            <p:attrNameLst>
                                              <p:attrName>ppt_y</p:attrName>
                                            </p:attrNameLst>
                                          </p:cBhvr>
                                          <p:tavLst>
                                            <p:tav tm="0">
                                              <p:val>
                                                <p:strVal val="#ppt_y"/>
                                              </p:val>
                                            </p:tav>
                                            <p:tav tm="100000">
                                              <p:val>
                                                <p:strVal val="#ppt_y"/>
                                              </p:val>
                                            </p:tav>
                                          </p:tavLst>
                                        </p:anim>
                                      </p:childTnLst>
                                    </p:cTn>
                                  </p:par>
                                  <p:par>
                                    <p:cTn id="25" presetID="2" presetClass="entr" presetSubtype="9" fill="hold" grpId="0" nodeType="withEffect" p14:presetBounceEnd="80000">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14:bounceEnd="80000">
                                          <p:cBhvr additive="base">
                                            <p:cTn id="27" dur="1500" fill="hold"/>
                                            <p:tgtEl>
                                              <p:spTgt spid="33"/>
                                            </p:tgtEl>
                                            <p:attrNameLst>
                                              <p:attrName>ppt_x</p:attrName>
                                            </p:attrNameLst>
                                          </p:cBhvr>
                                          <p:tavLst>
                                            <p:tav tm="0">
                                              <p:val>
                                                <p:strVal val="0-#ppt_w/2"/>
                                              </p:val>
                                            </p:tav>
                                            <p:tav tm="100000">
                                              <p:val>
                                                <p:strVal val="#ppt_x"/>
                                              </p:val>
                                            </p:tav>
                                          </p:tavLst>
                                        </p:anim>
                                        <p:anim calcmode="lin" valueType="num" p14:bounceEnd="80000">
                                          <p:cBhvr additive="base">
                                            <p:cTn id="28" dur="1500" fill="hold"/>
                                            <p:tgtEl>
                                              <p:spTgt spid="33"/>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14:presetBounceEnd="80000">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14:bounceEnd="80000">
                                          <p:cBhvr additive="base">
                                            <p:cTn id="31" dur="1500" fill="hold"/>
                                            <p:tgtEl>
                                              <p:spTgt spid="45"/>
                                            </p:tgtEl>
                                            <p:attrNameLst>
                                              <p:attrName>ppt_x</p:attrName>
                                            </p:attrNameLst>
                                          </p:cBhvr>
                                          <p:tavLst>
                                            <p:tav tm="0">
                                              <p:val>
                                                <p:strVal val="#ppt_x"/>
                                              </p:val>
                                            </p:tav>
                                            <p:tav tm="100000">
                                              <p:val>
                                                <p:strVal val="#ppt_x"/>
                                              </p:val>
                                            </p:tav>
                                          </p:tavLst>
                                        </p:anim>
                                        <p:anim calcmode="lin" valueType="num" p14:bounceEnd="80000">
                                          <p:cBhvr additive="base">
                                            <p:cTn id="32" dur="1500" fill="hold"/>
                                            <p:tgtEl>
                                              <p:spTgt spid="45"/>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14:presetBounceEnd="80000">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14:bounceEnd="80000">
                                          <p:cBhvr additive="base">
                                            <p:cTn id="35" dur="1500" fill="hold"/>
                                            <p:tgtEl>
                                              <p:spTgt spid="38"/>
                                            </p:tgtEl>
                                            <p:attrNameLst>
                                              <p:attrName>ppt_x</p:attrName>
                                            </p:attrNameLst>
                                          </p:cBhvr>
                                          <p:tavLst>
                                            <p:tav tm="0">
                                              <p:val>
                                                <p:strVal val="0-#ppt_w/2"/>
                                              </p:val>
                                            </p:tav>
                                            <p:tav tm="100000">
                                              <p:val>
                                                <p:strVal val="#ppt_x"/>
                                              </p:val>
                                            </p:tav>
                                          </p:tavLst>
                                        </p:anim>
                                        <p:anim calcmode="lin" valueType="num" p14:bounceEnd="80000">
                                          <p:cBhvr additive="base">
                                            <p:cTn id="36" dur="15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14:presetBounceEnd="80000">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14:bounceEnd="80000">
                                          <p:cBhvr additive="base">
                                            <p:cTn id="39" dur="1500" fill="hold"/>
                                            <p:tgtEl>
                                              <p:spTgt spid="37"/>
                                            </p:tgtEl>
                                            <p:attrNameLst>
                                              <p:attrName>ppt_x</p:attrName>
                                            </p:attrNameLst>
                                          </p:cBhvr>
                                          <p:tavLst>
                                            <p:tav tm="0">
                                              <p:val>
                                                <p:strVal val="#ppt_x"/>
                                              </p:val>
                                            </p:tav>
                                            <p:tav tm="100000">
                                              <p:val>
                                                <p:strVal val="#ppt_x"/>
                                              </p:val>
                                            </p:tav>
                                          </p:tavLst>
                                        </p:anim>
                                        <p:anim calcmode="lin" valueType="num" p14:bounceEnd="80000">
                                          <p:cBhvr additive="base">
                                            <p:cTn id="40" dur="1500" fill="hold"/>
                                            <p:tgtEl>
                                              <p:spTgt spid="37"/>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14:presetBounceEnd="80000">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14:bounceEnd="80000">
                                          <p:cBhvr additive="base">
                                            <p:cTn id="43" dur="1500" fill="hold"/>
                                            <p:tgtEl>
                                              <p:spTgt spid="39"/>
                                            </p:tgtEl>
                                            <p:attrNameLst>
                                              <p:attrName>ppt_x</p:attrName>
                                            </p:attrNameLst>
                                          </p:cBhvr>
                                          <p:tavLst>
                                            <p:tav tm="0">
                                              <p:val>
                                                <p:strVal val="0-#ppt_w/2"/>
                                              </p:val>
                                            </p:tav>
                                            <p:tav tm="100000">
                                              <p:val>
                                                <p:strVal val="#ppt_x"/>
                                              </p:val>
                                            </p:tav>
                                          </p:tavLst>
                                        </p:anim>
                                        <p:anim calcmode="lin" valueType="num" p14:bounceEnd="80000">
                                          <p:cBhvr additive="base">
                                            <p:cTn id="44" dur="1500" fill="hold"/>
                                            <p:tgtEl>
                                              <p:spTgt spid="39"/>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14:presetBounceEnd="80000">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14:bounceEnd="80000">
                                          <p:cBhvr additive="base">
                                            <p:cTn id="47" dur="1500" fill="hold"/>
                                            <p:tgtEl>
                                              <p:spTgt spid="40"/>
                                            </p:tgtEl>
                                            <p:attrNameLst>
                                              <p:attrName>ppt_x</p:attrName>
                                            </p:attrNameLst>
                                          </p:cBhvr>
                                          <p:tavLst>
                                            <p:tav tm="0">
                                              <p:val>
                                                <p:strVal val="#ppt_x"/>
                                              </p:val>
                                            </p:tav>
                                            <p:tav tm="100000">
                                              <p:val>
                                                <p:strVal val="#ppt_x"/>
                                              </p:val>
                                            </p:tav>
                                          </p:tavLst>
                                        </p:anim>
                                        <p:anim calcmode="lin" valueType="num" p14:bounceEnd="80000">
                                          <p:cBhvr additive="base">
                                            <p:cTn id="48" dur="1500" fill="hold"/>
                                            <p:tgtEl>
                                              <p:spTgt spid="40"/>
                                            </p:tgtEl>
                                            <p:attrNameLst>
                                              <p:attrName>ppt_y</p:attrName>
                                            </p:attrNameLst>
                                          </p:cBhvr>
                                          <p:tavLst>
                                            <p:tav tm="0">
                                              <p:val>
                                                <p:strVal val="1+#ppt_h/2"/>
                                              </p:val>
                                            </p:tav>
                                            <p:tav tm="100000">
                                              <p:val>
                                                <p:strVal val="#ppt_y"/>
                                              </p:val>
                                            </p:tav>
                                          </p:tavLst>
                                        </p:anim>
                                      </p:childTnLst>
                                    </p:cTn>
                                  </p:par>
                                  <p:par>
                                    <p:cTn id="49" presetID="2" presetClass="entr" presetSubtype="9" fill="hold" grpId="0" nodeType="withEffect" p14:presetBounceEnd="80000">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14:bounceEnd="80000">
                                          <p:cBhvr additive="base">
                                            <p:cTn id="51" dur="1500" fill="hold"/>
                                            <p:tgtEl>
                                              <p:spTgt spid="36"/>
                                            </p:tgtEl>
                                            <p:attrNameLst>
                                              <p:attrName>ppt_x</p:attrName>
                                            </p:attrNameLst>
                                          </p:cBhvr>
                                          <p:tavLst>
                                            <p:tav tm="0">
                                              <p:val>
                                                <p:strVal val="0-#ppt_w/2"/>
                                              </p:val>
                                            </p:tav>
                                            <p:tav tm="100000">
                                              <p:val>
                                                <p:strVal val="#ppt_x"/>
                                              </p:val>
                                            </p:tav>
                                          </p:tavLst>
                                        </p:anim>
                                        <p:anim calcmode="lin" valueType="num" p14:bounceEnd="80000">
                                          <p:cBhvr additive="base">
                                            <p:cTn id="52" dur="1500" fill="hold"/>
                                            <p:tgtEl>
                                              <p:spTgt spid="36"/>
                                            </p:tgtEl>
                                            <p:attrNameLst>
                                              <p:attrName>ppt_y</p:attrName>
                                            </p:attrNameLst>
                                          </p:cBhvr>
                                          <p:tavLst>
                                            <p:tav tm="0">
                                              <p:val>
                                                <p:strVal val="0-#ppt_h/2"/>
                                              </p:val>
                                            </p:tav>
                                            <p:tav tm="100000">
                                              <p:val>
                                                <p:strVal val="#ppt_y"/>
                                              </p:val>
                                            </p:tav>
                                          </p:tavLst>
                                        </p:anim>
                                      </p:childTnLst>
                                    </p:cTn>
                                  </p:par>
                                  <p:par>
                                    <p:cTn id="53" presetID="2" presetClass="entr" presetSubtype="6" fill="hold" grpId="0" nodeType="withEffect" p14:presetBounceEnd="80000">
                                      <p:stCondLst>
                                        <p:cond delay="0"/>
                                      </p:stCondLst>
                                      <p:childTnLst>
                                        <p:set>
                                          <p:cBhvr>
                                            <p:cTn id="54" dur="1" fill="hold">
                                              <p:stCondLst>
                                                <p:cond delay="0"/>
                                              </p:stCondLst>
                                            </p:cTn>
                                            <p:tgtEl>
                                              <p:spTgt spid="42"/>
                                            </p:tgtEl>
                                            <p:attrNameLst>
                                              <p:attrName>style.visibility</p:attrName>
                                            </p:attrNameLst>
                                          </p:cBhvr>
                                          <p:to>
                                            <p:strVal val="visible"/>
                                          </p:to>
                                        </p:set>
                                        <p:anim calcmode="lin" valueType="num" p14:bounceEnd="80000">
                                          <p:cBhvr additive="base">
                                            <p:cTn id="55" dur="1500" fill="hold"/>
                                            <p:tgtEl>
                                              <p:spTgt spid="42"/>
                                            </p:tgtEl>
                                            <p:attrNameLst>
                                              <p:attrName>ppt_x</p:attrName>
                                            </p:attrNameLst>
                                          </p:cBhvr>
                                          <p:tavLst>
                                            <p:tav tm="0">
                                              <p:val>
                                                <p:strVal val="1+#ppt_w/2"/>
                                              </p:val>
                                            </p:tav>
                                            <p:tav tm="100000">
                                              <p:val>
                                                <p:strVal val="#ppt_x"/>
                                              </p:val>
                                            </p:tav>
                                          </p:tavLst>
                                        </p:anim>
                                        <p:anim calcmode="lin" valueType="num" p14:bounceEnd="80000">
                                          <p:cBhvr additive="base">
                                            <p:cTn id="56" dur="1500" fill="hold"/>
                                            <p:tgtEl>
                                              <p:spTgt spid="42"/>
                                            </p:tgtEl>
                                            <p:attrNameLst>
                                              <p:attrName>ppt_y</p:attrName>
                                            </p:attrNameLst>
                                          </p:cBhvr>
                                          <p:tavLst>
                                            <p:tav tm="0">
                                              <p:val>
                                                <p:strVal val="1+#ppt_h/2"/>
                                              </p:val>
                                            </p:tav>
                                            <p:tav tm="100000">
                                              <p:val>
                                                <p:strVal val="#ppt_y"/>
                                              </p:val>
                                            </p:tav>
                                          </p:tavLst>
                                        </p:anim>
                                      </p:childTnLst>
                                    </p:cTn>
                                  </p:par>
                                  <p:par>
                                    <p:cTn id="57" presetID="31" presetClass="entr" presetSubtype="0" fill="hold" nodeType="withEffect">
                                      <p:stCondLst>
                                        <p:cond delay="500"/>
                                      </p:stCondLst>
                                      <p:childTnLst>
                                        <p:set>
                                          <p:cBhvr>
                                            <p:cTn id="58" dur="1" fill="hold">
                                              <p:stCondLst>
                                                <p:cond delay="0"/>
                                              </p:stCondLst>
                                            </p:cTn>
                                            <p:tgtEl>
                                              <p:spTgt spid="16400"/>
                                            </p:tgtEl>
                                            <p:attrNameLst>
                                              <p:attrName>style.visibility</p:attrName>
                                            </p:attrNameLst>
                                          </p:cBhvr>
                                          <p:to>
                                            <p:strVal val="visible"/>
                                          </p:to>
                                        </p:set>
                                        <p:anim calcmode="lin" valueType="num">
                                          <p:cBhvr>
                                            <p:cTn id="59" dur="750" fill="hold"/>
                                            <p:tgtEl>
                                              <p:spTgt spid="16400"/>
                                            </p:tgtEl>
                                            <p:attrNameLst>
                                              <p:attrName>ppt_w</p:attrName>
                                            </p:attrNameLst>
                                          </p:cBhvr>
                                          <p:tavLst>
                                            <p:tav tm="0">
                                              <p:val>
                                                <p:fltVal val="0"/>
                                              </p:val>
                                            </p:tav>
                                            <p:tav tm="100000">
                                              <p:val>
                                                <p:strVal val="#ppt_w"/>
                                              </p:val>
                                            </p:tav>
                                          </p:tavLst>
                                        </p:anim>
                                        <p:anim calcmode="lin" valueType="num">
                                          <p:cBhvr>
                                            <p:cTn id="60" dur="750" fill="hold"/>
                                            <p:tgtEl>
                                              <p:spTgt spid="16400"/>
                                            </p:tgtEl>
                                            <p:attrNameLst>
                                              <p:attrName>ppt_h</p:attrName>
                                            </p:attrNameLst>
                                          </p:cBhvr>
                                          <p:tavLst>
                                            <p:tav tm="0">
                                              <p:val>
                                                <p:fltVal val="0"/>
                                              </p:val>
                                            </p:tav>
                                            <p:tav tm="100000">
                                              <p:val>
                                                <p:strVal val="#ppt_h"/>
                                              </p:val>
                                            </p:tav>
                                          </p:tavLst>
                                        </p:anim>
                                        <p:anim calcmode="lin" valueType="num">
                                          <p:cBhvr>
                                            <p:cTn id="61" dur="750" fill="hold"/>
                                            <p:tgtEl>
                                              <p:spTgt spid="16400"/>
                                            </p:tgtEl>
                                            <p:attrNameLst>
                                              <p:attrName>style.rotation</p:attrName>
                                            </p:attrNameLst>
                                          </p:cBhvr>
                                          <p:tavLst>
                                            <p:tav tm="0">
                                              <p:val>
                                                <p:fltVal val="90"/>
                                              </p:val>
                                            </p:tav>
                                            <p:tav tm="100000">
                                              <p:val>
                                                <p:fltVal val="0"/>
                                              </p:val>
                                            </p:tav>
                                          </p:tavLst>
                                        </p:anim>
                                        <p:animEffect transition="in" filter="fade">
                                          <p:cBhvr>
                                            <p:cTn id="62" dur="750"/>
                                            <p:tgtEl>
                                              <p:spTgt spid="16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500" fill="hold"/>
                                            <p:tgtEl>
                                              <p:spTgt spid="34"/>
                                            </p:tgtEl>
                                            <p:attrNameLst>
                                              <p:attrName>ppt_x</p:attrName>
                                            </p:attrNameLst>
                                          </p:cBhvr>
                                          <p:tavLst>
                                            <p:tav tm="0">
                                              <p:val>
                                                <p:strVal val="0-#ppt_w/2"/>
                                              </p:val>
                                            </p:tav>
                                            <p:tav tm="100000">
                                              <p:val>
                                                <p:strVal val="#ppt_x"/>
                                              </p:val>
                                            </p:tav>
                                          </p:tavLst>
                                        </p:anim>
                                        <p:anim calcmode="lin" valueType="num">
                                          <p:cBhvr additive="base">
                                            <p:cTn id="8" dur="1500" fill="hold"/>
                                            <p:tgtEl>
                                              <p:spTgt spid="3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1500" fill="hold"/>
                                            <p:tgtEl>
                                              <p:spTgt spid="35"/>
                                            </p:tgtEl>
                                            <p:attrNameLst>
                                              <p:attrName>ppt_x</p:attrName>
                                            </p:attrNameLst>
                                          </p:cBhvr>
                                          <p:tavLst>
                                            <p:tav tm="0">
                                              <p:val>
                                                <p:strVal val="0-#ppt_w/2"/>
                                              </p:val>
                                            </p:tav>
                                            <p:tav tm="100000">
                                              <p:val>
                                                <p:strVal val="#ppt_x"/>
                                              </p:val>
                                            </p:tav>
                                          </p:tavLst>
                                        </p:anim>
                                        <p:anim calcmode="lin" valueType="num">
                                          <p:cBhvr additive="base">
                                            <p:cTn id="12" dur="1500" fill="hold"/>
                                            <p:tgtEl>
                                              <p:spTgt spid="35"/>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1500" fill="hold"/>
                                            <p:tgtEl>
                                              <p:spTgt spid="43"/>
                                            </p:tgtEl>
                                            <p:attrNameLst>
                                              <p:attrName>ppt_x</p:attrName>
                                            </p:attrNameLst>
                                          </p:cBhvr>
                                          <p:tavLst>
                                            <p:tav tm="0">
                                              <p:val>
                                                <p:strVal val="#ppt_x"/>
                                              </p:val>
                                            </p:tav>
                                            <p:tav tm="100000">
                                              <p:val>
                                                <p:strVal val="#ppt_x"/>
                                              </p:val>
                                            </p:tav>
                                          </p:tavLst>
                                        </p:anim>
                                        <p:anim calcmode="lin" valueType="num">
                                          <p:cBhvr additive="base">
                                            <p:cTn id="16" dur="15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1500" fill="hold"/>
                                            <p:tgtEl>
                                              <p:spTgt spid="41"/>
                                            </p:tgtEl>
                                            <p:attrNameLst>
                                              <p:attrName>ppt_x</p:attrName>
                                            </p:attrNameLst>
                                          </p:cBhvr>
                                          <p:tavLst>
                                            <p:tav tm="0">
                                              <p:val>
                                                <p:strVal val="#ppt_x"/>
                                              </p:val>
                                            </p:tav>
                                            <p:tav tm="100000">
                                              <p:val>
                                                <p:strVal val="#ppt_x"/>
                                              </p:val>
                                            </p:tav>
                                          </p:tavLst>
                                        </p:anim>
                                        <p:anim calcmode="lin" valueType="num">
                                          <p:cBhvr additive="base">
                                            <p:cTn id="20" dur="1500" fill="hold"/>
                                            <p:tgtEl>
                                              <p:spTgt spid="41"/>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1500" fill="hold"/>
                                            <p:tgtEl>
                                              <p:spTgt spid="44"/>
                                            </p:tgtEl>
                                            <p:attrNameLst>
                                              <p:attrName>ppt_x</p:attrName>
                                            </p:attrNameLst>
                                          </p:cBhvr>
                                          <p:tavLst>
                                            <p:tav tm="0">
                                              <p:val>
                                                <p:strVal val="1+#ppt_w/2"/>
                                              </p:val>
                                            </p:tav>
                                            <p:tav tm="100000">
                                              <p:val>
                                                <p:strVal val="#ppt_x"/>
                                              </p:val>
                                            </p:tav>
                                          </p:tavLst>
                                        </p:anim>
                                        <p:anim calcmode="lin" valueType="num">
                                          <p:cBhvr additive="base">
                                            <p:cTn id="24" dur="1500" fill="hold"/>
                                            <p:tgtEl>
                                              <p:spTgt spid="44"/>
                                            </p:tgtEl>
                                            <p:attrNameLst>
                                              <p:attrName>ppt_y</p:attrName>
                                            </p:attrNameLst>
                                          </p:cBhvr>
                                          <p:tavLst>
                                            <p:tav tm="0">
                                              <p:val>
                                                <p:strVal val="#ppt_y"/>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500" fill="hold"/>
                                            <p:tgtEl>
                                              <p:spTgt spid="33"/>
                                            </p:tgtEl>
                                            <p:attrNameLst>
                                              <p:attrName>ppt_x</p:attrName>
                                            </p:attrNameLst>
                                          </p:cBhvr>
                                          <p:tavLst>
                                            <p:tav tm="0">
                                              <p:val>
                                                <p:strVal val="0-#ppt_w/2"/>
                                              </p:val>
                                            </p:tav>
                                            <p:tav tm="100000">
                                              <p:val>
                                                <p:strVal val="#ppt_x"/>
                                              </p:val>
                                            </p:tav>
                                          </p:tavLst>
                                        </p:anim>
                                        <p:anim calcmode="lin" valueType="num">
                                          <p:cBhvr additive="base">
                                            <p:cTn id="28" dur="1500" fill="hold"/>
                                            <p:tgtEl>
                                              <p:spTgt spid="33"/>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1500" fill="hold"/>
                                            <p:tgtEl>
                                              <p:spTgt spid="45"/>
                                            </p:tgtEl>
                                            <p:attrNameLst>
                                              <p:attrName>ppt_x</p:attrName>
                                            </p:attrNameLst>
                                          </p:cBhvr>
                                          <p:tavLst>
                                            <p:tav tm="0">
                                              <p:val>
                                                <p:strVal val="#ppt_x"/>
                                              </p:val>
                                            </p:tav>
                                            <p:tav tm="100000">
                                              <p:val>
                                                <p:strVal val="#ppt_x"/>
                                              </p:val>
                                            </p:tav>
                                          </p:tavLst>
                                        </p:anim>
                                        <p:anim calcmode="lin" valueType="num">
                                          <p:cBhvr additive="base">
                                            <p:cTn id="32" dur="1500" fill="hold"/>
                                            <p:tgtEl>
                                              <p:spTgt spid="45"/>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1500" fill="hold"/>
                                            <p:tgtEl>
                                              <p:spTgt spid="38"/>
                                            </p:tgtEl>
                                            <p:attrNameLst>
                                              <p:attrName>ppt_x</p:attrName>
                                            </p:attrNameLst>
                                          </p:cBhvr>
                                          <p:tavLst>
                                            <p:tav tm="0">
                                              <p:val>
                                                <p:strVal val="0-#ppt_w/2"/>
                                              </p:val>
                                            </p:tav>
                                            <p:tav tm="100000">
                                              <p:val>
                                                <p:strVal val="#ppt_x"/>
                                              </p:val>
                                            </p:tav>
                                          </p:tavLst>
                                        </p:anim>
                                        <p:anim calcmode="lin" valueType="num">
                                          <p:cBhvr additive="base">
                                            <p:cTn id="36" dur="15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additive="base">
                                            <p:cTn id="39" dur="1500" fill="hold"/>
                                            <p:tgtEl>
                                              <p:spTgt spid="37"/>
                                            </p:tgtEl>
                                            <p:attrNameLst>
                                              <p:attrName>ppt_x</p:attrName>
                                            </p:attrNameLst>
                                          </p:cBhvr>
                                          <p:tavLst>
                                            <p:tav tm="0">
                                              <p:val>
                                                <p:strVal val="#ppt_x"/>
                                              </p:val>
                                            </p:tav>
                                            <p:tav tm="100000">
                                              <p:val>
                                                <p:strVal val="#ppt_x"/>
                                              </p:val>
                                            </p:tav>
                                          </p:tavLst>
                                        </p:anim>
                                        <p:anim calcmode="lin" valueType="num">
                                          <p:cBhvr additive="base">
                                            <p:cTn id="40" dur="1500" fill="hold"/>
                                            <p:tgtEl>
                                              <p:spTgt spid="37"/>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1500" fill="hold"/>
                                            <p:tgtEl>
                                              <p:spTgt spid="39"/>
                                            </p:tgtEl>
                                            <p:attrNameLst>
                                              <p:attrName>ppt_x</p:attrName>
                                            </p:attrNameLst>
                                          </p:cBhvr>
                                          <p:tavLst>
                                            <p:tav tm="0">
                                              <p:val>
                                                <p:strVal val="0-#ppt_w/2"/>
                                              </p:val>
                                            </p:tav>
                                            <p:tav tm="100000">
                                              <p:val>
                                                <p:strVal val="#ppt_x"/>
                                              </p:val>
                                            </p:tav>
                                          </p:tavLst>
                                        </p:anim>
                                        <p:anim calcmode="lin" valueType="num">
                                          <p:cBhvr additive="base">
                                            <p:cTn id="44" dur="1500" fill="hold"/>
                                            <p:tgtEl>
                                              <p:spTgt spid="39"/>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additive="base">
                                            <p:cTn id="47" dur="1500" fill="hold"/>
                                            <p:tgtEl>
                                              <p:spTgt spid="40"/>
                                            </p:tgtEl>
                                            <p:attrNameLst>
                                              <p:attrName>ppt_x</p:attrName>
                                            </p:attrNameLst>
                                          </p:cBhvr>
                                          <p:tavLst>
                                            <p:tav tm="0">
                                              <p:val>
                                                <p:strVal val="#ppt_x"/>
                                              </p:val>
                                            </p:tav>
                                            <p:tav tm="100000">
                                              <p:val>
                                                <p:strVal val="#ppt_x"/>
                                              </p:val>
                                            </p:tav>
                                          </p:tavLst>
                                        </p:anim>
                                        <p:anim calcmode="lin" valueType="num">
                                          <p:cBhvr additive="base">
                                            <p:cTn id="48" dur="1500" fill="hold"/>
                                            <p:tgtEl>
                                              <p:spTgt spid="40"/>
                                            </p:tgtEl>
                                            <p:attrNameLst>
                                              <p:attrName>ppt_y</p:attrName>
                                            </p:attrNameLst>
                                          </p:cBhvr>
                                          <p:tavLst>
                                            <p:tav tm="0">
                                              <p:val>
                                                <p:strVal val="1+#ppt_h/2"/>
                                              </p:val>
                                            </p:tav>
                                            <p:tav tm="100000">
                                              <p:val>
                                                <p:strVal val="#ppt_y"/>
                                              </p:val>
                                            </p:tav>
                                          </p:tavLst>
                                        </p:anim>
                                      </p:childTnLst>
                                    </p:cTn>
                                  </p:par>
                                  <p:par>
                                    <p:cTn id="49" presetID="2" presetClass="entr" presetSubtype="9"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1500" fill="hold"/>
                                            <p:tgtEl>
                                              <p:spTgt spid="36"/>
                                            </p:tgtEl>
                                            <p:attrNameLst>
                                              <p:attrName>ppt_x</p:attrName>
                                            </p:attrNameLst>
                                          </p:cBhvr>
                                          <p:tavLst>
                                            <p:tav tm="0">
                                              <p:val>
                                                <p:strVal val="0-#ppt_w/2"/>
                                              </p:val>
                                            </p:tav>
                                            <p:tav tm="100000">
                                              <p:val>
                                                <p:strVal val="#ppt_x"/>
                                              </p:val>
                                            </p:tav>
                                          </p:tavLst>
                                        </p:anim>
                                        <p:anim calcmode="lin" valueType="num">
                                          <p:cBhvr additive="base">
                                            <p:cTn id="52" dur="1500" fill="hold"/>
                                            <p:tgtEl>
                                              <p:spTgt spid="36"/>
                                            </p:tgtEl>
                                            <p:attrNameLst>
                                              <p:attrName>ppt_y</p:attrName>
                                            </p:attrNameLst>
                                          </p:cBhvr>
                                          <p:tavLst>
                                            <p:tav tm="0">
                                              <p:val>
                                                <p:strVal val="0-#ppt_h/2"/>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anim calcmode="lin" valueType="num">
                                          <p:cBhvr additive="base">
                                            <p:cTn id="55" dur="1500" fill="hold"/>
                                            <p:tgtEl>
                                              <p:spTgt spid="42"/>
                                            </p:tgtEl>
                                            <p:attrNameLst>
                                              <p:attrName>ppt_x</p:attrName>
                                            </p:attrNameLst>
                                          </p:cBhvr>
                                          <p:tavLst>
                                            <p:tav tm="0">
                                              <p:val>
                                                <p:strVal val="1+#ppt_w/2"/>
                                              </p:val>
                                            </p:tav>
                                            <p:tav tm="100000">
                                              <p:val>
                                                <p:strVal val="#ppt_x"/>
                                              </p:val>
                                            </p:tav>
                                          </p:tavLst>
                                        </p:anim>
                                        <p:anim calcmode="lin" valueType="num">
                                          <p:cBhvr additive="base">
                                            <p:cTn id="56" dur="1500" fill="hold"/>
                                            <p:tgtEl>
                                              <p:spTgt spid="42"/>
                                            </p:tgtEl>
                                            <p:attrNameLst>
                                              <p:attrName>ppt_y</p:attrName>
                                            </p:attrNameLst>
                                          </p:cBhvr>
                                          <p:tavLst>
                                            <p:tav tm="0">
                                              <p:val>
                                                <p:strVal val="1+#ppt_h/2"/>
                                              </p:val>
                                            </p:tav>
                                            <p:tav tm="100000">
                                              <p:val>
                                                <p:strVal val="#ppt_y"/>
                                              </p:val>
                                            </p:tav>
                                          </p:tavLst>
                                        </p:anim>
                                      </p:childTnLst>
                                    </p:cTn>
                                  </p:par>
                                  <p:par>
                                    <p:cTn id="57" presetID="31" presetClass="entr" presetSubtype="0" fill="hold" nodeType="withEffect">
                                      <p:stCondLst>
                                        <p:cond delay="500"/>
                                      </p:stCondLst>
                                      <p:childTnLst>
                                        <p:set>
                                          <p:cBhvr>
                                            <p:cTn id="58" dur="1" fill="hold">
                                              <p:stCondLst>
                                                <p:cond delay="0"/>
                                              </p:stCondLst>
                                            </p:cTn>
                                            <p:tgtEl>
                                              <p:spTgt spid="16400"/>
                                            </p:tgtEl>
                                            <p:attrNameLst>
                                              <p:attrName>style.visibility</p:attrName>
                                            </p:attrNameLst>
                                          </p:cBhvr>
                                          <p:to>
                                            <p:strVal val="visible"/>
                                          </p:to>
                                        </p:set>
                                        <p:anim calcmode="lin" valueType="num">
                                          <p:cBhvr>
                                            <p:cTn id="59" dur="750" fill="hold"/>
                                            <p:tgtEl>
                                              <p:spTgt spid="16400"/>
                                            </p:tgtEl>
                                            <p:attrNameLst>
                                              <p:attrName>ppt_w</p:attrName>
                                            </p:attrNameLst>
                                          </p:cBhvr>
                                          <p:tavLst>
                                            <p:tav tm="0">
                                              <p:val>
                                                <p:fltVal val="0"/>
                                              </p:val>
                                            </p:tav>
                                            <p:tav tm="100000">
                                              <p:val>
                                                <p:strVal val="#ppt_w"/>
                                              </p:val>
                                            </p:tav>
                                          </p:tavLst>
                                        </p:anim>
                                        <p:anim calcmode="lin" valueType="num">
                                          <p:cBhvr>
                                            <p:cTn id="60" dur="750" fill="hold"/>
                                            <p:tgtEl>
                                              <p:spTgt spid="16400"/>
                                            </p:tgtEl>
                                            <p:attrNameLst>
                                              <p:attrName>ppt_h</p:attrName>
                                            </p:attrNameLst>
                                          </p:cBhvr>
                                          <p:tavLst>
                                            <p:tav tm="0">
                                              <p:val>
                                                <p:fltVal val="0"/>
                                              </p:val>
                                            </p:tav>
                                            <p:tav tm="100000">
                                              <p:val>
                                                <p:strVal val="#ppt_h"/>
                                              </p:val>
                                            </p:tav>
                                          </p:tavLst>
                                        </p:anim>
                                        <p:anim calcmode="lin" valueType="num">
                                          <p:cBhvr>
                                            <p:cTn id="61" dur="750" fill="hold"/>
                                            <p:tgtEl>
                                              <p:spTgt spid="16400"/>
                                            </p:tgtEl>
                                            <p:attrNameLst>
                                              <p:attrName>style.rotation</p:attrName>
                                            </p:attrNameLst>
                                          </p:cBhvr>
                                          <p:tavLst>
                                            <p:tav tm="0">
                                              <p:val>
                                                <p:fltVal val="90"/>
                                              </p:val>
                                            </p:tav>
                                            <p:tav tm="100000">
                                              <p:val>
                                                <p:fltVal val="0"/>
                                              </p:val>
                                            </p:tav>
                                          </p:tavLst>
                                        </p:anim>
                                        <p:animEffect transition="in" filter="fade">
                                          <p:cBhvr>
                                            <p:cTn id="62" dur="750"/>
                                            <p:tgtEl>
                                              <p:spTgt spid="16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703607" y="414678"/>
            <a:ext cx="2687949" cy="415498"/>
          </a:xfrm>
          <a:prstGeom prst="rect">
            <a:avLst/>
          </a:prstGeom>
          <a:noFill/>
        </p:spPr>
        <p:txBody>
          <a:bodyPr wrap="square" lIns="0" tIns="0" rIns="0" bIns="0" rtlCol="0">
            <a:spAutoFit/>
          </a:bodyPr>
          <a:lstStyle/>
          <a:p>
            <a:pPr algn="ctr"/>
            <a:r>
              <a:rPr lang="zh-CN" altLang="en-US" sz="2700" b="1" dirty="0" smtClean="0">
                <a:solidFill>
                  <a:srgbClr val="0070C0"/>
                </a:solidFill>
                <a:latin typeface="微软雅黑" pitchFamily="34" charset="-122"/>
                <a:ea typeface="微软雅黑" pitchFamily="34" charset="-122"/>
              </a:rPr>
              <a:t>逆向工程</a:t>
            </a:r>
            <a:endParaRPr lang="zh-CN" altLang="en-US" sz="1300" dirty="0">
              <a:solidFill>
                <a:srgbClr val="0070C0"/>
              </a:solidFill>
              <a:latin typeface="微软雅黑" pitchFamily="34" charset="-122"/>
              <a:ea typeface="微软雅黑" pitchFamily="34" charset="-122"/>
            </a:endParaRPr>
          </a:p>
        </p:txBody>
      </p:sp>
      <p:pic>
        <p:nvPicPr>
          <p:cNvPr id="18" name="Image 12" descr="Divider Right.png"/>
          <p:cNvPicPr>
            <a:picLocks noChangeAspect="1"/>
          </p:cNvPicPr>
          <p:nvPr/>
        </p:nvPicPr>
        <p:blipFill>
          <a:blip r:embed="rId3"/>
          <a:stretch>
            <a:fillRect/>
          </a:stretch>
        </p:blipFill>
        <p:spPr>
          <a:xfrm flipH="1">
            <a:off x="2928015" y="610203"/>
            <a:ext cx="2030885" cy="70311"/>
          </a:xfrm>
          <a:prstGeom prst="rect">
            <a:avLst/>
          </a:prstGeom>
        </p:spPr>
      </p:pic>
      <p:sp>
        <p:nvSpPr>
          <p:cNvPr id="19" name="ZoneTexte 17"/>
          <p:cNvSpPr txBox="1"/>
          <p:nvPr/>
        </p:nvSpPr>
        <p:spPr>
          <a:xfrm>
            <a:off x="5615974" y="840868"/>
            <a:ext cx="861768" cy="492438"/>
          </a:xfrm>
          <a:prstGeom prst="rect">
            <a:avLst/>
          </a:prstGeom>
          <a:noFill/>
        </p:spPr>
        <p:txBody>
          <a:bodyPr wrap="none" lIns="121917" tIns="60958" rIns="121917" bIns="60958" rtlCol="0">
            <a:spAutoFit/>
          </a:bodyPr>
          <a:lstStyle/>
          <a:p>
            <a:pPr algn="ctr"/>
            <a:r>
              <a:rPr lang="zh-CN" altLang="en-US" sz="2400" b="1" i="1" dirty="0" smtClean="0">
                <a:solidFill>
                  <a:srgbClr val="58595B"/>
                </a:solidFill>
                <a:latin typeface="微软雅黑" panose="020B0503020204020204" pitchFamily="34" charset="-122"/>
                <a:ea typeface="微软雅黑" panose="020B0503020204020204" pitchFamily="34" charset="-122"/>
              </a:rPr>
              <a:t>定义</a:t>
            </a:r>
            <a:endParaRPr lang="fr-FR" sz="2400" b="1" i="1" dirty="0">
              <a:solidFill>
                <a:srgbClr val="58595B"/>
              </a:solidFill>
              <a:latin typeface="微软雅黑" panose="020B0503020204020204" pitchFamily="34" charset="-122"/>
              <a:ea typeface="微软雅黑" panose="020B0503020204020204" pitchFamily="34" charset="-122"/>
            </a:endParaRPr>
          </a:p>
        </p:txBody>
      </p:sp>
      <p:pic>
        <p:nvPicPr>
          <p:cNvPr id="20" name="Image 12" descr="Divider Right.png"/>
          <p:cNvPicPr>
            <a:picLocks noChangeAspect="1"/>
          </p:cNvPicPr>
          <p:nvPr/>
        </p:nvPicPr>
        <p:blipFill>
          <a:blip r:embed="rId3"/>
          <a:stretch>
            <a:fillRect/>
          </a:stretch>
        </p:blipFill>
        <p:spPr>
          <a:xfrm rot="10800000" flipH="1">
            <a:off x="7150438" y="610203"/>
            <a:ext cx="2030885" cy="70311"/>
          </a:xfrm>
          <a:prstGeom prst="rect">
            <a:avLst/>
          </a:prstGeom>
        </p:spPr>
      </p:pic>
      <p:sp>
        <p:nvSpPr>
          <p:cNvPr id="45" name="ZoneTexte 17"/>
          <p:cNvSpPr txBox="1"/>
          <p:nvPr/>
        </p:nvSpPr>
        <p:spPr>
          <a:xfrm>
            <a:off x="843601" y="1479742"/>
            <a:ext cx="10652982" cy="2277543"/>
          </a:xfrm>
          <a:prstGeom prst="rect">
            <a:avLst/>
          </a:prstGeom>
          <a:noFill/>
        </p:spPr>
        <p:txBody>
          <a:bodyPr wrap="square" lIns="121917" tIns="60958" rIns="121917" bIns="60958" rtlCol="0">
            <a:spAutoFit/>
          </a:bodyPr>
          <a:lstStyle/>
          <a:p>
            <a:r>
              <a:rPr lang="zh-CN" altLang="en-US" sz="2800" b="1" dirty="0" smtClean="0">
                <a:solidFill>
                  <a:srgbClr val="58595B"/>
                </a:solidFill>
                <a:latin typeface="微软雅黑" panose="020B0503020204020204" pitchFamily="34" charset="-122"/>
                <a:ea typeface="微软雅黑" panose="020B0503020204020204" pitchFamily="34" charset="-122"/>
              </a:rPr>
              <a:t>       软件</a:t>
            </a:r>
            <a:r>
              <a:rPr lang="zh-CN" altLang="en-US" sz="2800" b="1" dirty="0">
                <a:solidFill>
                  <a:srgbClr val="58595B"/>
                </a:solidFill>
                <a:latin typeface="微软雅黑" panose="020B0503020204020204" pitchFamily="34" charset="-122"/>
                <a:ea typeface="微软雅黑" panose="020B0503020204020204" pitchFamily="34" charset="-122"/>
              </a:rPr>
              <a:t>逆向工程（</a:t>
            </a:r>
            <a:r>
              <a:rPr lang="en-US" altLang="zh-CN" sz="2800" b="1" dirty="0">
                <a:solidFill>
                  <a:srgbClr val="58595B"/>
                </a:solidFill>
                <a:latin typeface="微软雅黑" panose="020B0503020204020204" pitchFamily="34" charset="-122"/>
                <a:ea typeface="微软雅黑" panose="020B0503020204020204" pitchFamily="34" charset="-122"/>
              </a:rPr>
              <a:t>Software Reverse Engineering</a:t>
            </a:r>
            <a:r>
              <a:rPr lang="zh-CN" altLang="en-US" sz="2800" b="1" dirty="0">
                <a:solidFill>
                  <a:srgbClr val="58595B"/>
                </a:solidFill>
                <a:latin typeface="微软雅黑" panose="020B0503020204020204" pitchFamily="34" charset="-122"/>
                <a:ea typeface="微软雅黑" panose="020B0503020204020204" pitchFamily="34" charset="-122"/>
              </a:rPr>
              <a:t>）又称软件反向工程，是指从可运行的程序系统出发，运用解密、反汇编、系统分析、程序理解等多种计算机技术</a:t>
            </a:r>
            <a:r>
              <a:rPr lang="en-US" altLang="zh-CN" sz="2800" b="1" dirty="0">
                <a:solidFill>
                  <a:srgbClr val="58595B"/>
                </a:solidFill>
                <a:latin typeface="微软雅黑" panose="020B0503020204020204" pitchFamily="34" charset="-122"/>
                <a:ea typeface="微软雅黑" panose="020B0503020204020204" pitchFamily="34" charset="-122"/>
              </a:rPr>
              <a:t>,</a:t>
            </a:r>
            <a:r>
              <a:rPr lang="zh-CN" altLang="en-US" sz="2800" b="1" dirty="0">
                <a:solidFill>
                  <a:srgbClr val="58595B"/>
                </a:solidFill>
                <a:latin typeface="微软雅黑" panose="020B0503020204020204" pitchFamily="34" charset="-122"/>
                <a:ea typeface="微软雅黑" panose="020B0503020204020204" pitchFamily="34" charset="-122"/>
              </a:rPr>
              <a:t>对软件的结构、流程、算法、代码等进行逆向拆解和分析，推导出软件产品的源代码、设计原理、结构、算法、处理过程、运行方法及相关文档等</a:t>
            </a:r>
          </a:p>
        </p:txBody>
      </p:sp>
      <p:sp>
        <p:nvSpPr>
          <p:cNvPr id="46" name="ZoneTexte 17"/>
          <p:cNvSpPr txBox="1"/>
          <p:nvPr/>
        </p:nvSpPr>
        <p:spPr>
          <a:xfrm>
            <a:off x="843601" y="4089592"/>
            <a:ext cx="8452799" cy="2400653"/>
          </a:xfrm>
          <a:prstGeom prst="rect">
            <a:avLst/>
          </a:prstGeom>
          <a:noFill/>
        </p:spPr>
        <p:txBody>
          <a:bodyPr wrap="square" lIns="121917" tIns="60958" rIns="121917" bIns="60958" rtlCol="0">
            <a:spAutoFit/>
          </a:bodyPr>
          <a:lstStyle/>
          <a:p>
            <a:r>
              <a:rPr lang="zh-CN" altLang="en-US" sz="3600" b="1" dirty="0" smtClean="0">
                <a:solidFill>
                  <a:srgbClr val="58595B"/>
                </a:solidFill>
                <a:latin typeface="微软雅黑" panose="020B0503020204020204" pitchFamily="34" charset="-122"/>
                <a:ea typeface="微软雅黑" panose="020B0503020204020204" pitchFamily="34" charset="-122"/>
              </a:rPr>
              <a:t>举个例子：</a:t>
            </a:r>
            <a:r>
              <a:rPr lang="zh-CN" altLang="en-US" sz="2800" b="1" dirty="0" smtClean="0">
                <a:solidFill>
                  <a:srgbClr val="58595B"/>
                </a:solidFill>
                <a:latin typeface="微软雅黑" panose="020B0503020204020204" pitchFamily="34" charset="-122"/>
                <a:ea typeface="微软雅黑" panose="020B0503020204020204" pitchFamily="34" charset="-122"/>
              </a:rPr>
              <a:t>比如</a:t>
            </a:r>
            <a:r>
              <a:rPr lang="zh-CN" altLang="en-US" sz="2800" b="1" dirty="0">
                <a:solidFill>
                  <a:srgbClr val="58595B"/>
                </a:solidFill>
                <a:latin typeface="微软雅黑" panose="020B0503020204020204" pitchFamily="34" charset="-122"/>
                <a:ea typeface="微软雅黑" panose="020B0503020204020204" pitchFamily="34" charset="-122"/>
              </a:rPr>
              <a:t>你看到别人写的某个</a:t>
            </a:r>
            <a:r>
              <a:rPr lang="en-US" altLang="zh-CN" sz="2800" b="1" dirty="0">
                <a:solidFill>
                  <a:srgbClr val="58595B"/>
                </a:solidFill>
                <a:latin typeface="微软雅黑" panose="020B0503020204020204" pitchFamily="34" charset="-122"/>
                <a:ea typeface="微软雅黑" panose="020B0503020204020204" pitchFamily="34" charset="-122"/>
              </a:rPr>
              <a:t>exe</a:t>
            </a:r>
            <a:r>
              <a:rPr lang="zh-CN" altLang="en-US" sz="2800" b="1" dirty="0">
                <a:solidFill>
                  <a:srgbClr val="58595B"/>
                </a:solidFill>
                <a:latin typeface="微软雅黑" panose="020B0503020204020204" pitchFamily="34" charset="-122"/>
                <a:ea typeface="微软雅黑" panose="020B0503020204020204" pitchFamily="34" charset="-122"/>
              </a:rPr>
              <a:t>程序能够做出某种漂亮的动画效果，你通过反汇编、反编译和动态跟踪等方法，分析出其动画效果的实现过程，这种行为就是逆向工程；不仅仅是反编译，而且还要推倒出设计，并且文档化。</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5945" y="4257675"/>
            <a:ext cx="2105776" cy="2064486"/>
          </a:xfrm>
          <a:prstGeom prst="rect">
            <a:avLst/>
          </a:prstGeom>
        </p:spPr>
      </p:pic>
    </p:spTree>
    <p:extLst>
      <p:ext uri="{BB962C8B-B14F-4D97-AF65-F5344CB8AC3E}">
        <p14:creationId xmlns:p14="http://schemas.microsoft.com/office/powerpoint/2010/main" val="25971027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703607" y="414678"/>
            <a:ext cx="2687949" cy="415498"/>
          </a:xfrm>
          <a:prstGeom prst="rect">
            <a:avLst/>
          </a:prstGeom>
          <a:noFill/>
        </p:spPr>
        <p:txBody>
          <a:bodyPr wrap="square" lIns="0" tIns="0" rIns="0" bIns="0" rtlCol="0">
            <a:spAutoFit/>
          </a:bodyPr>
          <a:lstStyle/>
          <a:p>
            <a:pPr algn="ctr"/>
            <a:r>
              <a:rPr lang="zh-CN" altLang="en-US" sz="2700" b="1" dirty="0" smtClean="0">
                <a:solidFill>
                  <a:srgbClr val="0070C0"/>
                </a:solidFill>
                <a:latin typeface="微软雅黑" pitchFamily="34" charset="-122"/>
                <a:ea typeface="微软雅黑" pitchFamily="34" charset="-122"/>
              </a:rPr>
              <a:t>逆向工程</a:t>
            </a:r>
            <a:endParaRPr lang="zh-CN" altLang="en-US" sz="1300" dirty="0">
              <a:solidFill>
                <a:srgbClr val="0070C0"/>
              </a:solidFill>
              <a:latin typeface="微软雅黑" pitchFamily="34" charset="-122"/>
              <a:ea typeface="微软雅黑" pitchFamily="34" charset="-122"/>
            </a:endParaRPr>
          </a:p>
        </p:txBody>
      </p:sp>
      <p:pic>
        <p:nvPicPr>
          <p:cNvPr id="18" name="Image 12" descr="Divider Right.png"/>
          <p:cNvPicPr>
            <a:picLocks noChangeAspect="1"/>
          </p:cNvPicPr>
          <p:nvPr/>
        </p:nvPicPr>
        <p:blipFill>
          <a:blip r:embed="rId3"/>
          <a:stretch>
            <a:fillRect/>
          </a:stretch>
        </p:blipFill>
        <p:spPr>
          <a:xfrm flipH="1">
            <a:off x="2928015" y="610203"/>
            <a:ext cx="2030885" cy="70311"/>
          </a:xfrm>
          <a:prstGeom prst="rect">
            <a:avLst/>
          </a:prstGeom>
        </p:spPr>
      </p:pic>
      <p:sp>
        <p:nvSpPr>
          <p:cNvPr id="19" name="ZoneTexte 17"/>
          <p:cNvSpPr txBox="1"/>
          <p:nvPr/>
        </p:nvSpPr>
        <p:spPr>
          <a:xfrm>
            <a:off x="5615974" y="840868"/>
            <a:ext cx="861768" cy="492438"/>
          </a:xfrm>
          <a:prstGeom prst="rect">
            <a:avLst/>
          </a:prstGeom>
          <a:noFill/>
        </p:spPr>
        <p:txBody>
          <a:bodyPr wrap="none" lIns="121917" tIns="60958" rIns="121917" bIns="60958" rtlCol="0">
            <a:spAutoFit/>
          </a:bodyPr>
          <a:lstStyle/>
          <a:p>
            <a:pPr algn="ctr"/>
            <a:r>
              <a:rPr lang="zh-CN" altLang="en-US" sz="2400" b="1" i="1" dirty="0" smtClean="0">
                <a:solidFill>
                  <a:srgbClr val="58595B"/>
                </a:solidFill>
                <a:latin typeface="微软雅黑" panose="020B0503020204020204" pitchFamily="34" charset="-122"/>
                <a:ea typeface="微软雅黑" panose="020B0503020204020204" pitchFamily="34" charset="-122"/>
              </a:rPr>
              <a:t>流程</a:t>
            </a:r>
            <a:endParaRPr lang="fr-FR" sz="2400" b="1" i="1" dirty="0">
              <a:solidFill>
                <a:srgbClr val="58595B"/>
              </a:solidFill>
              <a:latin typeface="微软雅黑" panose="020B0503020204020204" pitchFamily="34" charset="-122"/>
              <a:ea typeface="微软雅黑" panose="020B0503020204020204" pitchFamily="34" charset="-122"/>
            </a:endParaRPr>
          </a:p>
        </p:txBody>
      </p:sp>
      <p:pic>
        <p:nvPicPr>
          <p:cNvPr id="20" name="Image 12" descr="Divider Right.png"/>
          <p:cNvPicPr>
            <a:picLocks noChangeAspect="1"/>
          </p:cNvPicPr>
          <p:nvPr/>
        </p:nvPicPr>
        <p:blipFill>
          <a:blip r:embed="rId3"/>
          <a:stretch>
            <a:fillRect/>
          </a:stretch>
        </p:blipFill>
        <p:spPr>
          <a:xfrm rot="10800000" flipH="1">
            <a:off x="7150438" y="610203"/>
            <a:ext cx="2030885" cy="70311"/>
          </a:xfrm>
          <a:prstGeom prst="rect">
            <a:avLst/>
          </a:prstGeom>
        </p:spPr>
      </p:pic>
      <p:sp>
        <p:nvSpPr>
          <p:cNvPr id="45" name="ZoneTexte 17"/>
          <p:cNvSpPr txBox="1"/>
          <p:nvPr/>
        </p:nvSpPr>
        <p:spPr>
          <a:xfrm>
            <a:off x="843601" y="1641667"/>
            <a:ext cx="10652982" cy="4862866"/>
          </a:xfrm>
          <a:prstGeom prst="rect">
            <a:avLst/>
          </a:prstGeom>
          <a:noFill/>
        </p:spPr>
        <p:txBody>
          <a:bodyPr wrap="square" lIns="121917" tIns="60958" rIns="121917" bIns="60958" rtlCol="0">
            <a:spAutoFit/>
          </a:bodyPr>
          <a:lstStyle/>
          <a:p>
            <a:r>
              <a:rPr lang="en-US" altLang="zh-CN" sz="2800" b="1" dirty="0" smtClean="0">
                <a:solidFill>
                  <a:srgbClr val="58595B"/>
                </a:solidFill>
                <a:latin typeface="微软雅黑" panose="020B0503020204020204" pitchFamily="34" charset="-122"/>
                <a:ea typeface="微软雅黑" panose="020B0503020204020204" pitchFamily="34" charset="-122"/>
              </a:rPr>
              <a:t>1</a:t>
            </a:r>
            <a:r>
              <a:rPr lang="zh-CN" altLang="en-US" sz="2800" b="1" dirty="0" smtClean="0">
                <a:solidFill>
                  <a:srgbClr val="58595B"/>
                </a:solidFill>
                <a:latin typeface="微软雅黑" panose="020B0503020204020204" pitchFamily="34" charset="-122"/>
                <a:ea typeface="微软雅黑" panose="020B0503020204020204" pitchFamily="34" charset="-122"/>
              </a:rPr>
              <a:t>、</a:t>
            </a:r>
            <a:r>
              <a:rPr lang="zh-CN" altLang="en-US" sz="2800" b="1" dirty="0" smtClean="0">
                <a:solidFill>
                  <a:schemeClr val="accent1">
                    <a:lumMod val="75000"/>
                  </a:schemeClr>
                </a:solidFill>
                <a:latin typeface="微软雅黑" panose="020B0503020204020204" pitchFamily="34" charset="-122"/>
                <a:ea typeface="微软雅黑" panose="020B0503020204020204" pitchFamily="34" charset="-122"/>
              </a:rPr>
              <a:t>研究保护方法，去除保护功能。</a:t>
            </a:r>
            <a:r>
              <a:rPr lang="zh-CN" altLang="en-US" sz="2800" b="1" dirty="0" smtClean="0">
                <a:solidFill>
                  <a:srgbClr val="58595B"/>
                </a:solidFill>
                <a:latin typeface="微软雅黑" panose="020B0503020204020204" pitchFamily="34" charset="-122"/>
                <a:ea typeface="微软雅黑" panose="020B0503020204020204" pitchFamily="34" charset="-122"/>
              </a:rPr>
              <a:t>大部分软件开发者为了维护自己的关键技术不被侵犯，采用了各式各样的软件保护技术，如序列号保护、加密锁、反调试技术、加壳等。要想对这类软件进行逆向，首先要判断出软件的保护方法，然后去详细分析其保护代码，在掌握其运行机制后去除软件的保护。</a:t>
            </a:r>
            <a:endParaRPr lang="en-US" altLang="zh-CN" sz="2800" b="1" dirty="0" smtClean="0">
              <a:solidFill>
                <a:srgbClr val="58595B"/>
              </a:solidFill>
              <a:latin typeface="微软雅黑" panose="020B0503020204020204" pitchFamily="34" charset="-122"/>
              <a:ea typeface="微软雅黑" panose="020B0503020204020204" pitchFamily="34" charset="-122"/>
            </a:endParaRPr>
          </a:p>
          <a:p>
            <a:endParaRPr lang="zh-CN" altLang="en-US" sz="2800" b="1" dirty="0" smtClean="0">
              <a:solidFill>
                <a:srgbClr val="58595B"/>
              </a:solidFill>
              <a:latin typeface="微软雅黑" panose="020B0503020204020204" pitchFamily="34" charset="-122"/>
              <a:ea typeface="微软雅黑" panose="020B0503020204020204" pitchFamily="34" charset="-122"/>
            </a:endParaRPr>
          </a:p>
          <a:p>
            <a:r>
              <a:rPr lang="en-US" altLang="zh-CN" sz="2800" b="1" dirty="0" smtClean="0">
                <a:solidFill>
                  <a:srgbClr val="58595B"/>
                </a:solidFill>
                <a:latin typeface="微软雅黑" panose="020B0503020204020204" pitchFamily="34" charset="-122"/>
                <a:ea typeface="微软雅黑" panose="020B0503020204020204" pitchFamily="34" charset="-122"/>
              </a:rPr>
              <a:t>2</a:t>
            </a:r>
            <a:r>
              <a:rPr lang="zh-CN" altLang="en-US" sz="2800" b="1" dirty="0">
                <a:solidFill>
                  <a:srgbClr val="58595B"/>
                </a:solidFill>
                <a:latin typeface="微软雅黑" panose="020B0503020204020204" pitchFamily="34" charset="-122"/>
                <a:ea typeface="微软雅黑" panose="020B0503020204020204" pitchFamily="34" charset="-122"/>
              </a:rPr>
              <a:t>、</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rPr>
              <a:t>反汇编目标软件，跟踪、分析代码功能</a:t>
            </a:r>
            <a:r>
              <a:rPr lang="zh-CN" altLang="en-US" sz="2800" b="1" dirty="0">
                <a:solidFill>
                  <a:srgbClr val="58595B"/>
                </a:solidFill>
                <a:latin typeface="微软雅黑" panose="020B0503020204020204" pitchFamily="34" charset="-122"/>
                <a:ea typeface="微软雅黑" panose="020B0503020204020204" pitchFamily="34" charset="-122"/>
              </a:rPr>
              <a:t>。在去除了目标软件的保护后，接下来就是运用反汇编工具对可执行程序进行反汇编，通过动态调试与静态分析相结合，跟踪、分析软件的核心代码，理解软件的设计思路等，获取关键信息</a:t>
            </a:r>
            <a:r>
              <a:rPr lang="zh-CN" altLang="en-US" sz="2800" b="1" dirty="0" smtClean="0">
                <a:solidFill>
                  <a:srgbClr val="58595B"/>
                </a:solidFill>
                <a:latin typeface="微软雅黑" panose="020B0503020204020204" pitchFamily="34" charset="-122"/>
                <a:ea typeface="微软雅黑" panose="020B0503020204020204" pitchFamily="34" charset="-122"/>
              </a:rPr>
              <a:t>。</a:t>
            </a:r>
            <a:endParaRPr lang="en-US" altLang="zh-CN" sz="2800" b="1" dirty="0" smtClean="0">
              <a:solidFill>
                <a:srgbClr val="58595B"/>
              </a:solidFill>
              <a:latin typeface="微软雅黑" panose="020B0503020204020204" pitchFamily="34" charset="-122"/>
              <a:ea typeface="微软雅黑" panose="020B0503020204020204" pitchFamily="34" charset="-122"/>
            </a:endParaRPr>
          </a:p>
          <a:p>
            <a:endParaRPr lang="zh-CN" altLang="en-US" sz="2800" b="1" dirty="0">
              <a:solidFill>
                <a:srgbClr val="58595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06757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703607" y="414678"/>
            <a:ext cx="2687949" cy="415498"/>
          </a:xfrm>
          <a:prstGeom prst="rect">
            <a:avLst/>
          </a:prstGeom>
          <a:noFill/>
        </p:spPr>
        <p:txBody>
          <a:bodyPr wrap="square" lIns="0" tIns="0" rIns="0" bIns="0" rtlCol="0">
            <a:spAutoFit/>
          </a:bodyPr>
          <a:lstStyle/>
          <a:p>
            <a:pPr algn="ctr"/>
            <a:r>
              <a:rPr lang="zh-CN" altLang="en-US" sz="2700" b="1" dirty="0" smtClean="0">
                <a:solidFill>
                  <a:srgbClr val="0070C0"/>
                </a:solidFill>
                <a:latin typeface="微软雅黑" pitchFamily="34" charset="-122"/>
                <a:ea typeface="微软雅黑" pitchFamily="34" charset="-122"/>
              </a:rPr>
              <a:t>逆向工程</a:t>
            </a:r>
            <a:endParaRPr lang="zh-CN" altLang="en-US" sz="1300" dirty="0">
              <a:solidFill>
                <a:srgbClr val="0070C0"/>
              </a:solidFill>
              <a:latin typeface="微软雅黑" pitchFamily="34" charset="-122"/>
              <a:ea typeface="微软雅黑" pitchFamily="34" charset="-122"/>
            </a:endParaRPr>
          </a:p>
        </p:txBody>
      </p:sp>
      <p:pic>
        <p:nvPicPr>
          <p:cNvPr id="18" name="Image 12" descr="Divider Right.png"/>
          <p:cNvPicPr>
            <a:picLocks noChangeAspect="1"/>
          </p:cNvPicPr>
          <p:nvPr/>
        </p:nvPicPr>
        <p:blipFill>
          <a:blip r:embed="rId3"/>
          <a:stretch>
            <a:fillRect/>
          </a:stretch>
        </p:blipFill>
        <p:spPr>
          <a:xfrm flipH="1">
            <a:off x="2928015" y="610203"/>
            <a:ext cx="2030885" cy="70311"/>
          </a:xfrm>
          <a:prstGeom prst="rect">
            <a:avLst/>
          </a:prstGeom>
        </p:spPr>
      </p:pic>
      <p:sp>
        <p:nvSpPr>
          <p:cNvPr id="19" name="ZoneTexte 17"/>
          <p:cNvSpPr txBox="1"/>
          <p:nvPr/>
        </p:nvSpPr>
        <p:spPr>
          <a:xfrm>
            <a:off x="5615974" y="840868"/>
            <a:ext cx="861768" cy="492438"/>
          </a:xfrm>
          <a:prstGeom prst="rect">
            <a:avLst/>
          </a:prstGeom>
          <a:noFill/>
        </p:spPr>
        <p:txBody>
          <a:bodyPr wrap="none" lIns="121917" tIns="60958" rIns="121917" bIns="60958" rtlCol="0">
            <a:spAutoFit/>
          </a:bodyPr>
          <a:lstStyle/>
          <a:p>
            <a:pPr algn="ctr"/>
            <a:r>
              <a:rPr lang="zh-CN" altLang="en-US" sz="2400" b="1" i="1" dirty="0" smtClean="0">
                <a:solidFill>
                  <a:srgbClr val="58595B"/>
                </a:solidFill>
                <a:latin typeface="微软雅黑" panose="020B0503020204020204" pitchFamily="34" charset="-122"/>
                <a:ea typeface="微软雅黑" panose="020B0503020204020204" pitchFamily="34" charset="-122"/>
              </a:rPr>
              <a:t>流程</a:t>
            </a:r>
            <a:endParaRPr lang="fr-FR" sz="2400" b="1" i="1" dirty="0">
              <a:solidFill>
                <a:srgbClr val="58595B"/>
              </a:solidFill>
              <a:latin typeface="微软雅黑" panose="020B0503020204020204" pitchFamily="34" charset="-122"/>
              <a:ea typeface="微软雅黑" panose="020B0503020204020204" pitchFamily="34" charset="-122"/>
            </a:endParaRPr>
          </a:p>
        </p:txBody>
      </p:sp>
      <p:pic>
        <p:nvPicPr>
          <p:cNvPr id="20" name="Image 12" descr="Divider Right.png"/>
          <p:cNvPicPr>
            <a:picLocks noChangeAspect="1"/>
          </p:cNvPicPr>
          <p:nvPr/>
        </p:nvPicPr>
        <p:blipFill>
          <a:blip r:embed="rId3"/>
          <a:stretch>
            <a:fillRect/>
          </a:stretch>
        </p:blipFill>
        <p:spPr>
          <a:xfrm rot="10800000" flipH="1">
            <a:off x="7150438" y="610203"/>
            <a:ext cx="2030885" cy="70311"/>
          </a:xfrm>
          <a:prstGeom prst="rect">
            <a:avLst/>
          </a:prstGeom>
        </p:spPr>
      </p:pic>
      <p:sp>
        <p:nvSpPr>
          <p:cNvPr id="45" name="ZoneTexte 17"/>
          <p:cNvSpPr txBox="1"/>
          <p:nvPr/>
        </p:nvSpPr>
        <p:spPr>
          <a:xfrm>
            <a:off x="843601" y="1641667"/>
            <a:ext cx="10652982" cy="4431978"/>
          </a:xfrm>
          <a:prstGeom prst="rect">
            <a:avLst/>
          </a:prstGeom>
          <a:noFill/>
        </p:spPr>
        <p:txBody>
          <a:bodyPr wrap="square" lIns="121917" tIns="60958" rIns="121917" bIns="60958" rtlCol="0">
            <a:spAutoFit/>
          </a:bodyPr>
          <a:lstStyle/>
          <a:p>
            <a:r>
              <a:rPr lang="en-US" altLang="zh-CN" sz="2800" b="1" dirty="0">
                <a:solidFill>
                  <a:srgbClr val="58595B"/>
                </a:solidFill>
                <a:latin typeface="微软雅黑" panose="020B0503020204020204" pitchFamily="34" charset="-122"/>
                <a:ea typeface="微软雅黑" panose="020B0503020204020204" pitchFamily="34" charset="-122"/>
              </a:rPr>
              <a:t>3</a:t>
            </a:r>
            <a:r>
              <a:rPr lang="zh-CN" altLang="en-US" sz="2800" b="1" dirty="0">
                <a:solidFill>
                  <a:srgbClr val="58595B"/>
                </a:solidFill>
                <a:latin typeface="微软雅黑" panose="020B0503020204020204" pitchFamily="34" charset="-122"/>
                <a:ea typeface="微软雅黑" panose="020B0503020204020204" pitchFamily="34" charset="-122"/>
              </a:rPr>
              <a:t>、生成目标软件的设计思想、架构、算法等相关文档，并在此基础上设计出对目标软件进行功能扩展等的文档</a:t>
            </a:r>
            <a:r>
              <a:rPr lang="zh-CN" altLang="en-US" sz="2800" b="1" dirty="0" smtClean="0">
                <a:solidFill>
                  <a:srgbClr val="58595B"/>
                </a:solidFill>
                <a:latin typeface="微软雅黑" panose="020B0503020204020204" pitchFamily="34" charset="-122"/>
                <a:ea typeface="微软雅黑" panose="020B0503020204020204" pitchFamily="34" charset="-122"/>
              </a:rPr>
              <a:t>。</a:t>
            </a:r>
            <a:endParaRPr lang="en-US" altLang="zh-CN" sz="2800" b="1" dirty="0" smtClean="0">
              <a:solidFill>
                <a:srgbClr val="58595B"/>
              </a:solidFill>
              <a:latin typeface="微软雅黑" panose="020B0503020204020204" pitchFamily="34" charset="-122"/>
              <a:ea typeface="微软雅黑" panose="020B0503020204020204" pitchFamily="34" charset="-122"/>
            </a:endParaRPr>
          </a:p>
          <a:p>
            <a:endParaRPr lang="zh-CN" altLang="en-US" sz="2800" b="1" dirty="0">
              <a:solidFill>
                <a:srgbClr val="58595B"/>
              </a:solidFill>
              <a:latin typeface="微软雅黑" panose="020B0503020204020204" pitchFamily="34" charset="-122"/>
              <a:ea typeface="微软雅黑" panose="020B0503020204020204" pitchFamily="34" charset="-122"/>
            </a:endParaRPr>
          </a:p>
          <a:p>
            <a:r>
              <a:rPr lang="en-US" altLang="zh-CN" sz="2800" b="1" dirty="0">
                <a:solidFill>
                  <a:srgbClr val="58595B"/>
                </a:solidFill>
                <a:latin typeface="微软雅黑" panose="020B0503020204020204" pitchFamily="34" charset="-122"/>
                <a:ea typeface="微软雅黑" panose="020B0503020204020204" pitchFamily="34" charset="-122"/>
              </a:rPr>
              <a:t>4</a:t>
            </a:r>
            <a:r>
              <a:rPr lang="zh-CN" altLang="en-US" sz="2800" b="1" dirty="0">
                <a:solidFill>
                  <a:srgbClr val="58595B"/>
                </a:solidFill>
                <a:latin typeface="微软雅黑" panose="020B0503020204020204" pitchFamily="34" charset="-122"/>
                <a:ea typeface="微软雅黑" panose="020B0503020204020204" pitchFamily="34" charset="-122"/>
              </a:rPr>
              <a:t>、向目标软件的可执行程序中注入代码，开发出更完善的</a:t>
            </a:r>
            <a:r>
              <a:rPr lang="zh-CN" altLang="en-US" sz="2800" b="1" dirty="0" smtClean="0">
                <a:solidFill>
                  <a:srgbClr val="58595B"/>
                </a:solidFill>
                <a:latin typeface="微软雅黑" panose="020B0503020204020204" pitchFamily="34" charset="-122"/>
                <a:ea typeface="微软雅黑" panose="020B0503020204020204" pitchFamily="34" charset="-122"/>
              </a:rPr>
              <a:t>应用软件。</a:t>
            </a:r>
            <a:endParaRPr lang="en-US" altLang="zh-CN" sz="2800" b="1" dirty="0" smtClean="0">
              <a:solidFill>
                <a:srgbClr val="58595B"/>
              </a:solidFill>
              <a:latin typeface="微软雅黑" panose="020B0503020204020204" pitchFamily="34" charset="-122"/>
              <a:ea typeface="微软雅黑" panose="020B0503020204020204" pitchFamily="34" charset="-122"/>
            </a:endParaRPr>
          </a:p>
          <a:p>
            <a:endParaRPr lang="zh-CN" altLang="en-US" sz="2800" b="1" dirty="0">
              <a:solidFill>
                <a:srgbClr val="58595B"/>
              </a:solidFill>
              <a:latin typeface="微软雅黑" panose="020B0503020204020204" pitchFamily="34" charset="-122"/>
              <a:ea typeface="微软雅黑" panose="020B0503020204020204" pitchFamily="34" charset="-122"/>
            </a:endParaRPr>
          </a:p>
          <a:p>
            <a:r>
              <a:rPr lang="zh-CN" altLang="en-US" sz="2800" b="1" dirty="0" smtClean="0">
                <a:solidFill>
                  <a:srgbClr val="58595B"/>
                </a:solidFill>
                <a:latin typeface="微软雅黑" panose="020B0503020204020204" pitchFamily="34" charset="-122"/>
                <a:ea typeface="微软雅黑" panose="020B0503020204020204" pitchFamily="34" charset="-122"/>
              </a:rPr>
              <a:t>       软件</a:t>
            </a:r>
            <a:r>
              <a:rPr lang="zh-CN" altLang="en-US" sz="2800" b="1" dirty="0">
                <a:solidFill>
                  <a:srgbClr val="58595B"/>
                </a:solidFill>
                <a:latin typeface="微软雅黑" panose="020B0503020204020204" pitchFamily="34" charset="-122"/>
                <a:ea typeface="微软雅黑" panose="020B0503020204020204" pitchFamily="34" charset="-122"/>
              </a:rPr>
              <a:t>逆向工程可以让人们了解程序的结构以及程序的逻辑，深入洞察程序的运行过程，分析出软件使用的协议及通信方式，并能够更加清晰地揭露软件机密的商业算法等。因此逆向工程的优势是显而易见的。</a:t>
            </a:r>
          </a:p>
        </p:txBody>
      </p:sp>
    </p:spTree>
    <p:extLst>
      <p:ext uri="{BB962C8B-B14F-4D97-AF65-F5344CB8AC3E}">
        <p14:creationId xmlns:p14="http://schemas.microsoft.com/office/powerpoint/2010/main" val="1783729472"/>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4703607" y="414678"/>
            <a:ext cx="2687949" cy="415498"/>
          </a:xfrm>
          <a:prstGeom prst="rect">
            <a:avLst/>
          </a:prstGeom>
          <a:noFill/>
        </p:spPr>
        <p:txBody>
          <a:bodyPr wrap="square" lIns="0" tIns="0" rIns="0" bIns="0" rtlCol="0">
            <a:spAutoFit/>
          </a:bodyPr>
          <a:lstStyle/>
          <a:p>
            <a:pPr algn="ctr"/>
            <a:r>
              <a:rPr lang="zh-CN" altLang="en-US" sz="2700" b="1" dirty="0" smtClean="0">
                <a:solidFill>
                  <a:srgbClr val="0070C0"/>
                </a:solidFill>
                <a:latin typeface="微软雅黑" pitchFamily="34" charset="-122"/>
                <a:ea typeface="微软雅黑" pitchFamily="34" charset="-122"/>
              </a:rPr>
              <a:t>再工程</a:t>
            </a:r>
            <a:endParaRPr lang="zh-CN" altLang="en-US" sz="1300" dirty="0">
              <a:solidFill>
                <a:srgbClr val="0070C0"/>
              </a:solidFill>
              <a:latin typeface="微软雅黑" pitchFamily="34" charset="-122"/>
              <a:ea typeface="微软雅黑" pitchFamily="34" charset="-122"/>
            </a:endParaRPr>
          </a:p>
        </p:txBody>
      </p:sp>
      <p:pic>
        <p:nvPicPr>
          <p:cNvPr id="24" name="Image 12" descr="Divider Right.png"/>
          <p:cNvPicPr>
            <a:picLocks noChangeAspect="1"/>
          </p:cNvPicPr>
          <p:nvPr/>
        </p:nvPicPr>
        <p:blipFill>
          <a:blip r:embed="rId3"/>
          <a:stretch>
            <a:fillRect/>
          </a:stretch>
        </p:blipFill>
        <p:spPr>
          <a:xfrm flipH="1">
            <a:off x="2928015" y="610203"/>
            <a:ext cx="2030885" cy="70311"/>
          </a:xfrm>
          <a:prstGeom prst="rect">
            <a:avLst/>
          </a:prstGeom>
        </p:spPr>
      </p:pic>
      <p:sp>
        <p:nvSpPr>
          <p:cNvPr id="25" name="ZoneTexte 17"/>
          <p:cNvSpPr txBox="1"/>
          <p:nvPr/>
        </p:nvSpPr>
        <p:spPr>
          <a:xfrm>
            <a:off x="5615974" y="840868"/>
            <a:ext cx="861768" cy="492438"/>
          </a:xfrm>
          <a:prstGeom prst="rect">
            <a:avLst/>
          </a:prstGeom>
          <a:noFill/>
        </p:spPr>
        <p:txBody>
          <a:bodyPr wrap="none" lIns="121917" tIns="60958" rIns="121917" bIns="60958" rtlCol="0">
            <a:spAutoFit/>
          </a:bodyPr>
          <a:lstStyle/>
          <a:p>
            <a:pPr algn="ctr"/>
            <a:r>
              <a:rPr lang="zh-CN" altLang="en-US" sz="2400" b="1" i="1" dirty="0" smtClean="0">
                <a:solidFill>
                  <a:srgbClr val="58595B"/>
                </a:solidFill>
                <a:latin typeface="微软雅黑" panose="020B0503020204020204" pitchFamily="34" charset="-122"/>
                <a:ea typeface="微软雅黑" panose="020B0503020204020204" pitchFamily="34" charset="-122"/>
              </a:rPr>
              <a:t>定义</a:t>
            </a:r>
            <a:endParaRPr lang="fr-FR" sz="2400" b="1" i="1" dirty="0">
              <a:solidFill>
                <a:srgbClr val="58595B"/>
              </a:solidFill>
              <a:latin typeface="微软雅黑" panose="020B0503020204020204" pitchFamily="34" charset="-122"/>
              <a:ea typeface="微软雅黑" panose="020B0503020204020204" pitchFamily="34" charset="-122"/>
            </a:endParaRPr>
          </a:p>
        </p:txBody>
      </p:sp>
      <p:pic>
        <p:nvPicPr>
          <p:cNvPr id="26" name="Image 12" descr="Divider Right.png"/>
          <p:cNvPicPr>
            <a:picLocks noChangeAspect="1"/>
          </p:cNvPicPr>
          <p:nvPr/>
        </p:nvPicPr>
        <p:blipFill>
          <a:blip r:embed="rId3"/>
          <a:stretch>
            <a:fillRect/>
          </a:stretch>
        </p:blipFill>
        <p:spPr>
          <a:xfrm rot="10800000" flipH="1">
            <a:off x="7150438" y="610203"/>
            <a:ext cx="2030885" cy="70311"/>
          </a:xfrm>
          <a:prstGeom prst="rect">
            <a:avLst/>
          </a:prstGeom>
        </p:spPr>
      </p:pic>
      <p:sp>
        <p:nvSpPr>
          <p:cNvPr id="27" name="ZoneTexte 17"/>
          <p:cNvSpPr txBox="1"/>
          <p:nvPr/>
        </p:nvSpPr>
        <p:spPr>
          <a:xfrm>
            <a:off x="1334956" y="1508317"/>
            <a:ext cx="9423804" cy="5109087"/>
          </a:xfrm>
          <a:prstGeom prst="rect">
            <a:avLst/>
          </a:prstGeom>
          <a:noFill/>
        </p:spPr>
        <p:txBody>
          <a:bodyPr wrap="square" lIns="121917" tIns="60958" rIns="121917" bIns="60958" rtlCol="0">
            <a:spAutoFit/>
          </a:bodyPr>
          <a:lstStyle/>
          <a:p>
            <a:r>
              <a:rPr lang="zh-CN" altLang="en-US" sz="3600" b="1" dirty="0" smtClean="0">
                <a:solidFill>
                  <a:srgbClr val="58595B"/>
                </a:solidFill>
                <a:latin typeface="微软雅黑" panose="020B0503020204020204" pitchFamily="34" charset="-122"/>
                <a:ea typeface="微软雅黑" panose="020B0503020204020204" pitchFamily="34" charset="-122"/>
              </a:rPr>
              <a:t>       软件</a:t>
            </a:r>
            <a:r>
              <a:rPr lang="zh-CN" altLang="en-US" sz="3600" b="1" dirty="0">
                <a:solidFill>
                  <a:srgbClr val="58595B"/>
                </a:solidFill>
                <a:latin typeface="微软雅黑" panose="020B0503020204020204" pitchFamily="34" charset="-122"/>
                <a:ea typeface="微软雅黑" panose="020B0503020204020204" pitchFamily="34" charset="-122"/>
              </a:rPr>
              <a:t>再工程是指对既存对象系统进行调查，并将其重构为新形式代码的开发过程</a:t>
            </a:r>
            <a:r>
              <a:rPr lang="zh-CN" altLang="en-US" sz="3600" b="1" dirty="0" smtClean="0">
                <a:solidFill>
                  <a:srgbClr val="58595B"/>
                </a:solidFill>
                <a:latin typeface="微软雅黑" panose="020B0503020204020204" pitchFamily="34" charset="-122"/>
                <a:ea typeface="微软雅黑" panose="020B0503020204020204" pitchFamily="34" charset="-122"/>
              </a:rPr>
              <a:t>。</a:t>
            </a:r>
            <a:endParaRPr lang="en-US" altLang="zh-CN" sz="3600" b="1" dirty="0" smtClean="0">
              <a:solidFill>
                <a:srgbClr val="58595B"/>
              </a:solidFill>
              <a:latin typeface="微软雅黑" panose="020B0503020204020204" pitchFamily="34" charset="-122"/>
              <a:ea typeface="微软雅黑" panose="020B0503020204020204" pitchFamily="34" charset="-122"/>
            </a:endParaRPr>
          </a:p>
          <a:p>
            <a:endParaRPr lang="en-US" altLang="zh-CN" sz="3600" b="1" dirty="0" smtClean="0">
              <a:solidFill>
                <a:srgbClr val="58595B"/>
              </a:solidFill>
              <a:latin typeface="微软雅黑" panose="020B0503020204020204" pitchFamily="34" charset="-122"/>
              <a:ea typeface="微软雅黑" panose="020B0503020204020204" pitchFamily="34" charset="-122"/>
            </a:endParaRPr>
          </a:p>
          <a:p>
            <a:r>
              <a:rPr lang="zh-CN" altLang="en-US" sz="3600" b="1" dirty="0" smtClean="0">
                <a:solidFill>
                  <a:schemeClr val="accent1">
                    <a:lumMod val="75000"/>
                  </a:schemeClr>
                </a:solidFill>
                <a:latin typeface="微软雅黑" panose="020B0503020204020204" pitchFamily="34" charset="-122"/>
                <a:ea typeface="微软雅黑" panose="020B0503020204020204" pitchFamily="34" charset="-122"/>
              </a:rPr>
              <a:t>再</a:t>
            </a:r>
            <a:r>
              <a:rPr lang="zh-CN" altLang="en-US" sz="3600" b="1" dirty="0">
                <a:solidFill>
                  <a:schemeClr val="accent1">
                    <a:lumMod val="75000"/>
                  </a:schemeClr>
                </a:solidFill>
                <a:latin typeface="微软雅黑" panose="020B0503020204020204" pitchFamily="34" charset="-122"/>
                <a:ea typeface="微软雅黑" panose="020B0503020204020204" pitchFamily="34" charset="-122"/>
              </a:rPr>
              <a:t>工程的最重要特点</a:t>
            </a:r>
            <a:r>
              <a:rPr lang="zh-CN" altLang="en-US" sz="3600" b="1" dirty="0" smtClean="0">
                <a:solidFill>
                  <a:schemeClr val="accent1">
                    <a:lumMod val="75000"/>
                  </a:schemeClr>
                </a:solidFill>
                <a:latin typeface="微软雅黑" panose="020B0503020204020204" pitchFamily="34" charset="-122"/>
                <a:ea typeface="微软雅黑" panose="020B0503020204020204" pitchFamily="34" charset="-122"/>
              </a:rPr>
              <a:t>之一</a:t>
            </a:r>
            <a:r>
              <a:rPr lang="en-US" altLang="zh-CN" sz="3600" b="1" dirty="0" smtClean="0">
                <a:solidFill>
                  <a:schemeClr val="accent1">
                    <a:lumMod val="75000"/>
                  </a:schemeClr>
                </a:solidFill>
                <a:latin typeface="微软雅黑" panose="020B0503020204020204" pitchFamily="34" charset="-122"/>
                <a:ea typeface="微软雅黑" panose="020B0503020204020204" pitchFamily="34" charset="-122"/>
              </a:rPr>
              <a:t>:</a:t>
            </a:r>
          </a:p>
          <a:p>
            <a:r>
              <a:rPr lang="zh-CN" altLang="en-US" sz="3600" b="1" dirty="0" smtClean="0">
                <a:solidFill>
                  <a:srgbClr val="58595B"/>
                </a:solidFill>
                <a:latin typeface="微软雅黑" panose="020B0503020204020204" pitchFamily="34" charset="-122"/>
                <a:ea typeface="微软雅黑" panose="020B0503020204020204" pitchFamily="34" charset="-122"/>
              </a:rPr>
              <a:t>最大限度</a:t>
            </a:r>
            <a:r>
              <a:rPr lang="zh-CN" altLang="en-US" sz="3600" b="1" dirty="0">
                <a:solidFill>
                  <a:srgbClr val="58595B"/>
                </a:solidFill>
                <a:latin typeface="微软雅黑" panose="020B0503020204020204" pitchFamily="34" charset="-122"/>
                <a:ea typeface="微软雅黑" panose="020B0503020204020204" pitchFamily="34" charset="-122"/>
              </a:rPr>
              <a:t>地重用既存系统的各种</a:t>
            </a:r>
            <a:r>
              <a:rPr lang="zh-CN" altLang="en-US" sz="3600" b="1" dirty="0" smtClean="0">
                <a:solidFill>
                  <a:srgbClr val="58595B"/>
                </a:solidFill>
                <a:latin typeface="微软雅黑" panose="020B0503020204020204" pitchFamily="34" charset="-122"/>
                <a:ea typeface="微软雅黑" panose="020B0503020204020204" pitchFamily="34" charset="-122"/>
              </a:rPr>
              <a:t>资源。</a:t>
            </a:r>
            <a:endParaRPr lang="en-US" altLang="zh-CN" sz="3600" b="1" dirty="0" smtClean="0">
              <a:solidFill>
                <a:srgbClr val="58595B"/>
              </a:solidFill>
              <a:latin typeface="微软雅黑" panose="020B0503020204020204" pitchFamily="34" charset="-122"/>
              <a:ea typeface="微软雅黑" panose="020B0503020204020204" pitchFamily="34" charset="-122"/>
            </a:endParaRPr>
          </a:p>
          <a:p>
            <a:endParaRPr lang="en-US" altLang="zh-CN" sz="3600" b="1" dirty="0" smtClean="0">
              <a:solidFill>
                <a:srgbClr val="58595B"/>
              </a:solidFill>
              <a:latin typeface="微软雅黑" panose="020B0503020204020204" pitchFamily="34" charset="-122"/>
              <a:ea typeface="微软雅黑" panose="020B0503020204020204" pitchFamily="34" charset="-122"/>
            </a:endParaRPr>
          </a:p>
          <a:p>
            <a:r>
              <a:rPr lang="zh-CN" altLang="en-US" sz="3600" b="1" dirty="0" smtClean="0">
                <a:solidFill>
                  <a:schemeClr val="accent1">
                    <a:lumMod val="75000"/>
                  </a:schemeClr>
                </a:solidFill>
                <a:latin typeface="微软雅黑" panose="020B0503020204020204" pitchFamily="34" charset="-122"/>
                <a:ea typeface="微软雅黑" panose="020B0503020204020204" pitchFamily="34" charset="-122"/>
              </a:rPr>
              <a:t>两</a:t>
            </a:r>
            <a:r>
              <a:rPr lang="zh-CN" altLang="en-US" sz="3600" b="1" dirty="0">
                <a:solidFill>
                  <a:schemeClr val="accent1">
                    <a:lumMod val="75000"/>
                  </a:schemeClr>
                </a:solidFill>
                <a:latin typeface="微软雅黑" panose="020B0503020204020204" pitchFamily="34" charset="-122"/>
                <a:ea typeface="微软雅黑" panose="020B0503020204020204" pitchFamily="34" charset="-122"/>
              </a:rPr>
              <a:t>个最关键</a:t>
            </a:r>
            <a:r>
              <a:rPr lang="zh-CN" altLang="en-US" sz="3600" b="1" dirty="0" smtClean="0">
                <a:solidFill>
                  <a:schemeClr val="accent1">
                    <a:lumMod val="75000"/>
                  </a:schemeClr>
                </a:solidFill>
                <a:latin typeface="微软雅黑" panose="020B0503020204020204" pitchFamily="34" charset="-122"/>
                <a:ea typeface="微软雅黑" panose="020B0503020204020204" pitchFamily="34" charset="-122"/>
              </a:rPr>
              <a:t>问题</a:t>
            </a:r>
            <a:r>
              <a:rPr lang="en-US" altLang="zh-CN" sz="3600" b="1" dirty="0" smtClean="0">
                <a:solidFill>
                  <a:schemeClr val="accent1">
                    <a:lumMod val="75000"/>
                  </a:schemeClr>
                </a:solidFill>
                <a:latin typeface="微软雅黑" panose="020B0503020204020204" pitchFamily="34" charset="-122"/>
                <a:ea typeface="微软雅黑" panose="020B0503020204020204" pitchFamily="34" charset="-122"/>
              </a:rPr>
              <a:t>:</a:t>
            </a:r>
          </a:p>
          <a:p>
            <a:r>
              <a:rPr lang="zh-CN" altLang="en-US" sz="3600" b="1" dirty="0" smtClean="0">
                <a:solidFill>
                  <a:srgbClr val="58595B"/>
                </a:solidFill>
                <a:latin typeface="微软雅黑" panose="020B0503020204020204" pitchFamily="34" charset="-122"/>
                <a:ea typeface="微软雅黑" panose="020B0503020204020204" pitchFamily="34" charset="-122"/>
              </a:rPr>
              <a:t>从</a:t>
            </a:r>
            <a:r>
              <a:rPr lang="zh-CN" altLang="en-US" sz="3600" b="1" dirty="0">
                <a:solidFill>
                  <a:srgbClr val="58595B"/>
                </a:solidFill>
                <a:latin typeface="微软雅黑" panose="020B0503020204020204" pitchFamily="34" charset="-122"/>
                <a:ea typeface="微软雅黑" panose="020B0503020204020204" pitchFamily="34" charset="-122"/>
              </a:rPr>
              <a:t>软件重用方法学来说，如何开发可重用软件和如何构造采用可重用软件的系统</a:t>
            </a:r>
            <a:r>
              <a:rPr lang="zh-CN" altLang="en-US" sz="3600" b="1" dirty="0" smtClean="0">
                <a:solidFill>
                  <a:srgbClr val="58595B"/>
                </a:solidFill>
                <a:latin typeface="微软雅黑" panose="020B0503020204020204" pitchFamily="34" charset="-122"/>
                <a:ea typeface="微软雅黑" panose="020B0503020204020204" pitchFamily="34" charset="-122"/>
              </a:rPr>
              <a:t>体系结构</a:t>
            </a:r>
            <a:r>
              <a:rPr lang="zh-CN" altLang="en-US" sz="3600" b="1" dirty="0">
                <a:solidFill>
                  <a:srgbClr val="58595B"/>
                </a:solidFill>
                <a:latin typeface="微软雅黑" panose="020B0503020204020204" pitchFamily="34" charset="-122"/>
                <a:ea typeface="微软雅黑" panose="020B0503020204020204" pitchFamily="34" charset="-122"/>
              </a:rPr>
              <a:t>。</a:t>
            </a:r>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4703607" y="414678"/>
            <a:ext cx="2687949" cy="415498"/>
          </a:xfrm>
          <a:prstGeom prst="rect">
            <a:avLst/>
          </a:prstGeom>
          <a:noFill/>
        </p:spPr>
        <p:txBody>
          <a:bodyPr wrap="square" lIns="0" tIns="0" rIns="0" bIns="0" rtlCol="0">
            <a:spAutoFit/>
          </a:bodyPr>
          <a:lstStyle/>
          <a:p>
            <a:pPr algn="ctr"/>
            <a:r>
              <a:rPr lang="zh-CN" altLang="en-US" sz="2700" b="1" dirty="0" smtClean="0">
                <a:solidFill>
                  <a:srgbClr val="0070C0"/>
                </a:solidFill>
                <a:latin typeface="微软雅黑" pitchFamily="34" charset="-122"/>
                <a:ea typeface="微软雅黑" pitchFamily="34" charset="-122"/>
              </a:rPr>
              <a:t>三个问题</a:t>
            </a:r>
            <a:endParaRPr lang="zh-CN" altLang="en-US" sz="1300" dirty="0">
              <a:solidFill>
                <a:srgbClr val="0070C0"/>
              </a:solidFill>
              <a:latin typeface="微软雅黑" pitchFamily="34" charset="-122"/>
              <a:ea typeface="微软雅黑" pitchFamily="34" charset="-122"/>
            </a:endParaRPr>
          </a:p>
        </p:txBody>
      </p:sp>
      <p:pic>
        <p:nvPicPr>
          <p:cNvPr id="27" name="Image 12" descr="Divider Right.png"/>
          <p:cNvPicPr>
            <a:picLocks noChangeAspect="1"/>
          </p:cNvPicPr>
          <p:nvPr/>
        </p:nvPicPr>
        <p:blipFill>
          <a:blip r:embed="rId3"/>
          <a:stretch>
            <a:fillRect/>
          </a:stretch>
        </p:blipFill>
        <p:spPr>
          <a:xfrm flipH="1">
            <a:off x="2928015" y="610203"/>
            <a:ext cx="2030885" cy="70311"/>
          </a:xfrm>
          <a:prstGeom prst="rect">
            <a:avLst/>
          </a:prstGeom>
        </p:spPr>
      </p:pic>
      <p:pic>
        <p:nvPicPr>
          <p:cNvPr id="31" name="Image 12" descr="Divider Right.png"/>
          <p:cNvPicPr>
            <a:picLocks noChangeAspect="1"/>
          </p:cNvPicPr>
          <p:nvPr/>
        </p:nvPicPr>
        <p:blipFill>
          <a:blip r:embed="rId3"/>
          <a:stretch>
            <a:fillRect/>
          </a:stretch>
        </p:blipFill>
        <p:spPr>
          <a:xfrm rot="10800000" flipH="1">
            <a:off x="7150438" y="610203"/>
            <a:ext cx="2030885" cy="70311"/>
          </a:xfrm>
          <a:prstGeom prst="rect">
            <a:avLst/>
          </a:prstGeom>
        </p:spPr>
      </p:pic>
      <p:sp>
        <p:nvSpPr>
          <p:cNvPr id="2" name="矩形 1"/>
          <p:cNvSpPr/>
          <p:nvPr/>
        </p:nvSpPr>
        <p:spPr>
          <a:xfrm>
            <a:off x="3669366" y="1350318"/>
            <a:ext cx="4756430" cy="646331"/>
          </a:xfrm>
          <a:prstGeom prst="rect">
            <a:avLst/>
          </a:prstGeom>
        </p:spPr>
        <p:txBody>
          <a:bodyPr wrap="none">
            <a:spAutoFit/>
          </a:bodyPr>
          <a:lstStyle/>
          <a:p>
            <a:r>
              <a:rPr lang="en-US" altLang="zh-CN" sz="3600" b="1" dirty="0" smtClean="0">
                <a:latin typeface="微软雅黑" panose="020B0503020204020204" pitchFamily="34" charset="-122"/>
                <a:ea typeface="微软雅黑" panose="020B0503020204020204" pitchFamily="34" charset="-122"/>
                <a:hlinkClick r:id="rId4" action="ppaction://hlinksldjump"/>
              </a:rPr>
              <a:t>1.</a:t>
            </a:r>
            <a:r>
              <a:rPr lang="zh-CN" altLang="en-US" sz="3600" b="1" dirty="0" smtClean="0">
                <a:latin typeface="微软雅黑" panose="020B0503020204020204" pitchFamily="34" charset="-122"/>
                <a:ea typeface="微软雅黑" panose="020B0503020204020204" pitchFamily="34" charset="-122"/>
                <a:hlinkClick r:id="rId4" action="ppaction://hlinksldjump"/>
              </a:rPr>
              <a:t>什么</a:t>
            </a:r>
            <a:r>
              <a:rPr lang="zh-CN" altLang="en-US" sz="3600" b="1" dirty="0">
                <a:latin typeface="微软雅黑" panose="020B0503020204020204" pitchFamily="34" charset="-122"/>
                <a:ea typeface="微软雅黑" panose="020B0503020204020204" pitchFamily="34" charset="-122"/>
                <a:hlinkClick r:id="rId4" action="ppaction://hlinksldjump"/>
              </a:rPr>
              <a:t>是“老”程序？</a:t>
            </a:r>
            <a:endParaRPr lang="en-US" altLang="zh-CN" sz="4400" b="1" dirty="0">
              <a:latin typeface="微软雅黑" panose="020B0503020204020204" pitchFamily="34" charset="-122"/>
              <a:ea typeface="微软雅黑" panose="020B0503020204020204" pitchFamily="34" charset="-122"/>
            </a:endParaRPr>
          </a:p>
        </p:txBody>
      </p:sp>
      <p:sp>
        <p:nvSpPr>
          <p:cNvPr id="25" name="矩形 24"/>
          <p:cNvSpPr/>
          <p:nvPr/>
        </p:nvSpPr>
        <p:spPr>
          <a:xfrm>
            <a:off x="2233876" y="2988618"/>
            <a:ext cx="7627409" cy="646331"/>
          </a:xfrm>
          <a:prstGeom prst="rect">
            <a:avLst/>
          </a:prstGeom>
        </p:spPr>
        <p:txBody>
          <a:bodyPr wrap="none">
            <a:spAutoFit/>
          </a:bodyPr>
          <a:lstStyle/>
          <a:p>
            <a:r>
              <a:rPr lang="en-US" altLang="zh-CN" sz="3600" b="1" dirty="0" smtClean="0">
                <a:latin typeface="微软雅黑" panose="020B0503020204020204" pitchFamily="34" charset="-122"/>
                <a:ea typeface="微软雅黑" panose="020B0503020204020204" pitchFamily="34" charset="-122"/>
                <a:hlinkClick r:id="rId5" action="ppaction://hlinksldjump"/>
              </a:rPr>
              <a:t>2.</a:t>
            </a:r>
            <a:r>
              <a:rPr lang="en-US" altLang="zh-CN" sz="3600" b="1" dirty="0">
                <a:latin typeface="微软雅黑" panose="020B0503020204020204" pitchFamily="34" charset="-122"/>
                <a:ea typeface="微软雅黑" panose="020B0503020204020204" pitchFamily="34" charset="-122"/>
                <a:hlinkClick r:id="rId5" action="ppaction://hlinksldjump"/>
              </a:rPr>
              <a:t> </a:t>
            </a:r>
            <a:r>
              <a:rPr lang="en-US" altLang="zh-CN" sz="3600" b="1" dirty="0" smtClean="0">
                <a:latin typeface="微软雅黑" panose="020B0503020204020204" pitchFamily="34" charset="-122"/>
                <a:ea typeface="微软雅黑" panose="020B0503020204020204" pitchFamily="34" charset="-122"/>
                <a:hlinkClick r:id="rId5" action="ppaction://hlinksldjump"/>
              </a:rPr>
              <a:t>Miller</a:t>
            </a:r>
            <a:r>
              <a:rPr lang="zh-CN" altLang="en-US" sz="3600" b="1" dirty="0" smtClean="0">
                <a:latin typeface="微软雅黑" panose="020B0503020204020204" pitchFamily="34" charset="-122"/>
                <a:ea typeface="微软雅黑" panose="020B0503020204020204" pitchFamily="34" charset="-122"/>
                <a:hlinkClick r:id="rId5" action="ppaction://hlinksldjump"/>
              </a:rPr>
              <a:t>对预防性维护方法的定义？</a:t>
            </a:r>
            <a:endParaRPr lang="en-US" altLang="zh-CN" sz="4400" b="1" dirty="0">
              <a:latin typeface="微软雅黑" panose="020B0503020204020204" pitchFamily="34" charset="-122"/>
              <a:ea typeface="微软雅黑" panose="020B0503020204020204" pitchFamily="34" charset="-122"/>
            </a:endParaRPr>
          </a:p>
        </p:txBody>
      </p:sp>
      <p:sp>
        <p:nvSpPr>
          <p:cNvPr id="28" name="矩形 27"/>
          <p:cNvSpPr/>
          <p:nvPr/>
        </p:nvSpPr>
        <p:spPr>
          <a:xfrm>
            <a:off x="3295865" y="4560243"/>
            <a:ext cx="5503430" cy="1200329"/>
          </a:xfrm>
          <a:prstGeom prst="rect">
            <a:avLst/>
          </a:prstGeom>
        </p:spPr>
        <p:txBody>
          <a:bodyPr wrap="none">
            <a:spAutoFit/>
          </a:bodyPr>
          <a:lstStyle/>
          <a:p>
            <a:r>
              <a:rPr lang="en-US" altLang="zh-CN" sz="3600" b="1" dirty="0" smtClean="0">
                <a:latin typeface="微软雅黑" panose="020B0503020204020204" pitchFamily="34" charset="-122"/>
                <a:ea typeface="微软雅黑" panose="020B0503020204020204" pitchFamily="34" charset="-122"/>
                <a:hlinkClick r:id="rId6" action="ppaction://hlinksldjump"/>
              </a:rPr>
              <a:t>3.</a:t>
            </a:r>
            <a:r>
              <a:rPr lang="zh-CN" altLang="en-US" sz="3600" b="1" dirty="0" smtClean="0">
                <a:latin typeface="微软雅黑" panose="020B0503020204020204" pitchFamily="34" charset="-122"/>
                <a:ea typeface="微软雅黑" panose="020B0503020204020204" pitchFamily="34" charset="-122"/>
                <a:hlinkClick r:id="rId6" action="ppaction://hlinksldjump"/>
              </a:rPr>
              <a:t>预防性维护的</a:t>
            </a:r>
            <a:r>
              <a:rPr lang="en-US" altLang="zh-CN" sz="3600" b="1" dirty="0" smtClean="0">
                <a:latin typeface="微软雅黑" panose="020B0503020204020204" pitchFamily="34" charset="-122"/>
                <a:ea typeface="微软雅黑" panose="020B0503020204020204" pitchFamily="34" charset="-122"/>
                <a:hlinkClick r:id="rId6" action="ppaction://hlinksldjump"/>
              </a:rPr>
              <a:t>6</a:t>
            </a:r>
            <a:r>
              <a:rPr lang="zh-CN" altLang="en-US" sz="3600" b="1" dirty="0" smtClean="0">
                <a:latin typeface="微软雅黑" panose="020B0503020204020204" pitchFamily="34" charset="-122"/>
                <a:ea typeface="微软雅黑" panose="020B0503020204020204" pitchFamily="34" charset="-122"/>
                <a:hlinkClick r:id="rId6" action="ppaction://hlinksldjump"/>
              </a:rPr>
              <a:t>个事实？</a:t>
            </a:r>
            <a:endParaRPr lang="en-US" altLang="zh-CN" sz="3600" b="1" dirty="0" smtClean="0">
              <a:latin typeface="微软雅黑" panose="020B0503020204020204" pitchFamily="34" charset="-122"/>
              <a:ea typeface="微软雅黑" panose="020B0503020204020204" pitchFamily="34" charset="-122"/>
              <a:hlinkClick r:id="rId6" action="ppaction://hlinksldjump"/>
            </a:endParaRPr>
          </a:p>
          <a:p>
            <a:r>
              <a:rPr lang="en-US" altLang="zh-CN" sz="3600" b="1" dirty="0">
                <a:latin typeface="微软雅黑" panose="020B0503020204020204" pitchFamily="34" charset="-122"/>
                <a:ea typeface="微软雅黑" panose="020B0503020204020204" pitchFamily="34" charset="-122"/>
                <a:hlinkClick r:id="rId6" action="ppaction://hlinksldjump"/>
              </a:rPr>
              <a:t> </a:t>
            </a:r>
            <a:r>
              <a:rPr lang="en-US" altLang="zh-CN" sz="3600" b="1" dirty="0" smtClean="0">
                <a:latin typeface="微软雅黑" panose="020B0503020204020204" pitchFamily="34" charset="-122"/>
                <a:ea typeface="微软雅黑" panose="020B0503020204020204" pitchFamily="34" charset="-122"/>
                <a:hlinkClick r:id="rId6" action="ppaction://hlinksldjump"/>
              </a:rPr>
              <a:t>  </a:t>
            </a:r>
            <a:r>
              <a:rPr lang="zh-CN" altLang="en-US" sz="3600" b="1" dirty="0" smtClean="0">
                <a:latin typeface="微软雅黑" panose="020B0503020204020204" pitchFamily="34" charset="-122"/>
                <a:ea typeface="微软雅黑" panose="020B0503020204020204" pitchFamily="34" charset="-122"/>
                <a:hlinkClick r:id="rId6" action="ppaction://hlinksldjump"/>
              </a:rPr>
              <a:t>（说出两种即可）</a:t>
            </a:r>
            <a:endParaRPr lang="en-US" altLang="zh-CN" sz="4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85808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07568" y="1772817"/>
            <a:ext cx="7952008" cy="584775"/>
          </a:xfrm>
          <a:prstGeom prst="rect">
            <a:avLst/>
          </a:prstGeom>
          <a:noFill/>
        </p:spPr>
        <p:txBody>
          <a:bodyPr wrap="square" rtlCol="0">
            <a:spAutoFit/>
          </a:bodyPr>
          <a:lstStyle/>
          <a:p>
            <a:r>
              <a:rPr lang="zh-CN" altLang="en-US" sz="3200" b="1" dirty="0">
                <a:solidFill>
                  <a:schemeClr val="tx1">
                    <a:lumMod val="95000"/>
                    <a:lumOff val="5000"/>
                  </a:schemeClr>
                </a:solidFill>
                <a:latin typeface="微软雅黑" panose="020B0503020204020204" pitchFamily="34" charset="-122"/>
                <a:ea typeface="微软雅黑" panose="020B0503020204020204" pitchFamily="34" charset="-122"/>
              </a:rPr>
              <a:t>赵</a:t>
            </a:r>
            <a:r>
              <a:rPr lang="zh-CN" altLang="en-US" sz="3200" b="1" dirty="0">
                <a:solidFill>
                  <a:schemeClr val="tx1">
                    <a:lumMod val="95000"/>
                    <a:lumOff val="5000"/>
                  </a:schemeClr>
                </a:solidFill>
                <a:latin typeface="微软雅黑" panose="020B0503020204020204" pitchFamily="34" charset="-122"/>
                <a:ea typeface="微软雅黑" panose="020B0503020204020204" pitchFamily="34" charset="-122"/>
              </a:rPr>
              <a:t>豪杰：梳理逻辑，课内文档整理</a:t>
            </a:r>
            <a:endParaRPr lang="zh-CN" altLang="en-US" sz="3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207568" y="3353902"/>
            <a:ext cx="7952008" cy="584775"/>
          </a:xfrm>
          <a:prstGeom prst="rect">
            <a:avLst/>
          </a:prstGeom>
          <a:noFill/>
        </p:spPr>
        <p:txBody>
          <a:bodyPr wrap="square" rtlCol="0">
            <a:spAutoFit/>
          </a:bodyPr>
          <a:lstStyle/>
          <a:p>
            <a:r>
              <a:rPr lang="zh-CN" altLang="en-US" sz="3200" b="1" dirty="0">
                <a:solidFill>
                  <a:schemeClr val="tx1">
                    <a:lumMod val="95000"/>
                    <a:lumOff val="5000"/>
                  </a:schemeClr>
                </a:solidFill>
                <a:latin typeface="微软雅黑" panose="020B0503020204020204" pitchFamily="34" charset="-122"/>
                <a:ea typeface="微软雅黑" panose="020B0503020204020204" pitchFamily="34" charset="-122"/>
              </a:rPr>
              <a:t>张嘉诚：文档筛选，</a:t>
            </a:r>
            <a:r>
              <a:rPr lang="en-US" altLang="zh-CN" sz="3200" b="1" dirty="0">
                <a:solidFill>
                  <a:schemeClr val="tx1">
                    <a:lumMod val="95000"/>
                    <a:lumOff val="5000"/>
                  </a:schemeClr>
                </a:solidFill>
                <a:latin typeface="微软雅黑" panose="020B0503020204020204" pitchFamily="34" charset="-122"/>
                <a:ea typeface="微软雅黑" panose="020B0503020204020204" pitchFamily="34" charset="-122"/>
              </a:rPr>
              <a:t>PPT</a:t>
            </a:r>
            <a:r>
              <a:rPr lang="zh-CN" altLang="en-US" sz="3200" b="1" dirty="0">
                <a:solidFill>
                  <a:schemeClr val="tx1">
                    <a:lumMod val="95000"/>
                    <a:lumOff val="5000"/>
                  </a:schemeClr>
                </a:solidFill>
                <a:latin typeface="微软雅黑" panose="020B0503020204020204" pitchFamily="34" charset="-122"/>
                <a:ea typeface="微软雅黑" panose="020B0503020204020204" pitchFamily="34" charset="-122"/>
              </a:rPr>
              <a:t>制作</a:t>
            </a:r>
            <a:endParaRPr lang="zh-CN" altLang="en-US" sz="3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207568" y="4934987"/>
            <a:ext cx="7952008" cy="584775"/>
          </a:xfrm>
          <a:prstGeom prst="rect">
            <a:avLst/>
          </a:prstGeom>
          <a:noFill/>
        </p:spPr>
        <p:txBody>
          <a:bodyPr wrap="square" rtlCol="0">
            <a:spAutoFit/>
          </a:bodyPr>
          <a:lstStyle/>
          <a:p>
            <a:r>
              <a:rPr lang="zh-CN" altLang="en-US" sz="3200" b="1" dirty="0">
                <a:solidFill>
                  <a:schemeClr val="tx1">
                    <a:lumMod val="95000"/>
                    <a:lumOff val="5000"/>
                  </a:schemeClr>
                </a:solidFill>
                <a:latin typeface="微软雅黑" panose="020B0503020204020204" pitchFamily="34" charset="-122"/>
                <a:ea typeface="微软雅黑" panose="020B0503020204020204" pitchFamily="34" charset="-122"/>
              </a:rPr>
              <a:t>罗培铖：寻找扩充资料，课外文档整理</a:t>
            </a:r>
            <a:endParaRPr lang="zh-CN" altLang="en-US" sz="3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 name="TextBox 16"/>
          <p:cNvSpPr txBox="1"/>
          <p:nvPr/>
        </p:nvSpPr>
        <p:spPr>
          <a:xfrm>
            <a:off x="4703607" y="414678"/>
            <a:ext cx="2687949" cy="415498"/>
          </a:xfrm>
          <a:prstGeom prst="rect">
            <a:avLst/>
          </a:prstGeom>
          <a:noFill/>
        </p:spPr>
        <p:txBody>
          <a:bodyPr wrap="square" lIns="0" tIns="0" rIns="0" bIns="0" rtlCol="0">
            <a:spAutoFit/>
          </a:bodyPr>
          <a:lstStyle/>
          <a:p>
            <a:pPr algn="ctr"/>
            <a:r>
              <a:rPr lang="zh-CN" altLang="en-US" sz="2700" b="1" dirty="0" smtClean="0">
                <a:solidFill>
                  <a:srgbClr val="0070C0"/>
                </a:solidFill>
                <a:latin typeface="微软雅黑" pitchFamily="34" charset="-122"/>
                <a:ea typeface="微软雅黑" pitchFamily="34" charset="-122"/>
              </a:rPr>
              <a:t>人员分工</a:t>
            </a:r>
            <a:endParaRPr lang="zh-CN" altLang="en-US" sz="1300" dirty="0">
              <a:solidFill>
                <a:srgbClr val="0070C0"/>
              </a:solidFill>
              <a:latin typeface="微软雅黑" pitchFamily="34" charset="-122"/>
              <a:ea typeface="微软雅黑" pitchFamily="34" charset="-122"/>
            </a:endParaRPr>
          </a:p>
        </p:txBody>
      </p:sp>
      <p:pic>
        <p:nvPicPr>
          <p:cNvPr id="6" name="Image 12" descr="Divider Right.png"/>
          <p:cNvPicPr>
            <a:picLocks noChangeAspect="1"/>
          </p:cNvPicPr>
          <p:nvPr/>
        </p:nvPicPr>
        <p:blipFill>
          <a:blip r:embed="rId2"/>
          <a:stretch>
            <a:fillRect/>
          </a:stretch>
        </p:blipFill>
        <p:spPr>
          <a:xfrm flipH="1">
            <a:off x="2928015" y="610203"/>
            <a:ext cx="2030885" cy="70311"/>
          </a:xfrm>
          <a:prstGeom prst="rect">
            <a:avLst/>
          </a:prstGeom>
        </p:spPr>
      </p:pic>
      <p:pic>
        <p:nvPicPr>
          <p:cNvPr id="7" name="Image 12" descr="Divider Right.png"/>
          <p:cNvPicPr>
            <a:picLocks noChangeAspect="1"/>
          </p:cNvPicPr>
          <p:nvPr/>
        </p:nvPicPr>
        <p:blipFill>
          <a:blip r:embed="rId2"/>
          <a:stretch>
            <a:fillRect/>
          </a:stretch>
        </p:blipFill>
        <p:spPr>
          <a:xfrm rot="10800000" flipH="1">
            <a:off x="7150438" y="610203"/>
            <a:ext cx="2030885" cy="70311"/>
          </a:xfrm>
          <a:prstGeom prst="rect">
            <a:avLst/>
          </a:prstGeom>
        </p:spPr>
      </p:pic>
    </p:spTree>
    <p:extLst>
      <p:ext uri="{BB962C8B-B14F-4D97-AF65-F5344CB8AC3E}">
        <p14:creationId xmlns:p14="http://schemas.microsoft.com/office/powerpoint/2010/main" val="1212851529"/>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703607" y="414678"/>
            <a:ext cx="2687949" cy="415498"/>
          </a:xfrm>
          <a:prstGeom prst="rect">
            <a:avLst/>
          </a:prstGeom>
          <a:noFill/>
        </p:spPr>
        <p:txBody>
          <a:bodyPr wrap="square" lIns="0" tIns="0" rIns="0" bIns="0" rtlCol="0">
            <a:spAutoFit/>
          </a:bodyPr>
          <a:lstStyle/>
          <a:p>
            <a:pPr algn="ctr"/>
            <a:r>
              <a:rPr lang="zh-CN" altLang="en-US" sz="2700" b="1" dirty="0" smtClean="0">
                <a:solidFill>
                  <a:srgbClr val="0070C0"/>
                </a:solidFill>
                <a:latin typeface="微软雅黑" pitchFamily="34" charset="-122"/>
                <a:ea typeface="微软雅黑" pitchFamily="34" charset="-122"/>
              </a:rPr>
              <a:t>文献引用</a:t>
            </a:r>
            <a:endParaRPr lang="zh-CN" altLang="en-US" sz="1300" dirty="0">
              <a:solidFill>
                <a:srgbClr val="0070C0"/>
              </a:solidFill>
              <a:latin typeface="微软雅黑" pitchFamily="34" charset="-122"/>
              <a:ea typeface="微软雅黑" pitchFamily="34" charset="-122"/>
            </a:endParaRPr>
          </a:p>
        </p:txBody>
      </p:sp>
      <p:pic>
        <p:nvPicPr>
          <p:cNvPr id="18" name="Image 12" descr="Divider Right.png"/>
          <p:cNvPicPr>
            <a:picLocks noChangeAspect="1"/>
          </p:cNvPicPr>
          <p:nvPr/>
        </p:nvPicPr>
        <p:blipFill>
          <a:blip r:embed="rId3"/>
          <a:stretch>
            <a:fillRect/>
          </a:stretch>
        </p:blipFill>
        <p:spPr>
          <a:xfrm flipH="1">
            <a:off x="2928015" y="610203"/>
            <a:ext cx="2030885" cy="70311"/>
          </a:xfrm>
          <a:prstGeom prst="rect">
            <a:avLst/>
          </a:prstGeom>
        </p:spPr>
      </p:pic>
      <p:pic>
        <p:nvPicPr>
          <p:cNvPr id="20" name="Image 12" descr="Divider Right.png"/>
          <p:cNvPicPr>
            <a:picLocks noChangeAspect="1"/>
          </p:cNvPicPr>
          <p:nvPr/>
        </p:nvPicPr>
        <p:blipFill>
          <a:blip r:embed="rId3"/>
          <a:stretch>
            <a:fillRect/>
          </a:stretch>
        </p:blipFill>
        <p:spPr>
          <a:xfrm rot="10800000" flipH="1">
            <a:off x="7150438" y="610203"/>
            <a:ext cx="2030885" cy="70311"/>
          </a:xfrm>
          <a:prstGeom prst="rect">
            <a:avLst/>
          </a:prstGeom>
        </p:spPr>
      </p:pic>
      <p:sp>
        <p:nvSpPr>
          <p:cNvPr id="62" name="文本框 61"/>
          <p:cNvSpPr txBox="1"/>
          <p:nvPr/>
        </p:nvSpPr>
        <p:spPr>
          <a:xfrm>
            <a:off x="2148372" y="1916833"/>
            <a:ext cx="8136904" cy="707886"/>
          </a:xfrm>
          <a:prstGeom prst="rect">
            <a:avLst/>
          </a:prstGeom>
          <a:noFill/>
          <a:ln w="19050">
            <a:solidFill>
              <a:schemeClr val="accent1">
                <a:lumMod val="60000"/>
                <a:lumOff val="40000"/>
              </a:schemeClr>
            </a:solidFill>
          </a:ln>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https://baike.baidu.com/item/</a:t>
            </a:r>
            <a:r>
              <a:rPr lang="zh-CN" altLang="en-US" sz="2000" dirty="0">
                <a:latin typeface="微软雅黑" panose="020B0503020204020204" pitchFamily="34" charset="-122"/>
                <a:ea typeface="微软雅黑" panose="020B0503020204020204" pitchFamily="34" charset="-122"/>
              </a:rPr>
              <a:t>逆向工程软件</a:t>
            </a:r>
            <a:r>
              <a:rPr lang="en-US" altLang="zh-CN" sz="2000" dirty="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4103337?fr=Aladdin</a:t>
            </a:r>
          </a:p>
          <a:p>
            <a:r>
              <a:rPr lang="zh-CN" altLang="en-US" sz="2000" dirty="0">
                <a:latin typeface="微软雅黑" panose="020B0503020204020204" pitchFamily="34" charset="-122"/>
                <a:ea typeface="微软雅黑" panose="020B0503020204020204" pitchFamily="34" charset="-122"/>
              </a:rPr>
              <a:t>百</a:t>
            </a:r>
            <a:r>
              <a:rPr lang="zh-CN" altLang="en-US" sz="2000" dirty="0" smtClean="0">
                <a:latin typeface="微软雅黑" panose="020B0503020204020204" pitchFamily="34" charset="-122"/>
                <a:ea typeface="微软雅黑" panose="020B0503020204020204" pitchFamily="34" charset="-122"/>
              </a:rPr>
              <a:t>度百科</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逆向工程软件（访问时间：</a:t>
            </a:r>
            <a:r>
              <a:rPr lang="en-US" altLang="zh-CN" sz="2000" dirty="0" smtClean="0">
                <a:latin typeface="微软雅黑" panose="020B0503020204020204" pitchFamily="34" charset="-122"/>
                <a:ea typeface="微软雅黑" panose="020B0503020204020204" pitchFamily="34" charset="-122"/>
              </a:rPr>
              <a:t>2018.5.26</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63" name="文本框 62"/>
          <p:cNvSpPr txBox="1"/>
          <p:nvPr/>
        </p:nvSpPr>
        <p:spPr>
          <a:xfrm>
            <a:off x="2148372" y="4653136"/>
            <a:ext cx="8136904" cy="707886"/>
          </a:xfrm>
          <a:prstGeom prst="rect">
            <a:avLst/>
          </a:prstGeom>
          <a:noFill/>
          <a:ln w="19050">
            <a:solidFill>
              <a:schemeClr val="accent1">
                <a:lumMod val="60000"/>
                <a:lumOff val="40000"/>
              </a:schemeClr>
            </a:solidFill>
          </a:ln>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软件工程导论（第六版）</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张海藩 牟永敏 编著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ISBN </a:t>
            </a:r>
            <a:r>
              <a:rPr lang="en-US" altLang="zh-CN" sz="2000" dirty="0">
                <a:latin typeface="微软雅黑" panose="020B0503020204020204" pitchFamily="34" charset="-122"/>
                <a:ea typeface="微软雅黑" panose="020B0503020204020204" pitchFamily="34" charset="-122"/>
              </a:rPr>
              <a:t>978-7-302-33098-1</a:t>
            </a:r>
          </a:p>
        </p:txBody>
      </p:sp>
      <p:sp>
        <p:nvSpPr>
          <p:cNvPr id="64" name="文本框 63"/>
          <p:cNvSpPr txBox="1"/>
          <p:nvPr/>
        </p:nvSpPr>
        <p:spPr>
          <a:xfrm>
            <a:off x="2148372" y="3284984"/>
            <a:ext cx="8136904" cy="707886"/>
          </a:xfrm>
          <a:prstGeom prst="rect">
            <a:avLst/>
          </a:prstGeom>
          <a:noFill/>
          <a:ln w="19050">
            <a:solidFill>
              <a:schemeClr val="accent1">
                <a:lumMod val="60000"/>
                <a:lumOff val="40000"/>
              </a:schemeClr>
            </a:solidFill>
          </a:ln>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https://baike.baidu.com/item/</a:t>
            </a:r>
            <a:r>
              <a:rPr lang="zh-CN" altLang="en-US" sz="2000" dirty="0">
                <a:latin typeface="微软雅黑" panose="020B0503020204020204" pitchFamily="34" charset="-122"/>
                <a:ea typeface="微软雅黑" panose="020B0503020204020204" pitchFamily="34" charset="-122"/>
              </a:rPr>
              <a:t>软件再</a:t>
            </a:r>
            <a:r>
              <a:rPr lang="zh-CN" altLang="en-US" sz="2000" dirty="0" smtClean="0">
                <a:latin typeface="微软雅黑" panose="020B0503020204020204" pitchFamily="34" charset="-122"/>
                <a:ea typeface="微软雅黑" panose="020B0503020204020204" pitchFamily="34" charset="-122"/>
              </a:rPr>
              <a:t>工程</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百度百科</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软件再工程（访问时间：</a:t>
            </a:r>
            <a:r>
              <a:rPr lang="en-US" altLang="zh-CN" sz="2000" dirty="0" smtClean="0">
                <a:latin typeface="微软雅黑" panose="020B0503020204020204" pitchFamily="34" charset="-122"/>
                <a:ea typeface="微软雅黑" panose="020B0503020204020204" pitchFamily="34" charset="-122"/>
              </a:rPr>
              <a:t>2018.5.26</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7795390"/>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等腰三角形 4"/>
          <p:cNvSpPr/>
          <p:nvPr/>
        </p:nvSpPr>
        <p:spPr>
          <a:xfrm rot="11374545">
            <a:off x="5360515" y="759971"/>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7" name="等腰三角形 4"/>
          <p:cNvSpPr/>
          <p:nvPr/>
        </p:nvSpPr>
        <p:spPr>
          <a:xfrm rot="20476330">
            <a:off x="5179540" y="1117159"/>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38" name="等腰三角形 4"/>
          <p:cNvSpPr/>
          <p:nvPr/>
        </p:nvSpPr>
        <p:spPr>
          <a:xfrm>
            <a:off x="4609628" y="1323534"/>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39" name="等腰三角形 4"/>
          <p:cNvSpPr/>
          <p:nvPr/>
        </p:nvSpPr>
        <p:spPr>
          <a:xfrm>
            <a:off x="4482628" y="1637859"/>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0" name="等腰三角形 4"/>
          <p:cNvSpPr/>
          <p:nvPr/>
        </p:nvSpPr>
        <p:spPr>
          <a:xfrm rot="746830">
            <a:off x="5228753" y="2641159"/>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1" name="等腰三角形 4"/>
          <p:cNvSpPr/>
          <p:nvPr/>
        </p:nvSpPr>
        <p:spPr>
          <a:xfrm rot="3834254">
            <a:off x="4841403" y="3233296"/>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2" name="等腰三角形 4"/>
          <p:cNvSpPr/>
          <p:nvPr/>
        </p:nvSpPr>
        <p:spPr>
          <a:xfrm rot="3834254">
            <a:off x="4902521" y="3765903"/>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3" name="等腰三角形 4"/>
          <p:cNvSpPr/>
          <p:nvPr/>
        </p:nvSpPr>
        <p:spPr>
          <a:xfrm rot="20057258">
            <a:off x="5363690" y="3600009"/>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等腰三角形 4"/>
          <p:cNvSpPr/>
          <p:nvPr/>
        </p:nvSpPr>
        <p:spPr>
          <a:xfrm rot="3834254">
            <a:off x="5547047" y="3200752"/>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5" name="等腰三角形 4"/>
          <p:cNvSpPr/>
          <p:nvPr/>
        </p:nvSpPr>
        <p:spPr>
          <a:xfrm rot="1648580">
            <a:off x="6632103" y="2823721"/>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6" name="等腰三角形 4"/>
          <p:cNvSpPr/>
          <p:nvPr/>
        </p:nvSpPr>
        <p:spPr>
          <a:xfrm rot="12600000">
            <a:off x="5649440" y="2166496"/>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47" name="等腰三角形 4"/>
          <p:cNvSpPr/>
          <p:nvPr/>
        </p:nvSpPr>
        <p:spPr>
          <a:xfrm rot="21025852">
            <a:off x="7362353" y="1829946"/>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8" name="等腰三角形 4"/>
          <p:cNvSpPr/>
          <p:nvPr/>
        </p:nvSpPr>
        <p:spPr>
          <a:xfrm rot="21025852">
            <a:off x="5528790" y="683771"/>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9" name="Text Placeholder 12"/>
          <p:cNvSpPr txBox="1">
            <a:spLocks/>
          </p:cNvSpPr>
          <p:nvPr/>
        </p:nvSpPr>
        <p:spPr>
          <a:xfrm>
            <a:off x="1542601" y="4580046"/>
            <a:ext cx="9105213" cy="517108"/>
          </a:xfrm>
          <a:prstGeom prst="rect">
            <a:avLst/>
          </a:prstGeom>
        </p:spPr>
        <p:txBody>
          <a:bodyPr vert="horz" lIns="0" tIns="60958" rIns="0" bIns="60958" rtlCol="0" anchor="ctr">
            <a:noAutofit/>
          </a:bodyPr>
          <a:lstStyle>
            <a:defPPr>
              <a:defRPr lang="zh-CN"/>
            </a:defPPr>
            <a:lvl1pPr marL="0" indent="0" algn="ctr" defTabSz="914400" rtl="0" eaLnBrk="1" latinLnBrk="0" hangingPunct="1">
              <a:buNone/>
              <a:defRPr sz="3000" b="0" kern="1200" baseline="0">
                <a:solidFill>
                  <a:schemeClr val="accent1"/>
                </a:solidFill>
                <a:latin typeface="U.S. 101" pitchFamily="2" charset="0"/>
                <a:ea typeface="Roboto" pitchFamily="2" charset="0"/>
                <a:cs typeface="+mn-cs"/>
              </a:defRPr>
            </a:lvl1pPr>
            <a:lvl2pPr marL="342900" indent="0" algn="l" defTabSz="914400" rtl="0" eaLnBrk="1" latinLnBrk="0" hangingPunct="1">
              <a:buNone/>
              <a:defRPr sz="1800" kern="1200">
                <a:solidFill>
                  <a:schemeClr val="tx1"/>
                </a:solidFill>
                <a:latin typeface="+mn-lt"/>
                <a:ea typeface="+mn-ea"/>
                <a:cs typeface="+mn-cs"/>
              </a:defRPr>
            </a:lvl2pPr>
            <a:lvl3pPr marL="685800" indent="0" algn="l" defTabSz="914400" rtl="0" eaLnBrk="1" latinLnBrk="0" hangingPunct="1">
              <a:buNone/>
              <a:defRPr sz="1800" kern="1200">
                <a:solidFill>
                  <a:schemeClr val="tx1"/>
                </a:solidFill>
                <a:latin typeface="+mn-lt"/>
                <a:ea typeface="+mn-ea"/>
                <a:cs typeface="+mn-cs"/>
              </a:defRPr>
            </a:lvl3pPr>
            <a:lvl4pPr marL="1028700" indent="0" algn="l" defTabSz="914400" rtl="0" eaLnBrk="1" latinLnBrk="0" hangingPunct="1">
              <a:buNone/>
              <a:defRPr sz="1800" kern="1200">
                <a:solidFill>
                  <a:schemeClr val="tx1"/>
                </a:solidFill>
                <a:latin typeface="+mn-lt"/>
                <a:ea typeface="+mn-ea"/>
                <a:cs typeface="+mn-cs"/>
              </a:defRPr>
            </a:lvl4pPr>
            <a:lvl5pPr marL="1371600" indent="0" algn="l" defTabSz="914400" rtl="0" eaLnBrk="1" latinLnBrk="0" hangingPunct="1">
              <a:buNone/>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5300" dirty="0">
                <a:solidFill>
                  <a:schemeClr val="tx1">
                    <a:lumMod val="75000"/>
                    <a:lumOff val="25000"/>
                  </a:schemeClr>
                </a:solidFill>
                <a:latin typeface="微软雅黑" panose="020B0503020204020204" pitchFamily="34" charset="-122"/>
                <a:ea typeface="微软雅黑" panose="020B0503020204020204" pitchFamily="34" charset="-122"/>
              </a:rPr>
              <a:t>汇报完毕 感谢观看</a:t>
            </a:r>
            <a:endParaRPr lang="en-GB" sz="5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1" name="直接连接符 50"/>
          <p:cNvCxnSpPr/>
          <p:nvPr/>
        </p:nvCxnSpPr>
        <p:spPr>
          <a:xfrm>
            <a:off x="2126120" y="5340143"/>
            <a:ext cx="79050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96483"/>
      </p:ext>
    </p:extLst>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14:bounceEnd="80000">
                                          <p:cBhvr additive="base">
                                            <p:cTn id="7" dur="2000" fill="hold"/>
                                            <p:tgtEl>
                                              <p:spTgt spid="37"/>
                                            </p:tgtEl>
                                            <p:attrNameLst>
                                              <p:attrName>ppt_x</p:attrName>
                                            </p:attrNameLst>
                                          </p:cBhvr>
                                          <p:tavLst>
                                            <p:tav tm="0">
                                              <p:val>
                                                <p:strVal val="0-#ppt_w/2"/>
                                              </p:val>
                                            </p:tav>
                                            <p:tav tm="100000">
                                              <p:val>
                                                <p:strVal val="#ppt_x"/>
                                              </p:val>
                                            </p:tav>
                                          </p:tavLst>
                                        </p:anim>
                                        <p:anim calcmode="lin" valueType="num" p14:bounceEnd="80000">
                                          <p:cBhvr additive="base">
                                            <p:cTn id="8" dur="2000" fill="hold"/>
                                            <p:tgtEl>
                                              <p:spTgt spid="3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80000">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14:bounceEnd="80000">
                                          <p:cBhvr additive="base">
                                            <p:cTn id="11" dur="2000" fill="hold"/>
                                            <p:tgtEl>
                                              <p:spTgt spid="38"/>
                                            </p:tgtEl>
                                            <p:attrNameLst>
                                              <p:attrName>ppt_x</p:attrName>
                                            </p:attrNameLst>
                                          </p:cBhvr>
                                          <p:tavLst>
                                            <p:tav tm="0">
                                              <p:val>
                                                <p:strVal val="0-#ppt_w/2"/>
                                              </p:val>
                                            </p:tav>
                                            <p:tav tm="100000">
                                              <p:val>
                                                <p:strVal val="#ppt_x"/>
                                              </p:val>
                                            </p:tav>
                                          </p:tavLst>
                                        </p:anim>
                                        <p:anim calcmode="lin" valueType="num" p14:bounceEnd="80000">
                                          <p:cBhvr additive="base">
                                            <p:cTn id="12" dur="2000" fill="hold"/>
                                            <p:tgtEl>
                                              <p:spTgt spid="38"/>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14:presetBounceEnd="80000">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14:bounceEnd="80000">
                                          <p:cBhvr additive="base">
                                            <p:cTn id="15" dur="2000" fill="hold"/>
                                            <p:tgtEl>
                                              <p:spTgt spid="46"/>
                                            </p:tgtEl>
                                            <p:attrNameLst>
                                              <p:attrName>ppt_x</p:attrName>
                                            </p:attrNameLst>
                                          </p:cBhvr>
                                          <p:tavLst>
                                            <p:tav tm="0">
                                              <p:val>
                                                <p:strVal val="#ppt_x"/>
                                              </p:val>
                                            </p:tav>
                                            <p:tav tm="100000">
                                              <p:val>
                                                <p:strVal val="#ppt_x"/>
                                              </p:val>
                                            </p:tav>
                                          </p:tavLst>
                                        </p:anim>
                                        <p:anim calcmode="lin" valueType="num" p14:bounceEnd="80000">
                                          <p:cBhvr additive="base">
                                            <p:cTn id="16" dur="2000" fill="hold"/>
                                            <p:tgtEl>
                                              <p:spTgt spid="4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80000">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14:bounceEnd="80000">
                                          <p:cBhvr additive="base">
                                            <p:cTn id="19" dur="2000" fill="hold"/>
                                            <p:tgtEl>
                                              <p:spTgt spid="44"/>
                                            </p:tgtEl>
                                            <p:attrNameLst>
                                              <p:attrName>ppt_x</p:attrName>
                                            </p:attrNameLst>
                                          </p:cBhvr>
                                          <p:tavLst>
                                            <p:tav tm="0">
                                              <p:val>
                                                <p:strVal val="#ppt_x"/>
                                              </p:val>
                                            </p:tav>
                                            <p:tav tm="100000">
                                              <p:val>
                                                <p:strVal val="#ppt_x"/>
                                              </p:val>
                                            </p:tav>
                                          </p:tavLst>
                                        </p:anim>
                                        <p:anim calcmode="lin" valueType="num" p14:bounceEnd="80000">
                                          <p:cBhvr additive="base">
                                            <p:cTn id="20" dur="2000" fill="hold"/>
                                            <p:tgtEl>
                                              <p:spTgt spid="44"/>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14:presetBounceEnd="80000">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14:bounceEnd="80000">
                                          <p:cBhvr additive="base">
                                            <p:cTn id="23" dur="2000" fill="hold"/>
                                            <p:tgtEl>
                                              <p:spTgt spid="47"/>
                                            </p:tgtEl>
                                            <p:attrNameLst>
                                              <p:attrName>ppt_x</p:attrName>
                                            </p:attrNameLst>
                                          </p:cBhvr>
                                          <p:tavLst>
                                            <p:tav tm="0">
                                              <p:val>
                                                <p:strVal val="1+#ppt_w/2"/>
                                              </p:val>
                                            </p:tav>
                                            <p:tav tm="100000">
                                              <p:val>
                                                <p:strVal val="#ppt_x"/>
                                              </p:val>
                                            </p:tav>
                                          </p:tavLst>
                                        </p:anim>
                                        <p:anim calcmode="lin" valueType="num" p14:bounceEnd="80000">
                                          <p:cBhvr additive="base">
                                            <p:cTn id="24" dur="2000" fill="hold"/>
                                            <p:tgtEl>
                                              <p:spTgt spid="47"/>
                                            </p:tgtEl>
                                            <p:attrNameLst>
                                              <p:attrName>ppt_y</p:attrName>
                                            </p:attrNameLst>
                                          </p:cBhvr>
                                          <p:tavLst>
                                            <p:tav tm="0">
                                              <p:val>
                                                <p:strVal val="#ppt_y"/>
                                              </p:val>
                                            </p:tav>
                                            <p:tav tm="100000">
                                              <p:val>
                                                <p:strVal val="#ppt_y"/>
                                              </p:val>
                                            </p:tav>
                                          </p:tavLst>
                                        </p:anim>
                                      </p:childTnLst>
                                    </p:cTn>
                                  </p:par>
                                  <p:par>
                                    <p:cTn id="25" presetID="2" presetClass="entr" presetSubtype="9" fill="hold" grpId="0" nodeType="withEffect" p14:presetBounceEnd="80000">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14:bounceEnd="80000">
                                          <p:cBhvr additive="base">
                                            <p:cTn id="27" dur="2000" fill="hold"/>
                                            <p:tgtEl>
                                              <p:spTgt spid="36"/>
                                            </p:tgtEl>
                                            <p:attrNameLst>
                                              <p:attrName>ppt_x</p:attrName>
                                            </p:attrNameLst>
                                          </p:cBhvr>
                                          <p:tavLst>
                                            <p:tav tm="0">
                                              <p:val>
                                                <p:strVal val="0-#ppt_w/2"/>
                                              </p:val>
                                            </p:tav>
                                            <p:tav tm="100000">
                                              <p:val>
                                                <p:strVal val="#ppt_x"/>
                                              </p:val>
                                            </p:tav>
                                          </p:tavLst>
                                        </p:anim>
                                        <p:anim calcmode="lin" valueType="num" p14:bounceEnd="80000">
                                          <p:cBhvr additive="base">
                                            <p:cTn id="28" dur="2000" fill="hold"/>
                                            <p:tgtEl>
                                              <p:spTgt spid="36"/>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14:presetBounceEnd="80000">
                                      <p:stCondLst>
                                        <p:cond delay="0"/>
                                      </p:stCondLst>
                                      <p:childTnLst>
                                        <p:set>
                                          <p:cBhvr>
                                            <p:cTn id="30" dur="1" fill="hold">
                                              <p:stCondLst>
                                                <p:cond delay="0"/>
                                              </p:stCondLst>
                                            </p:cTn>
                                            <p:tgtEl>
                                              <p:spTgt spid="48"/>
                                            </p:tgtEl>
                                            <p:attrNameLst>
                                              <p:attrName>style.visibility</p:attrName>
                                            </p:attrNameLst>
                                          </p:cBhvr>
                                          <p:to>
                                            <p:strVal val="visible"/>
                                          </p:to>
                                        </p:set>
                                        <p:anim calcmode="lin" valueType="num" p14:bounceEnd="80000">
                                          <p:cBhvr additive="base">
                                            <p:cTn id="31" dur="2000" fill="hold"/>
                                            <p:tgtEl>
                                              <p:spTgt spid="48"/>
                                            </p:tgtEl>
                                            <p:attrNameLst>
                                              <p:attrName>ppt_x</p:attrName>
                                            </p:attrNameLst>
                                          </p:cBhvr>
                                          <p:tavLst>
                                            <p:tav tm="0">
                                              <p:val>
                                                <p:strVal val="#ppt_x"/>
                                              </p:val>
                                            </p:tav>
                                            <p:tav tm="100000">
                                              <p:val>
                                                <p:strVal val="#ppt_x"/>
                                              </p:val>
                                            </p:tav>
                                          </p:tavLst>
                                        </p:anim>
                                        <p:anim calcmode="lin" valueType="num" p14:bounceEnd="80000">
                                          <p:cBhvr additive="base">
                                            <p:cTn id="32" dur="2000" fill="hold"/>
                                            <p:tgtEl>
                                              <p:spTgt spid="48"/>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14:presetBounceEnd="80000">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14:bounceEnd="80000">
                                          <p:cBhvr additive="base">
                                            <p:cTn id="35" dur="2000" fill="hold"/>
                                            <p:tgtEl>
                                              <p:spTgt spid="41"/>
                                            </p:tgtEl>
                                            <p:attrNameLst>
                                              <p:attrName>ppt_x</p:attrName>
                                            </p:attrNameLst>
                                          </p:cBhvr>
                                          <p:tavLst>
                                            <p:tav tm="0">
                                              <p:val>
                                                <p:strVal val="0-#ppt_w/2"/>
                                              </p:val>
                                            </p:tav>
                                            <p:tav tm="100000">
                                              <p:val>
                                                <p:strVal val="#ppt_x"/>
                                              </p:val>
                                            </p:tav>
                                          </p:tavLst>
                                        </p:anim>
                                        <p:anim calcmode="lin" valueType="num" p14:bounceEnd="80000">
                                          <p:cBhvr additive="base">
                                            <p:cTn id="36" dur="20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14:presetBounceEnd="80000">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14:bounceEnd="80000">
                                          <p:cBhvr additive="base">
                                            <p:cTn id="39" dur="2000" fill="hold"/>
                                            <p:tgtEl>
                                              <p:spTgt spid="40"/>
                                            </p:tgtEl>
                                            <p:attrNameLst>
                                              <p:attrName>ppt_x</p:attrName>
                                            </p:attrNameLst>
                                          </p:cBhvr>
                                          <p:tavLst>
                                            <p:tav tm="0">
                                              <p:val>
                                                <p:strVal val="#ppt_x"/>
                                              </p:val>
                                            </p:tav>
                                            <p:tav tm="100000">
                                              <p:val>
                                                <p:strVal val="#ppt_x"/>
                                              </p:val>
                                            </p:tav>
                                          </p:tavLst>
                                        </p:anim>
                                        <p:anim calcmode="lin" valueType="num" p14:bounceEnd="80000">
                                          <p:cBhvr additive="base">
                                            <p:cTn id="40" dur="2000" fill="hold"/>
                                            <p:tgtEl>
                                              <p:spTgt spid="40"/>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14:presetBounceEnd="80000">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14:bounceEnd="80000">
                                          <p:cBhvr additive="base">
                                            <p:cTn id="43" dur="2000" fill="hold"/>
                                            <p:tgtEl>
                                              <p:spTgt spid="42"/>
                                            </p:tgtEl>
                                            <p:attrNameLst>
                                              <p:attrName>ppt_x</p:attrName>
                                            </p:attrNameLst>
                                          </p:cBhvr>
                                          <p:tavLst>
                                            <p:tav tm="0">
                                              <p:val>
                                                <p:strVal val="0-#ppt_w/2"/>
                                              </p:val>
                                            </p:tav>
                                            <p:tav tm="100000">
                                              <p:val>
                                                <p:strVal val="#ppt_x"/>
                                              </p:val>
                                            </p:tav>
                                          </p:tavLst>
                                        </p:anim>
                                        <p:anim calcmode="lin" valueType="num" p14:bounceEnd="80000">
                                          <p:cBhvr additive="base">
                                            <p:cTn id="44" dur="2000" fill="hold"/>
                                            <p:tgtEl>
                                              <p:spTgt spid="42"/>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14:presetBounceEnd="80000">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14:bounceEnd="80000">
                                          <p:cBhvr additive="base">
                                            <p:cTn id="47" dur="2000" fill="hold"/>
                                            <p:tgtEl>
                                              <p:spTgt spid="43"/>
                                            </p:tgtEl>
                                            <p:attrNameLst>
                                              <p:attrName>ppt_x</p:attrName>
                                            </p:attrNameLst>
                                          </p:cBhvr>
                                          <p:tavLst>
                                            <p:tav tm="0">
                                              <p:val>
                                                <p:strVal val="#ppt_x"/>
                                              </p:val>
                                            </p:tav>
                                            <p:tav tm="100000">
                                              <p:val>
                                                <p:strVal val="#ppt_x"/>
                                              </p:val>
                                            </p:tav>
                                          </p:tavLst>
                                        </p:anim>
                                        <p:anim calcmode="lin" valueType="num" p14:bounceEnd="80000">
                                          <p:cBhvr additive="base">
                                            <p:cTn id="48" dur="2000" fill="hold"/>
                                            <p:tgtEl>
                                              <p:spTgt spid="43"/>
                                            </p:tgtEl>
                                            <p:attrNameLst>
                                              <p:attrName>ppt_y</p:attrName>
                                            </p:attrNameLst>
                                          </p:cBhvr>
                                          <p:tavLst>
                                            <p:tav tm="0">
                                              <p:val>
                                                <p:strVal val="1+#ppt_h/2"/>
                                              </p:val>
                                            </p:tav>
                                            <p:tav tm="100000">
                                              <p:val>
                                                <p:strVal val="#ppt_y"/>
                                              </p:val>
                                            </p:tav>
                                          </p:tavLst>
                                        </p:anim>
                                      </p:childTnLst>
                                    </p:cTn>
                                  </p:par>
                                  <p:par>
                                    <p:cTn id="49" presetID="2" presetClass="entr" presetSubtype="9" fill="hold" grpId="0" nodeType="withEffect" p14:presetBounceEnd="80000">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14:bounceEnd="80000">
                                          <p:cBhvr additive="base">
                                            <p:cTn id="51" dur="2000" fill="hold"/>
                                            <p:tgtEl>
                                              <p:spTgt spid="39"/>
                                            </p:tgtEl>
                                            <p:attrNameLst>
                                              <p:attrName>ppt_x</p:attrName>
                                            </p:attrNameLst>
                                          </p:cBhvr>
                                          <p:tavLst>
                                            <p:tav tm="0">
                                              <p:val>
                                                <p:strVal val="0-#ppt_w/2"/>
                                              </p:val>
                                            </p:tav>
                                            <p:tav tm="100000">
                                              <p:val>
                                                <p:strVal val="#ppt_x"/>
                                              </p:val>
                                            </p:tav>
                                          </p:tavLst>
                                        </p:anim>
                                        <p:anim calcmode="lin" valueType="num" p14:bounceEnd="80000">
                                          <p:cBhvr additive="base">
                                            <p:cTn id="52" dur="2000" fill="hold"/>
                                            <p:tgtEl>
                                              <p:spTgt spid="39"/>
                                            </p:tgtEl>
                                            <p:attrNameLst>
                                              <p:attrName>ppt_y</p:attrName>
                                            </p:attrNameLst>
                                          </p:cBhvr>
                                          <p:tavLst>
                                            <p:tav tm="0">
                                              <p:val>
                                                <p:strVal val="0-#ppt_h/2"/>
                                              </p:val>
                                            </p:tav>
                                            <p:tav tm="100000">
                                              <p:val>
                                                <p:strVal val="#ppt_y"/>
                                              </p:val>
                                            </p:tav>
                                          </p:tavLst>
                                        </p:anim>
                                      </p:childTnLst>
                                    </p:cTn>
                                  </p:par>
                                  <p:par>
                                    <p:cTn id="53" presetID="2" presetClass="entr" presetSubtype="6" fill="hold" grpId="0" nodeType="withEffect" p14:presetBounceEnd="80000">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14:bounceEnd="80000">
                                          <p:cBhvr additive="base">
                                            <p:cTn id="55" dur="2000" fill="hold"/>
                                            <p:tgtEl>
                                              <p:spTgt spid="45"/>
                                            </p:tgtEl>
                                            <p:attrNameLst>
                                              <p:attrName>ppt_x</p:attrName>
                                            </p:attrNameLst>
                                          </p:cBhvr>
                                          <p:tavLst>
                                            <p:tav tm="0">
                                              <p:val>
                                                <p:strVal val="1+#ppt_w/2"/>
                                              </p:val>
                                            </p:tav>
                                            <p:tav tm="100000">
                                              <p:val>
                                                <p:strVal val="#ppt_x"/>
                                              </p:val>
                                            </p:tav>
                                          </p:tavLst>
                                        </p:anim>
                                        <p:anim calcmode="lin" valueType="num" p14:bounceEnd="80000">
                                          <p:cBhvr additive="base">
                                            <p:cTn id="56" dur="2000" fill="hold"/>
                                            <p:tgtEl>
                                              <p:spTgt spid="45"/>
                                            </p:tgtEl>
                                            <p:attrNameLst>
                                              <p:attrName>ppt_y</p:attrName>
                                            </p:attrNameLst>
                                          </p:cBhvr>
                                          <p:tavLst>
                                            <p:tav tm="0">
                                              <p:val>
                                                <p:strVal val="1+#ppt_h/2"/>
                                              </p:val>
                                            </p:tav>
                                            <p:tav tm="100000">
                                              <p:val>
                                                <p:strVal val="#ppt_y"/>
                                              </p:val>
                                            </p:tav>
                                          </p:tavLst>
                                        </p:anim>
                                      </p:childTnLst>
                                    </p:cTn>
                                  </p:par>
                                </p:childTnLst>
                              </p:cTn>
                            </p:par>
                            <p:par>
                              <p:cTn id="57" fill="hold">
                                <p:stCondLst>
                                  <p:cond delay="2000"/>
                                </p:stCondLst>
                                <p:childTnLst>
                                  <p:par>
                                    <p:cTn id="58" presetID="41" presetClass="entr" presetSubtype="0" fill="hold" grpId="0" nodeType="afterEffect">
                                      <p:stCondLst>
                                        <p:cond delay="0"/>
                                      </p:stCondLst>
                                      <p:iterate type="lt">
                                        <p:tmPct val="10000"/>
                                      </p:iterate>
                                      <p:childTnLst>
                                        <p:set>
                                          <p:cBhvr>
                                            <p:cTn id="59" dur="1" fill="hold">
                                              <p:stCondLst>
                                                <p:cond delay="0"/>
                                              </p:stCondLst>
                                            </p:cTn>
                                            <p:tgtEl>
                                              <p:spTgt spid="49">
                                                <p:txEl>
                                                  <p:pRg st="0" end="0"/>
                                                </p:txEl>
                                              </p:spTgt>
                                            </p:tgtEl>
                                            <p:attrNameLst>
                                              <p:attrName>style.visibility</p:attrName>
                                            </p:attrNameLst>
                                          </p:cBhvr>
                                          <p:to>
                                            <p:strVal val="visible"/>
                                          </p:to>
                                        </p:set>
                                        <p:anim calcmode="lin" valueType="num">
                                          <p:cBhvr>
                                            <p:cTn id="60" dur="700" fill="hold"/>
                                            <p:tgtEl>
                                              <p:spTgt spid="4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61" dur="700" fill="hold"/>
                                            <p:tgtEl>
                                              <p:spTgt spid="49">
                                                <p:txEl>
                                                  <p:pRg st="0" end="0"/>
                                                </p:txEl>
                                              </p:spTgt>
                                            </p:tgtEl>
                                            <p:attrNameLst>
                                              <p:attrName>ppt_y</p:attrName>
                                            </p:attrNameLst>
                                          </p:cBhvr>
                                          <p:tavLst>
                                            <p:tav tm="0">
                                              <p:val>
                                                <p:strVal val="#ppt_y"/>
                                              </p:val>
                                            </p:tav>
                                            <p:tav tm="100000">
                                              <p:val>
                                                <p:strVal val="#ppt_y"/>
                                              </p:val>
                                            </p:tav>
                                          </p:tavLst>
                                        </p:anim>
                                        <p:anim calcmode="lin" valueType="num">
                                          <p:cBhvr>
                                            <p:cTn id="62" dur="700" fill="hold"/>
                                            <p:tgtEl>
                                              <p:spTgt spid="4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3" dur="700" fill="hold"/>
                                            <p:tgtEl>
                                              <p:spTgt spid="4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4" dur="700" tmFilter="0,0; .5, 1; 1, 1"/>
                                            <p:tgtEl>
                                              <p:spTgt spid="49">
                                                <p:txEl>
                                                  <p:pRg st="0" end="0"/>
                                                </p:txEl>
                                              </p:spTgt>
                                            </p:tgtEl>
                                          </p:cBhvr>
                                        </p:animEffect>
                                      </p:childTnLst>
                                    </p:cTn>
                                  </p:par>
                                </p:childTnLst>
                              </p:cTn>
                            </p:par>
                            <p:par>
                              <p:cTn id="65" fill="hold">
                                <p:stCondLst>
                                  <p:cond delay="3190"/>
                                </p:stCondLst>
                                <p:childTnLst>
                                  <p:par>
                                    <p:cTn id="66" presetID="16" presetClass="entr" presetSubtype="21" fill="hold" nodeType="after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barn(inVertical)">
                                          <p:cBhvr>
                                            <p:cTn id="6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build="allAtOnce"/>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2000" fill="hold"/>
                                            <p:tgtEl>
                                              <p:spTgt spid="37"/>
                                            </p:tgtEl>
                                            <p:attrNameLst>
                                              <p:attrName>ppt_x</p:attrName>
                                            </p:attrNameLst>
                                          </p:cBhvr>
                                          <p:tavLst>
                                            <p:tav tm="0">
                                              <p:val>
                                                <p:strVal val="0-#ppt_w/2"/>
                                              </p:val>
                                            </p:tav>
                                            <p:tav tm="100000">
                                              <p:val>
                                                <p:strVal val="#ppt_x"/>
                                              </p:val>
                                            </p:tav>
                                          </p:tavLst>
                                        </p:anim>
                                        <p:anim calcmode="lin" valueType="num">
                                          <p:cBhvr additive="base">
                                            <p:cTn id="8" dur="2000" fill="hold"/>
                                            <p:tgtEl>
                                              <p:spTgt spid="3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2000" fill="hold"/>
                                            <p:tgtEl>
                                              <p:spTgt spid="38"/>
                                            </p:tgtEl>
                                            <p:attrNameLst>
                                              <p:attrName>ppt_x</p:attrName>
                                            </p:attrNameLst>
                                          </p:cBhvr>
                                          <p:tavLst>
                                            <p:tav tm="0">
                                              <p:val>
                                                <p:strVal val="0-#ppt_w/2"/>
                                              </p:val>
                                            </p:tav>
                                            <p:tav tm="100000">
                                              <p:val>
                                                <p:strVal val="#ppt_x"/>
                                              </p:val>
                                            </p:tav>
                                          </p:tavLst>
                                        </p:anim>
                                        <p:anim calcmode="lin" valueType="num">
                                          <p:cBhvr additive="base">
                                            <p:cTn id="12" dur="2000" fill="hold"/>
                                            <p:tgtEl>
                                              <p:spTgt spid="38"/>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cBhvr additive="base">
                                            <p:cTn id="15" dur="2000" fill="hold"/>
                                            <p:tgtEl>
                                              <p:spTgt spid="46"/>
                                            </p:tgtEl>
                                            <p:attrNameLst>
                                              <p:attrName>ppt_x</p:attrName>
                                            </p:attrNameLst>
                                          </p:cBhvr>
                                          <p:tavLst>
                                            <p:tav tm="0">
                                              <p:val>
                                                <p:strVal val="#ppt_x"/>
                                              </p:val>
                                            </p:tav>
                                            <p:tav tm="100000">
                                              <p:val>
                                                <p:strVal val="#ppt_x"/>
                                              </p:val>
                                            </p:tav>
                                          </p:tavLst>
                                        </p:anim>
                                        <p:anim calcmode="lin" valueType="num">
                                          <p:cBhvr additive="base">
                                            <p:cTn id="16" dur="2000" fill="hold"/>
                                            <p:tgtEl>
                                              <p:spTgt spid="4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2000" fill="hold"/>
                                            <p:tgtEl>
                                              <p:spTgt spid="44"/>
                                            </p:tgtEl>
                                            <p:attrNameLst>
                                              <p:attrName>ppt_x</p:attrName>
                                            </p:attrNameLst>
                                          </p:cBhvr>
                                          <p:tavLst>
                                            <p:tav tm="0">
                                              <p:val>
                                                <p:strVal val="#ppt_x"/>
                                              </p:val>
                                            </p:tav>
                                            <p:tav tm="100000">
                                              <p:val>
                                                <p:strVal val="#ppt_x"/>
                                              </p:val>
                                            </p:tav>
                                          </p:tavLst>
                                        </p:anim>
                                        <p:anim calcmode="lin" valueType="num">
                                          <p:cBhvr additive="base">
                                            <p:cTn id="20" dur="2000" fill="hold"/>
                                            <p:tgtEl>
                                              <p:spTgt spid="44"/>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2000" fill="hold"/>
                                            <p:tgtEl>
                                              <p:spTgt spid="47"/>
                                            </p:tgtEl>
                                            <p:attrNameLst>
                                              <p:attrName>ppt_x</p:attrName>
                                            </p:attrNameLst>
                                          </p:cBhvr>
                                          <p:tavLst>
                                            <p:tav tm="0">
                                              <p:val>
                                                <p:strVal val="1+#ppt_w/2"/>
                                              </p:val>
                                            </p:tav>
                                            <p:tav tm="100000">
                                              <p:val>
                                                <p:strVal val="#ppt_x"/>
                                              </p:val>
                                            </p:tav>
                                          </p:tavLst>
                                        </p:anim>
                                        <p:anim calcmode="lin" valueType="num">
                                          <p:cBhvr additive="base">
                                            <p:cTn id="24" dur="2000" fill="hold"/>
                                            <p:tgtEl>
                                              <p:spTgt spid="47"/>
                                            </p:tgtEl>
                                            <p:attrNameLst>
                                              <p:attrName>ppt_y</p:attrName>
                                            </p:attrNameLst>
                                          </p:cBhvr>
                                          <p:tavLst>
                                            <p:tav tm="0">
                                              <p:val>
                                                <p:strVal val="#ppt_y"/>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2000" fill="hold"/>
                                            <p:tgtEl>
                                              <p:spTgt spid="36"/>
                                            </p:tgtEl>
                                            <p:attrNameLst>
                                              <p:attrName>ppt_x</p:attrName>
                                            </p:attrNameLst>
                                          </p:cBhvr>
                                          <p:tavLst>
                                            <p:tav tm="0">
                                              <p:val>
                                                <p:strVal val="0-#ppt_w/2"/>
                                              </p:val>
                                            </p:tav>
                                            <p:tav tm="100000">
                                              <p:val>
                                                <p:strVal val="#ppt_x"/>
                                              </p:val>
                                            </p:tav>
                                          </p:tavLst>
                                        </p:anim>
                                        <p:anim calcmode="lin" valueType="num">
                                          <p:cBhvr additive="base">
                                            <p:cTn id="28" dur="2000" fill="hold"/>
                                            <p:tgtEl>
                                              <p:spTgt spid="36"/>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 calcmode="lin" valueType="num">
                                          <p:cBhvr additive="base">
                                            <p:cTn id="31" dur="2000" fill="hold"/>
                                            <p:tgtEl>
                                              <p:spTgt spid="48"/>
                                            </p:tgtEl>
                                            <p:attrNameLst>
                                              <p:attrName>ppt_x</p:attrName>
                                            </p:attrNameLst>
                                          </p:cBhvr>
                                          <p:tavLst>
                                            <p:tav tm="0">
                                              <p:val>
                                                <p:strVal val="#ppt_x"/>
                                              </p:val>
                                            </p:tav>
                                            <p:tav tm="100000">
                                              <p:val>
                                                <p:strVal val="#ppt_x"/>
                                              </p:val>
                                            </p:tav>
                                          </p:tavLst>
                                        </p:anim>
                                        <p:anim calcmode="lin" valueType="num">
                                          <p:cBhvr additive="base">
                                            <p:cTn id="32" dur="2000" fill="hold"/>
                                            <p:tgtEl>
                                              <p:spTgt spid="48"/>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2000" fill="hold"/>
                                            <p:tgtEl>
                                              <p:spTgt spid="41"/>
                                            </p:tgtEl>
                                            <p:attrNameLst>
                                              <p:attrName>ppt_x</p:attrName>
                                            </p:attrNameLst>
                                          </p:cBhvr>
                                          <p:tavLst>
                                            <p:tav tm="0">
                                              <p:val>
                                                <p:strVal val="0-#ppt_w/2"/>
                                              </p:val>
                                            </p:tav>
                                            <p:tav tm="100000">
                                              <p:val>
                                                <p:strVal val="#ppt_x"/>
                                              </p:val>
                                            </p:tav>
                                          </p:tavLst>
                                        </p:anim>
                                        <p:anim calcmode="lin" valueType="num">
                                          <p:cBhvr additive="base">
                                            <p:cTn id="36" dur="20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2000" fill="hold"/>
                                            <p:tgtEl>
                                              <p:spTgt spid="40"/>
                                            </p:tgtEl>
                                            <p:attrNameLst>
                                              <p:attrName>ppt_x</p:attrName>
                                            </p:attrNameLst>
                                          </p:cBhvr>
                                          <p:tavLst>
                                            <p:tav tm="0">
                                              <p:val>
                                                <p:strVal val="#ppt_x"/>
                                              </p:val>
                                            </p:tav>
                                            <p:tav tm="100000">
                                              <p:val>
                                                <p:strVal val="#ppt_x"/>
                                              </p:val>
                                            </p:tav>
                                          </p:tavLst>
                                        </p:anim>
                                        <p:anim calcmode="lin" valueType="num">
                                          <p:cBhvr additive="base">
                                            <p:cTn id="40" dur="2000" fill="hold"/>
                                            <p:tgtEl>
                                              <p:spTgt spid="40"/>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2000" fill="hold"/>
                                            <p:tgtEl>
                                              <p:spTgt spid="42"/>
                                            </p:tgtEl>
                                            <p:attrNameLst>
                                              <p:attrName>ppt_x</p:attrName>
                                            </p:attrNameLst>
                                          </p:cBhvr>
                                          <p:tavLst>
                                            <p:tav tm="0">
                                              <p:val>
                                                <p:strVal val="0-#ppt_w/2"/>
                                              </p:val>
                                            </p:tav>
                                            <p:tav tm="100000">
                                              <p:val>
                                                <p:strVal val="#ppt_x"/>
                                              </p:val>
                                            </p:tav>
                                          </p:tavLst>
                                        </p:anim>
                                        <p:anim calcmode="lin" valueType="num">
                                          <p:cBhvr additive="base">
                                            <p:cTn id="44" dur="2000" fill="hold"/>
                                            <p:tgtEl>
                                              <p:spTgt spid="42"/>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2000" fill="hold"/>
                                            <p:tgtEl>
                                              <p:spTgt spid="43"/>
                                            </p:tgtEl>
                                            <p:attrNameLst>
                                              <p:attrName>ppt_x</p:attrName>
                                            </p:attrNameLst>
                                          </p:cBhvr>
                                          <p:tavLst>
                                            <p:tav tm="0">
                                              <p:val>
                                                <p:strVal val="#ppt_x"/>
                                              </p:val>
                                            </p:tav>
                                            <p:tav tm="100000">
                                              <p:val>
                                                <p:strVal val="#ppt_x"/>
                                              </p:val>
                                            </p:tav>
                                          </p:tavLst>
                                        </p:anim>
                                        <p:anim calcmode="lin" valueType="num">
                                          <p:cBhvr additive="base">
                                            <p:cTn id="48" dur="2000" fill="hold"/>
                                            <p:tgtEl>
                                              <p:spTgt spid="43"/>
                                            </p:tgtEl>
                                            <p:attrNameLst>
                                              <p:attrName>ppt_y</p:attrName>
                                            </p:attrNameLst>
                                          </p:cBhvr>
                                          <p:tavLst>
                                            <p:tav tm="0">
                                              <p:val>
                                                <p:strVal val="1+#ppt_h/2"/>
                                              </p:val>
                                            </p:tav>
                                            <p:tav tm="100000">
                                              <p:val>
                                                <p:strVal val="#ppt_y"/>
                                              </p:val>
                                            </p:tav>
                                          </p:tavLst>
                                        </p:anim>
                                      </p:childTnLst>
                                    </p:cTn>
                                  </p:par>
                                  <p:par>
                                    <p:cTn id="49" presetID="2" presetClass="entr" presetSubtype="9"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2000" fill="hold"/>
                                            <p:tgtEl>
                                              <p:spTgt spid="39"/>
                                            </p:tgtEl>
                                            <p:attrNameLst>
                                              <p:attrName>ppt_x</p:attrName>
                                            </p:attrNameLst>
                                          </p:cBhvr>
                                          <p:tavLst>
                                            <p:tav tm="0">
                                              <p:val>
                                                <p:strVal val="0-#ppt_w/2"/>
                                              </p:val>
                                            </p:tav>
                                            <p:tav tm="100000">
                                              <p:val>
                                                <p:strVal val="#ppt_x"/>
                                              </p:val>
                                            </p:tav>
                                          </p:tavLst>
                                        </p:anim>
                                        <p:anim calcmode="lin" valueType="num">
                                          <p:cBhvr additive="base">
                                            <p:cTn id="52" dur="2000" fill="hold"/>
                                            <p:tgtEl>
                                              <p:spTgt spid="39"/>
                                            </p:tgtEl>
                                            <p:attrNameLst>
                                              <p:attrName>ppt_y</p:attrName>
                                            </p:attrNameLst>
                                          </p:cBhvr>
                                          <p:tavLst>
                                            <p:tav tm="0">
                                              <p:val>
                                                <p:strVal val="0-#ppt_h/2"/>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2000" fill="hold"/>
                                            <p:tgtEl>
                                              <p:spTgt spid="45"/>
                                            </p:tgtEl>
                                            <p:attrNameLst>
                                              <p:attrName>ppt_x</p:attrName>
                                            </p:attrNameLst>
                                          </p:cBhvr>
                                          <p:tavLst>
                                            <p:tav tm="0">
                                              <p:val>
                                                <p:strVal val="1+#ppt_w/2"/>
                                              </p:val>
                                            </p:tav>
                                            <p:tav tm="100000">
                                              <p:val>
                                                <p:strVal val="#ppt_x"/>
                                              </p:val>
                                            </p:tav>
                                          </p:tavLst>
                                        </p:anim>
                                        <p:anim calcmode="lin" valueType="num">
                                          <p:cBhvr additive="base">
                                            <p:cTn id="56" dur="2000" fill="hold"/>
                                            <p:tgtEl>
                                              <p:spTgt spid="45"/>
                                            </p:tgtEl>
                                            <p:attrNameLst>
                                              <p:attrName>ppt_y</p:attrName>
                                            </p:attrNameLst>
                                          </p:cBhvr>
                                          <p:tavLst>
                                            <p:tav tm="0">
                                              <p:val>
                                                <p:strVal val="1+#ppt_h/2"/>
                                              </p:val>
                                            </p:tav>
                                            <p:tav tm="100000">
                                              <p:val>
                                                <p:strVal val="#ppt_y"/>
                                              </p:val>
                                            </p:tav>
                                          </p:tavLst>
                                        </p:anim>
                                      </p:childTnLst>
                                    </p:cTn>
                                  </p:par>
                                </p:childTnLst>
                              </p:cTn>
                            </p:par>
                            <p:par>
                              <p:cTn id="57" fill="hold">
                                <p:stCondLst>
                                  <p:cond delay="2000"/>
                                </p:stCondLst>
                                <p:childTnLst>
                                  <p:par>
                                    <p:cTn id="58" presetID="41" presetClass="entr" presetSubtype="0" fill="hold" grpId="0" nodeType="afterEffect">
                                      <p:stCondLst>
                                        <p:cond delay="0"/>
                                      </p:stCondLst>
                                      <p:iterate type="lt">
                                        <p:tmPct val="10000"/>
                                      </p:iterate>
                                      <p:childTnLst>
                                        <p:set>
                                          <p:cBhvr>
                                            <p:cTn id="59" dur="1" fill="hold">
                                              <p:stCondLst>
                                                <p:cond delay="0"/>
                                              </p:stCondLst>
                                            </p:cTn>
                                            <p:tgtEl>
                                              <p:spTgt spid="49">
                                                <p:txEl>
                                                  <p:pRg st="0" end="0"/>
                                                </p:txEl>
                                              </p:spTgt>
                                            </p:tgtEl>
                                            <p:attrNameLst>
                                              <p:attrName>style.visibility</p:attrName>
                                            </p:attrNameLst>
                                          </p:cBhvr>
                                          <p:to>
                                            <p:strVal val="visible"/>
                                          </p:to>
                                        </p:set>
                                        <p:anim calcmode="lin" valueType="num">
                                          <p:cBhvr>
                                            <p:cTn id="60" dur="700" fill="hold"/>
                                            <p:tgtEl>
                                              <p:spTgt spid="4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61" dur="700" fill="hold"/>
                                            <p:tgtEl>
                                              <p:spTgt spid="49">
                                                <p:txEl>
                                                  <p:pRg st="0" end="0"/>
                                                </p:txEl>
                                              </p:spTgt>
                                            </p:tgtEl>
                                            <p:attrNameLst>
                                              <p:attrName>ppt_y</p:attrName>
                                            </p:attrNameLst>
                                          </p:cBhvr>
                                          <p:tavLst>
                                            <p:tav tm="0">
                                              <p:val>
                                                <p:strVal val="#ppt_y"/>
                                              </p:val>
                                            </p:tav>
                                            <p:tav tm="100000">
                                              <p:val>
                                                <p:strVal val="#ppt_y"/>
                                              </p:val>
                                            </p:tav>
                                          </p:tavLst>
                                        </p:anim>
                                        <p:anim calcmode="lin" valueType="num">
                                          <p:cBhvr>
                                            <p:cTn id="62" dur="700" fill="hold"/>
                                            <p:tgtEl>
                                              <p:spTgt spid="4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3" dur="700" fill="hold"/>
                                            <p:tgtEl>
                                              <p:spTgt spid="4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4" dur="700" tmFilter="0,0; .5, 1; 1, 1"/>
                                            <p:tgtEl>
                                              <p:spTgt spid="49">
                                                <p:txEl>
                                                  <p:pRg st="0" end="0"/>
                                                </p:txEl>
                                              </p:spTgt>
                                            </p:tgtEl>
                                          </p:cBhvr>
                                        </p:animEffect>
                                      </p:childTnLst>
                                    </p:cTn>
                                  </p:par>
                                </p:childTnLst>
                              </p:cTn>
                            </p:par>
                            <p:par>
                              <p:cTn id="65" fill="hold">
                                <p:stCondLst>
                                  <p:cond delay="3190"/>
                                </p:stCondLst>
                                <p:childTnLst>
                                  <p:par>
                                    <p:cTn id="66" presetID="16" presetClass="entr" presetSubtype="21" fill="hold" nodeType="after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barn(inVertical)">
                                          <p:cBhvr>
                                            <p:cTn id="6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build="allAtOnce"/>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9" y="1211059"/>
            <a:ext cx="3008380" cy="672075"/>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b="1" dirty="0" smtClean="0">
                <a:solidFill>
                  <a:schemeClr val="accent1"/>
                </a:solidFill>
                <a:latin typeface="微软雅黑" panose="020B0503020204020204" pitchFamily="34" charset="-122"/>
                <a:ea typeface="微软雅黑" panose="020B0503020204020204" pitchFamily="34" charset="-122"/>
              </a:rPr>
              <a:t>前言</a:t>
            </a:r>
            <a:r>
              <a:rPr lang="en-US" altLang="zh-CN" b="1" dirty="0" smtClean="0">
                <a:solidFill>
                  <a:schemeClr val="accent1"/>
                </a:solidFill>
                <a:latin typeface="微软雅黑" panose="020B0503020204020204" pitchFamily="34" charset="-122"/>
                <a:ea typeface="微软雅黑" panose="020B0503020204020204" pitchFamily="34" charset="-122"/>
              </a:rPr>
              <a:t>/</a:t>
            </a:r>
            <a:r>
              <a:rPr lang="en-US" altLang="zh-CN" sz="2400" b="1" dirty="0">
                <a:solidFill>
                  <a:schemeClr val="accent1"/>
                </a:solidFill>
                <a:latin typeface="微软雅黑" panose="020B0503020204020204" pitchFamily="34" charset="-122"/>
                <a:ea typeface="微软雅黑" panose="020B0503020204020204" pitchFamily="34" charset="-122"/>
              </a:rPr>
              <a:t>PREFACE</a:t>
            </a:r>
            <a:endParaRPr lang="en-GB" sz="2400" b="1" dirty="0">
              <a:solidFill>
                <a:schemeClr val="accent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7776864" cy="2346283"/>
          </a:xfrm>
          <a:prstGeom prst="rect">
            <a:avLst/>
          </a:prstGeom>
          <a:noFill/>
        </p:spPr>
        <p:txBody>
          <a:bodyPr wrap="square" lIns="91443" tIns="45720" rIns="91443" bIns="45720" rtlCol="0">
            <a:spAutoFit/>
          </a:bodyPr>
          <a:lstStyle/>
          <a:p>
            <a:pPr algn="just" eaLnBrk="0" hangingPunct="0">
              <a:lnSpc>
                <a:spcPct val="150000"/>
              </a:lnSpc>
            </a:pP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2000" dirty="0" smtClean="0">
                <a:solidFill>
                  <a:schemeClr val="tx1">
                    <a:lumMod val="85000"/>
                    <a:lumOff val="15000"/>
                  </a:schemeClr>
                </a:solidFill>
                <a:latin typeface="微软雅黑" pitchFamily="34" charset="-122"/>
                <a:ea typeface="微软雅黑" pitchFamily="34" charset="-122"/>
                <a:sym typeface="微软雅黑" pitchFamily="34" charset="-122"/>
              </a:rPr>
              <a:t>      </a:t>
            </a:r>
            <a:r>
              <a:rPr lang="zh-CN" altLang="en-US" sz="2000" dirty="0" smtClean="0">
                <a:solidFill>
                  <a:schemeClr val="tx1">
                    <a:lumMod val="85000"/>
                    <a:lumOff val="15000"/>
                  </a:schemeClr>
                </a:solidFill>
                <a:latin typeface="微软雅黑" pitchFamily="34" charset="-122"/>
                <a:ea typeface="微软雅黑" pitchFamily="34" charset="-122"/>
                <a:sym typeface="微软雅黑" pitchFamily="34" charset="-122"/>
              </a:rPr>
              <a:t>几乎所有历史比较悠久的软件开发组织，都有一些十几年前开发出的“老”程序。目前，某些老程序仍然在为用户服务，但是，当初开发这些程序时并没有使用软件工程方法学来指导，因此，这些程序的体系结构和数据结构都很差，文档不全甚至完全没有文档，对曾经做过的修改也没有完整的记录。</a:t>
            </a:r>
            <a:endPar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endParaRPr>
          </a:p>
        </p:txBody>
      </p:sp>
      <p:sp>
        <p:nvSpPr>
          <p:cNvPr id="12" name="Parallelogram 22"/>
          <p:cNvSpPr/>
          <p:nvPr/>
        </p:nvSpPr>
        <p:spPr>
          <a:xfrm>
            <a:off x="9810750" y="2049023"/>
            <a:ext cx="2381250" cy="3218689"/>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a:p>
        </p:txBody>
      </p:sp>
      <p:cxnSp>
        <p:nvCxnSpPr>
          <p:cNvPr id="13" name="直接连接符 12"/>
          <p:cNvCxnSpPr/>
          <p:nvPr/>
        </p:nvCxnSpPr>
        <p:spPr>
          <a:xfrm>
            <a:off x="1305163" y="2049023"/>
            <a:ext cx="993433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等腰三角形 4"/>
          <p:cNvSpPr/>
          <p:nvPr/>
        </p:nvSpPr>
        <p:spPr>
          <a:xfrm rot="746830">
            <a:off x="9523992" y="5831441"/>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等腰三角形 4"/>
          <p:cNvSpPr/>
          <p:nvPr/>
        </p:nvSpPr>
        <p:spPr>
          <a:xfrm rot="3834254">
            <a:off x="11039294" y="6057383"/>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等腰三角形 4"/>
          <p:cNvSpPr/>
          <p:nvPr/>
        </p:nvSpPr>
        <p:spPr>
          <a:xfrm rot="3834254">
            <a:off x="8999354" y="6139264"/>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5" name="等腰三角形 4"/>
          <p:cNvSpPr/>
          <p:nvPr/>
        </p:nvSpPr>
        <p:spPr>
          <a:xfrm rot="20057258">
            <a:off x="10255083" y="5320518"/>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等腰三角形 4"/>
          <p:cNvSpPr/>
          <p:nvPr/>
        </p:nvSpPr>
        <p:spPr>
          <a:xfrm rot="3834254">
            <a:off x="10146339" y="6026450"/>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7" name="等腰三角形 4"/>
          <p:cNvSpPr/>
          <p:nvPr/>
        </p:nvSpPr>
        <p:spPr>
          <a:xfrm rot="1648580">
            <a:off x="10859724" y="4826908"/>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Tree>
    <p:extLst>
      <p:ext uri="{BB962C8B-B14F-4D97-AF65-F5344CB8AC3E}">
        <p14:creationId xmlns:p14="http://schemas.microsoft.com/office/powerpoint/2010/main" val="250664787"/>
      </p:ext>
    </p:extLst>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22" presetClass="entr" presetSubtype="8" fill="hold" grpId="0" nodeType="afterEffect">
                                      <p:stCondLst>
                                        <p:cond delay="0"/>
                                      </p:stCondLst>
                                      <p:iterate type="lt">
                                        <p:tmPct val="30000"/>
                                      </p:iterate>
                                      <p:childTnLst>
                                        <p:set>
                                          <p:cBhvr>
                                            <p:cTn id="14" dur="1" fill="hold">
                                              <p:stCondLst>
                                                <p:cond delay="0"/>
                                              </p:stCondLst>
                                            </p:cTn>
                                            <p:tgtEl>
                                              <p:spTgt spid="5"/>
                                            </p:tgtEl>
                                            <p:attrNameLst>
                                              <p:attrName>style.visibility</p:attrName>
                                            </p:attrNameLst>
                                          </p:cBhvr>
                                          <p:to>
                                            <p:strVal val="visible"/>
                                          </p:to>
                                        </p:set>
                                        <p:animEffect transition="in" filter="wipe(left)">
                                          <p:cBhvr>
                                            <p:cTn id="15" dur="100"/>
                                            <p:tgtEl>
                                              <p:spTgt spid="5"/>
                                            </p:tgtEl>
                                          </p:cBhvr>
                                        </p:animEffect>
                                      </p:childTnLst>
                                    </p:cTn>
                                  </p:par>
                                  <p:par>
                                    <p:cTn id="16" presetID="36" presetClass="emph" presetSubtype="0" fill="hold" grpId="1" nodeType="withEffect">
                                      <p:stCondLst>
                                        <p:cond delay="0"/>
                                      </p:stCondLst>
                                      <p:iterate type="lt">
                                        <p:tmPct val="30000"/>
                                      </p:iterate>
                                      <p:childTnLst>
                                        <p:animScale>
                                          <p:cBhvr>
                                            <p:cTn id="17" dur="50" autoRev="1" fill="hold">
                                              <p:stCondLst>
                                                <p:cond delay="0"/>
                                              </p:stCondLst>
                                            </p:cTn>
                                            <p:tgtEl>
                                              <p:spTgt spid="5"/>
                                            </p:tgtEl>
                                          </p:cBhvr>
                                          <p:to x="80000" y="100000"/>
                                        </p:animScale>
                                        <p:anim by="(#ppt_w*0.10)" calcmode="lin" valueType="num">
                                          <p:cBhvr>
                                            <p:cTn id="18" dur="50" autoRev="1" fill="hold">
                                              <p:stCondLst>
                                                <p:cond delay="0"/>
                                              </p:stCondLst>
                                            </p:cTn>
                                            <p:tgtEl>
                                              <p:spTgt spid="5"/>
                                            </p:tgtEl>
                                            <p:attrNameLst>
                                              <p:attrName>ppt_x</p:attrName>
                                            </p:attrNameLst>
                                          </p:cBhvr>
                                        </p:anim>
                                        <p:anim by="(-#ppt_w*0.10)" calcmode="lin" valueType="num">
                                          <p:cBhvr>
                                            <p:cTn id="19" dur="50" autoRev="1" fill="hold">
                                              <p:stCondLst>
                                                <p:cond delay="0"/>
                                              </p:stCondLst>
                                            </p:cTn>
                                            <p:tgtEl>
                                              <p:spTgt spid="5"/>
                                            </p:tgtEl>
                                            <p:attrNameLst>
                                              <p:attrName>ppt_y</p:attrName>
                                            </p:attrNameLst>
                                          </p:cBhvr>
                                        </p:anim>
                                        <p:animRot by="-480000">
                                          <p:cBhvr>
                                            <p:cTn id="20" dur="50" autoRev="1" fill="hold">
                                              <p:stCondLst>
                                                <p:cond delay="0"/>
                                              </p:stCondLst>
                                            </p:cTn>
                                            <p:tgtEl>
                                              <p:spTgt spid="5"/>
                                            </p:tgtEl>
                                            <p:attrNameLst>
                                              <p:attrName>r</p:attrName>
                                            </p:attrNameLst>
                                          </p:cBhvr>
                                        </p:animRot>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par>
                              <p:cTn id="25" fill="hold">
                                <p:stCondLst>
                                  <p:cond delay="5530"/>
                                </p:stCondLst>
                                <p:childTnLst>
                                  <p:par>
                                    <p:cTn id="26" presetID="2" presetClass="entr" presetSubtype="4" fill="hold" grpId="0" nodeType="afterEffect" p14:presetBounceEnd="78000">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14:bounceEnd="78000">
                                          <p:cBhvr additive="base">
                                            <p:cTn id="28" dur="2000" fill="hold"/>
                                            <p:tgtEl>
                                              <p:spTgt spid="9"/>
                                            </p:tgtEl>
                                            <p:attrNameLst>
                                              <p:attrName>ppt_x</p:attrName>
                                            </p:attrNameLst>
                                          </p:cBhvr>
                                          <p:tavLst>
                                            <p:tav tm="0">
                                              <p:val>
                                                <p:strVal val="#ppt_x"/>
                                              </p:val>
                                            </p:tav>
                                            <p:tav tm="100000">
                                              <p:val>
                                                <p:strVal val="#ppt_x"/>
                                              </p:val>
                                            </p:tav>
                                          </p:tavLst>
                                        </p:anim>
                                        <p:anim calcmode="lin" valueType="num" p14:bounceEnd="78000">
                                          <p:cBhvr additive="base">
                                            <p:cTn id="29" dur="2000" fill="hold"/>
                                            <p:tgtEl>
                                              <p:spTgt spid="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14:presetBounceEnd="78000">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14:bounceEnd="78000">
                                          <p:cBhvr additive="base">
                                            <p:cTn id="32" dur="2000" fill="hold"/>
                                            <p:tgtEl>
                                              <p:spTgt spid="10"/>
                                            </p:tgtEl>
                                            <p:attrNameLst>
                                              <p:attrName>ppt_x</p:attrName>
                                            </p:attrNameLst>
                                          </p:cBhvr>
                                          <p:tavLst>
                                            <p:tav tm="0">
                                              <p:val>
                                                <p:strVal val="#ppt_x"/>
                                              </p:val>
                                            </p:tav>
                                            <p:tav tm="100000">
                                              <p:val>
                                                <p:strVal val="#ppt_x"/>
                                              </p:val>
                                            </p:tav>
                                          </p:tavLst>
                                        </p:anim>
                                        <p:anim calcmode="lin" valueType="num" p14:bounceEnd="78000">
                                          <p:cBhvr additive="base">
                                            <p:cTn id="33" dur="2000" fill="hold"/>
                                            <p:tgtEl>
                                              <p:spTgt spid="1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14:presetBounceEnd="78000">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14:bounceEnd="78000">
                                          <p:cBhvr additive="base">
                                            <p:cTn id="36" dur="2000" fill="hold"/>
                                            <p:tgtEl>
                                              <p:spTgt spid="14"/>
                                            </p:tgtEl>
                                            <p:attrNameLst>
                                              <p:attrName>ppt_x</p:attrName>
                                            </p:attrNameLst>
                                          </p:cBhvr>
                                          <p:tavLst>
                                            <p:tav tm="0">
                                              <p:val>
                                                <p:strVal val="#ppt_x"/>
                                              </p:val>
                                            </p:tav>
                                            <p:tav tm="100000">
                                              <p:val>
                                                <p:strVal val="#ppt_x"/>
                                              </p:val>
                                            </p:tav>
                                          </p:tavLst>
                                        </p:anim>
                                        <p:anim calcmode="lin" valueType="num" p14:bounceEnd="78000">
                                          <p:cBhvr additive="base">
                                            <p:cTn id="37" dur="2000" fill="hold"/>
                                            <p:tgtEl>
                                              <p:spTgt spid="14"/>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14:presetBounceEnd="78000">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14:bounceEnd="78000">
                                          <p:cBhvr additive="base">
                                            <p:cTn id="40" dur="2000" fill="hold"/>
                                            <p:tgtEl>
                                              <p:spTgt spid="15"/>
                                            </p:tgtEl>
                                            <p:attrNameLst>
                                              <p:attrName>ppt_x</p:attrName>
                                            </p:attrNameLst>
                                          </p:cBhvr>
                                          <p:tavLst>
                                            <p:tav tm="0">
                                              <p:val>
                                                <p:strVal val="#ppt_x"/>
                                              </p:val>
                                            </p:tav>
                                            <p:tav tm="100000">
                                              <p:val>
                                                <p:strVal val="#ppt_x"/>
                                              </p:val>
                                            </p:tav>
                                          </p:tavLst>
                                        </p:anim>
                                        <p:anim calcmode="lin" valueType="num" p14:bounceEnd="78000">
                                          <p:cBhvr additive="base">
                                            <p:cTn id="41" dur="2000" fill="hold"/>
                                            <p:tgtEl>
                                              <p:spTgt spid="15"/>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14:presetBounceEnd="78000">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14:bounceEnd="78000">
                                          <p:cBhvr additive="base">
                                            <p:cTn id="44" dur="2000" fill="hold"/>
                                            <p:tgtEl>
                                              <p:spTgt spid="16"/>
                                            </p:tgtEl>
                                            <p:attrNameLst>
                                              <p:attrName>ppt_x</p:attrName>
                                            </p:attrNameLst>
                                          </p:cBhvr>
                                          <p:tavLst>
                                            <p:tav tm="0">
                                              <p:val>
                                                <p:strVal val="#ppt_x"/>
                                              </p:val>
                                            </p:tav>
                                            <p:tav tm="100000">
                                              <p:val>
                                                <p:strVal val="#ppt_x"/>
                                              </p:val>
                                            </p:tav>
                                          </p:tavLst>
                                        </p:anim>
                                        <p:anim calcmode="lin" valueType="num" p14:bounceEnd="78000">
                                          <p:cBhvr additive="base">
                                            <p:cTn id="45" dur="2000" fill="hold"/>
                                            <p:tgtEl>
                                              <p:spTgt spid="16"/>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14:presetBounceEnd="78000">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14:bounceEnd="78000">
                                          <p:cBhvr additive="base">
                                            <p:cTn id="48" dur="2000" fill="hold"/>
                                            <p:tgtEl>
                                              <p:spTgt spid="17"/>
                                            </p:tgtEl>
                                            <p:attrNameLst>
                                              <p:attrName>ppt_x</p:attrName>
                                            </p:attrNameLst>
                                          </p:cBhvr>
                                          <p:tavLst>
                                            <p:tav tm="0">
                                              <p:val>
                                                <p:strVal val="#ppt_x"/>
                                              </p:val>
                                            </p:tav>
                                            <p:tav tm="100000">
                                              <p:val>
                                                <p:strVal val="#ppt_x"/>
                                              </p:val>
                                            </p:tav>
                                          </p:tavLst>
                                        </p:anim>
                                        <p:anim calcmode="lin" valueType="num" p14:bounceEnd="78000">
                                          <p:cBhvr additive="base">
                                            <p:cTn id="49" dur="20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5" grpId="1"/>
          <p:bldP spid="12" grpId="0" animBg="1"/>
          <p:bldP spid="9" grpId="0" animBg="1"/>
          <p:bldP spid="10" grpId="0" animBg="1"/>
          <p:bldP spid="14" grpId="0" animBg="1"/>
          <p:bldP spid="15" grpId="0" animBg="1"/>
          <p:bldP spid="16" grpId="0" animBg="1"/>
          <p:bldP spid="17"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22" presetClass="entr" presetSubtype="8" fill="hold" grpId="0" nodeType="afterEffect">
                                      <p:stCondLst>
                                        <p:cond delay="0"/>
                                      </p:stCondLst>
                                      <p:iterate type="lt">
                                        <p:tmPct val="30000"/>
                                      </p:iterate>
                                      <p:childTnLst>
                                        <p:set>
                                          <p:cBhvr>
                                            <p:cTn id="14" dur="1" fill="hold">
                                              <p:stCondLst>
                                                <p:cond delay="0"/>
                                              </p:stCondLst>
                                            </p:cTn>
                                            <p:tgtEl>
                                              <p:spTgt spid="5"/>
                                            </p:tgtEl>
                                            <p:attrNameLst>
                                              <p:attrName>style.visibility</p:attrName>
                                            </p:attrNameLst>
                                          </p:cBhvr>
                                          <p:to>
                                            <p:strVal val="visible"/>
                                          </p:to>
                                        </p:set>
                                        <p:animEffect transition="in" filter="wipe(left)">
                                          <p:cBhvr>
                                            <p:cTn id="15" dur="100"/>
                                            <p:tgtEl>
                                              <p:spTgt spid="5"/>
                                            </p:tgtEl>
                                          </p:cBhvr>
                                        </p:animEffect>
                                      </p:childTnLst>
                                    </p:cTn>
                                  </p:par>
                                  <p:par>
                                    <p:cTn id="16" presetID="36" presetClass="emph" presetSubtype="0" fill="hold" grpId="1" nodeType="withEffect">
                                      <p:stCondLst>
                                        <p:cond delay="0"/>
                                      </p:stCondLst>
                                      <p:iterate type="lt">
                                        <p:tmPct val="30000"/>
                                      </p:iterate>
                                      <p:childTnLst>
                                        <p:animScale>
                                          <p:cBhvr>
                                            <p:cTn id="17" dur="50" autoRev="1" fill="hold">
                                              <p:stCondLst>
                                                <p:cond delay="0"/>
                                              </p:stCondLst>
                                            </p:cTn>
                                            <p:tgtEl>
                                              <p:spTgt spid="5"/>
                                            </p:tgtEl>
                                          </p:cBhvr>
                                          <p:to x="80000" y="100000"/>
                                        </p:animScale>
                                        <p:anim by="(#ppt_w*0.10)" calcmode="lin" valueType="num">
                                          <p:cBhvr>
                                            <p:cTn id="18" dur="50" autoRev="1" fill="hold">
                                              <p:stCondLst>
                                                <p:cond delay="0"/>
                                              </p:stCondLst>
                                            </p:cTn>
                                            <p:tgtEl>
                                              <p:spTgt spid="5"/>
                                            </p:tgtEl>
                                            <p:attrNameLst>
                                              <p:attrName>ppt_x</p:attrName>
                                            </p:attrNameLst>
                                          </p:cBhvr>
                                        </p:anim>
                                        <p:anim by="(-#ppt_w*0.10)" calcmode="lin" valueType="num">
                                          <p:cBhvr>
                                            <p:cTn id="19" dur="50" autoRev="1" fill="hold">
                                              <p:stCondLst>
                                                <p:cond delay="0"/>
                                              </p:stCondLst>
                                            </p:cTn>
                                            <p:tgtEl>
                                              <p:spTgt spid="5"/>
                                            </p:tgtEl>
                                            <p:attrNameLst>
                                              <p:attrName>ppt_y</p:attrName>
                                            </p:attrNameLst>
                                          </p:cBhvr>
                                        </p:anim>
                                        <p:animRot by="-480000">
                                          <p:cBhvr>
                                            <p:cTn id="20" dur="50" autoRev="1" fill="hold">
                                              <p:stCondLst>
                                                <p:cond delay="0"/>
                                              </p:stCondLst>
                                            </p:cTn>
                                            <p:tgtEl>
                                              <p:spTgt spid="5"/>
                                            </p:tgtEl>
                                            <p:attrNameLst>
                                              <p:attrName>r</p:attrName>
                                            </p:attrNameLst>
                                          </p:cBhvr>
                                        </p:animRot>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par>
                              <p:cTn id="25" fill="hold">
                                <p:stCondLst>
                                  <p:cond delay="5530"/>
                                </p:stCondLst>
                                <p:childTnLst>
                                  <p:par>
                                    <p:cTn id="26" presetID="2" presetClass="entr" presetSubtype="4"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2000" fill="hold"/>
                                            <p:tgtEl>
                                              <p:spTgt spid="9"/>
                                            </p:tgtEl>
                                            <p:attrNameLst>
                                              <p:attrName>ppt_x</p:attrName>
                                            </p:attrNameLst>
                                          </p:cBhvr>
                                          <p:tavLst>
                                            <p:tav tm="0">
                                              <p:val>
                                                <p:strVal val="#ppt_x"/>
                                              </p:val>
                                            </p:tav>
                                            <p:tav tm="100000">
                                              <p:val>
                                                <p:strVal val="#ppt_x"/>
                                              </p:val>
                                            </p:tav>
                                          </p:tavLst>
                                        </p:anim>
                                        <p:anim calcmode="lin" valueType="num">
                                          <p:cBhvr additive="base">
                                            <p:cTn id="29" dur="2000" fill="hold"/>
                                            <p:tgtEl>
                                              <p:spTgt spid="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2000" fill="hold"/>
                                            <p:tgtEl>
                                              <p:spTgt spid="10"/>
                                            </p:tgtEl>
                                            <p:attrNameLst>
                                              <p:attrName>ppt_x</p:attrName>
                                            </p:attrNameLst>
                                          </p:cBhvr>
                                          <p:tavLst>
                                            <p:tav tm="0">
                                              <p:val>
                                                <p:strVal val="#ppt_x"/>
                                              </p:val>
                                            </p:tav>
                                            <p:tav tm="100000">
                                              <p:val>
                                                <p:strVal val="#ppt_x"/>
                                              </p:val>
                                            </p:tav>
                                          </p:tavLst>
                                        </p:anim>
                                        <p:anim calcmode="lin" valueType="num">
                                          <p:cBhvr additive="base">
                                            <p:cTn id="33" dur="2000" fill="hold"/>
                                            <p:tgtEl>
                                              <p:spTgt spid="1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2000" fill="hold"/>
                                            <p:tgtEl>
                                              <p:spTgt spid="14"/>
                                            </p:tgtEl>
                                            <p:attrNameLst>
                                              <p:attrName>ppt_x</p:attrName>
                                            </p:attrNameLst>
                                          </p:cBhvr>
                                          <p:tavLst>
                                            <p:tav tm="0">
                                              <p:val>
                                                <p:strVal val="#ppt_x"/>
                                              </p:val>
                                            </p:tav>
                                            <p:tav tm="100000">
                                              <p:val>
                                                <p:strVal val="#ppt_x"/>
                                              </p:val>
                                            </p:tav>
                                          </p:tavLst>
                                        </p:anim>
                                        <p:anim calcmode="lin" valueType="num">
                                          <p:cBhvr additive="base">
                                            <p:cTn id="37" dur="2000" fill="hold"/>
                                            <p:tgtEl>
                                              <p:spTgt spid="14"/>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2000" fill="hold"/>
                                            <p:tgtEl>
                                              <p:spTgt spid="15"/>
                                            </p:tgtEl>
                                            <p:attrNameLst>
                                              <p:attrName>ppt_x</p:attrName>
                                            </p:attrNameLst>
                                          </p:cBhvr>
                                          <p:tavLst>
                                            <p:tav tm="0">
                                              <p:val>
                                                <p:strVal val="#ppt_x"/>
                                              </p:val>
                                            </p:tav>
                                            <p:tav tm="100000">
                                              <p:val>
                                                <p:strVal val="#ppt_x"/>
                                              </p:val>
                                            </p:tav>
                                          </p:tavLst>
                                        </p:anim>
                                        <p:anim calcmode="lin" valueType="num">
                                          <p:cBhvr additive="base">
                                            <p:cTn id="41" dur="2000" fill="hold"/>
                                            <p:tgtEl>
                                              <p:spTgt spid="15"/>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2000" fill="hold"/>
                                            <p:tgtEl>
                                              <p:spTgt spid="16"/>
                                            </p:tgtEl>
                                            <p:attrNameLst>
                                              <p:attrName>ppt_x</p:attrName>
                                            </p:attrNameLst>
                                          </p:cBhvr>
                                          <p:tavLst>
                                            <p:tav tm="0">
                                              <p:val>
                                                <p:strVal val="#ppt_x"/>
                                              </p:val>
                                            </p:tav>
                                            <p:tav tm="100000">
                                              <p:val>
                                                <p:strVal val="#ppt_x"/>
                                              </p:val>
                                            </p:tav>
                                          </p:tavLst>
                                        </p:anim>
                                        <p:anim calcmode="lin" valueType="num">
                                          <p:cBhvr additive="base">
                                            <p:cTn id="45" dur="2000" fill="hold"/>
                                            <p:tgtEl>
                                              <p:spTgt spid="16"/>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2000" fill="hold"/>
                                            <p:tgtEl>
                                              <p:spTgt spid="17"/>
                                            </p:tgtEl>
                                            <p:attrNameLst>
                                              <p:attrName>ppt_x</p:attrName>
                                            </p:attrNameLst>
                                          </p:cBhvr>
                                          <p:tavLst>
                                            <p:tav tm="0">
                                              <p:val>
                                                <p:strVal val="#ppt_x"/>
                                              </p:val>
                                            </p:tav>
                                            <p:tav tm="100000">
                                              <p:val>
                                                <p:strVal val="#ppt_x"/>
                                              </p:val>
                                            </p:tav>
                                          </p:tavLst>
                                        </p:anim>
                                        <p:anim calcmode="lin" valueType="num">
                                          <p:cBhvr additive="base">
                                            <p:cTn id="49" dur="20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5" grpId="1"/>
          <p:bldP spid="12" grpId="0" animBg="1"/>
          <p:bldP spid="9" grpId="0" animBg="1"/>
          <p:bldP spid="10" grpId="0" animBg="1"/>
          <p:bldP spid="14" grpId="0" animBg="1"/>
          <p:bldP spid="15" grpId="0" animBg="1"/>
          <p:bldP spid="16" grpId="0" animBg="1"/>
          <p:bldP spid="17"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8924925" y="0"/>
            <a:ext cx="3267075" cy="6858000"/>
          </a:xfrm>
          <a:prstGeom prst="triangle">
            <a:avLst>
              <a:gd name="adj" fmla="val 10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147" name="矩形 11"/>
          <p:cNvSpPr>
            <a:spLocks noChangeArrowheads="1"/>
          </p:cNvSpPr>
          <p:nvPr/>
        </p:nvSpPr>
        <p:spPr bwMode="auto">
          <a:xfrm>
            <a:off x="3122613" y="2694606"/>
            <a:ext cx="2484438" cy="4889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1600" b="1">
              <a:solidFill>
                <a:srgbClr val="000000"/>
              </a:solidFill>
              <a:latin typeface="Arial" pitchFamily="34" charset="0"/>
            </a:endParaRPr>
          </a:p>
        </p:txBody>
      </p:sp>
      <p:sp>
        <p:nvSpPr>
          <p:cNvPr id="6148" name="Rectangle 6"/>
          <p:cNvSpPr>
            <a:spLocks noChangeArrowheads="1"/>
          </p:cNvSpPr>
          <p:nvPr/>
        </p:nvSpPr>
        <p:spPr bwMode="black">
          <a:xfrm>
            <a:off x="3729971" y="2761281"/>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smtClean="0">
                <a:solidFill>
                  <a:srgbClr val="0070C0"/>
                </a:solidFill>
                <a:latin typeface="微软雅黑" panose="020B0503020204020204" pitchFamily="34" charset="-122"/>
                <a:ea typeface="微软雅黑" panose="020B0503020204020204" pitchFamily="34" charset="-122"/>
              </a:rPr>
              <a:t>四个方法</a:t>
            </a:r>
            <a:endParaRPr lang="en-GB" altLang="zh-CN" sz="2000" b="1" dirty="0">
              <a:solidFill>
                <a:srgbClr val="0070C0"/>
              </a:solidFill>
              <a:latin typeface="微软雅黑" panose="020B0503020204020204" pitchFamily="34" charset="-122"/>
              <a:ea typeface="微软雅黑" panose="020B0503020204020204" pitchFamily="34" charset="-122"/>
            </a:endParaRPr>
          </a:p>
        </p:txBody>
      </p:sp>
      <p:sp>
        <p:nvSpPr>
          <p:cNvPr id="10" name="矩形 9"/>
          <p:cNvSpPr/>
          <p:nvPr/>
        </p:nvSpPr>
        <p:spPr>
          <a:xfrm>
            <a:off x="1608138" y="2694606"/>
            <a:ext cx="1328738" cy="4889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150" name="文本框 10"/>
          <p:cNvSpPr txBox="1">
            <a:spLocks noChangeArrowheads="1"/>
          </p:cNvSpPr>
          <p:nvPr/>
        </p:nvSpPr>
        <p:spPr bwMode="auto">
          <a:xfrm>
            <a:off x="1784351" y="2731119"/>
            <a:ext cx="963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algn="ctr" eaLnBrk="1" hangingPunct="1"/>
            <a:r>
              <a:rPr lang="en-US" altLang="zh-CN" sz="2000" b="1" dirty="0" smtClean="0">
                <a:solidFill>
                  <a:srgbClr val="FFFFFF"/>
                </a:solidFill>
                <a:latin typeface="微软雅黑" pitchFamily="34" charset="-122"/>
                <a:ea typeface="微软雅黑" pitchFamily="34" charset="-122"/>
              </a:rPr>
              <a:t>1</a:t>
            </a:r>
            <a:endParaRPr lang="zh-CN" altLang="en-US" sz="2000" b="1" dirty="0">
              <a:solidFill>
                <a:srgbClr val="FFFFFF"/>
              </a:solidFill>
              <a:latin typeface="微软雅黑" pitchFamily="34" charset="-122"/>
              <a:ea typeface="微软雅黑" pitchFamily="34" charset="-122"/>
            </a:endParaRPr>
          </a:p>
        </p:txBody>
      </p:sp>
      <p:sp>
        <p:nvSpPr>
          <p:cNvPr id="6151" name="矩形 18"/>
          <p:cNvSpPr>
            <a:spLocks noChangeArrowheads="1"/>
          </p:cNvSpPr>
          <p:nvPr/>
        </p:nvSpPr>
        <p:spPr bwMode="auto">
          <a:xfrm>
            <a:off x="3122613" y="3355006"/>
            <a:ext cx="2484438" cy="4889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1600" b="1">
              <a:solidFill>
                <a:srgbClr val="000000"/>
              </a:solidFill>
              <a:latin typeface="Arial" pitchFamily="34" charset="0"/>
            </a:endParaRPr>
          </a:p>
        </p:txBody>
      </p:sp>
      <p:sp>
        <p:nvSpPr>
          <p:cNvPr id="6152" name="Rectangle 6"/>
          <p:cNvSpPr>
            <a:spLocks noChangeArrowheads="1"/>
          </p:cNvSpPr>
          <p:nvPr/>
        </p:nvSpPr>
        <p:spPr bwMode="black">
          <a:xfrm>
            <a:off x="3739495" y="3410508"/>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smtClean="0">
                <a:solidFill>
                  <a:srgbClr val="0070C0"/>
                </a:solidFill>
                <a:latin typeface="微软雅黑" panose="020B0503020204020204" pitchFamily="34" charset="-122"/>
                <a:ea typeface="微软雅黑" panose="020B0503020204020204" pitchFamily="34" charset="-122"/>
              </a:rPr>
              <a:t>六个事实</a:t>
            </a:r>
            <a:endParaRPr lang="en-GB" altLang="zh-CN" sz="2000" b="1" dirty="0">
              <a:solidFill>
                <a:srgbClr val="0070C0"/>
              </a:solidFill>
              <a:latin typeface="微软雅黑" panose="020B0503020204020204" pitchFamily="34" charset="-122"/>
              <a:ea typeface="微软雅黑" panose="020B0503020204020204" pitchFamily="34" charset="-122"/>
            </a:endParaRPr>
          </a:p>
        </p:txBody>
      </p:sp>
      <p:sp>
        <p:nvSpPr>
          <p:cNvPr id="17" name="矩形 16"/>
          <p:cNvSpPr/>
          <p:nvPr/>
        </p:nvSpPr>
        <p:spPr>
          <a:xfrm>
            <a:off x="1608138" y="3355006"/>
            <a:ext cx="1328738" cy="4889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154" name="文本框 17"/>
          <p:cNvSpPr txBox="1">
            <a:spLocks noChangeArrowheads="1"/>
          </p:cNvSpPr>
          <p:nvPr/>
        </p:nvSpPr>
        <p:spPr bwMode="auto">
          <a:xfrm>
            <a:off x="1784351" y="3391519"/>
            <a:ext cx="963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algn="ctr" eaLnBrk="1" hangingPunct="1"/>
            <a:r>
              <a:rPr lang="en-US" altLang="zh-CN" sz="2000" b="1" dirty="0" smtClean="0">
                <a:solidFill>
                  <a:srgbClr val="FFFFFF"/>
                </a:solidFill>
                <a:latin typeface="微软雅黑" pitchFamily="34" charset="-122"/>
                <a:ea typeface="微软雅黑" pitchFamily="34" charset="-122"/>
              </a:rPr>
              <a:t>2</a:t>
            </a:r>
            <a:endParaRPr lang="zh-CN" altLang="en-US" sz="2000" b="1" dirty="0">
              <a:solidFill>
                <a:srgbClr val="FFFFFF"/>
              </a:solidFill>
              <a:latin typeface="微软雅黑" pitchFamily="34" charset="-122"/>
              <a:ea typeface="微软雅黑" pitchFamily="34" charset="-122"/>
            </a:endParaRPr>
          </a:p>
        </p:txBody>
      </p:sp>
      <p:sp>
        <p:nvSpPr>
          <p:cNvPr id="6155" name="矩形 25"/>
          <p:cNvSpPr>
            <a:spLocks noChangeArrowheads="1"/>
          </p:cNvSpPr>
          <p:nvPr/>
        </p:nvSpPr>
        <p:spPr bwMode="auto">
          <a:xfrm>
            <a:off x="3119438" y="4015406"/>
            <a:ext cx="2487613" cy="4889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1600" b="1">
              <a:solidFill>
                <a:srgbClr val="000000"/>
              </a:solidFill>
              <a:latin typeface="Arial" pitchFamily="34" charset="0"/>
            </a:endParaRPr>
          </a:p>
        </p:txBody>
      </p:sp>
      <p:sp>
        <p:nvSpPr>
          <p:cNvPr id="6156" name="Rectangle 6"/>
          <p:cNvSpPr>
            <a:spLocks noChangeArrowheads="1"/>
          </p:cNvSpPr>
          <p:nvPr/>
        </p:nvSpPr>
        <p:spPr bwMode="black">
          <a:xfrm>
            <a:off x="3325813" y="4061444"/>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smtClean="0">
                <a:solidFill>
                  <a:srgbClr val="0070C0"/>
                </a:solidFill>
                <a:latin typeface="微软雅黑" panose="020B0503020204020204" pitchFamily="34" charset="-122"/>
                <a:ea typeface="微软雅黑" panose="020B0503020204020204" pitchFamily="34" charset="-122"/>
              </a:rPr>
              <a:t>逆向工程和再工程</a:t>
            </a:r>
            <a:endParaRPr lang="en-GB" altLang="zh-CN" sz="2000" b="1" dirty="0">
              <a:solidFill>
                <a:srgbClr val="0070C0"/>
              </a:solidFill>
              <a:latin typeface="微软雅黑" panose="020B0503020204020204" pitchFamily="34" charset="-122"/>
              <a:ea typeface="微软雅黑" panose="020B0503020204020204" pitchFamily="34" charset="-122"/>
            </a:endParaRPr>
          </a:p>
        </p:txBody>
      </p:sp>
      <p:sp>
        <p:nvSpPr>
          <p:cNvPr id="24" name="矩形 23"/>
          <p:cNvSpPr/>
          <p:nvPr/>
        </p:nvSpPr>
        <p:spPr>
          <a:xfrm>
            <a:off x="1606551" y="4015406"/>
            <a:ext cx="1328737" cy="4889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158" name="文本框 24"/>
          <p:cNvSpPr txBox="1">
            <a:spLocks noChangeArrowheads="1"/>
          </p:cNvSpPr>
          <p:nvPr/>
        </p:nvSpPr>
        <p:spPr bwMode="auto">
          <a:xfrm>
            <a:off x="1782763" y="4051919"/>
            <a:ext cx="962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algn="ctr" eaLnBrk="1" hangingPunct="1"/>
            <a:r>
              <a:rPr lang="en-US" altLang="zh-CN" sz="2000" b="1" dirty="0" smtClean="0">
                <a:solidFill>
                  <a:srgbClr val="FFFFFF"/>
                </a:solidFill>
                <a:latin typeface="微软雅黑" pitchFamily="34" charset="-122"/>
                <a:ea typeface="微软雅黑" pitchFamily="34" charset="-122"/>
              </a:rPr>
              <a:t>3</a:t>
            </a:r>
            <a:endParaRPr lang="zh-CN" altLang="en-US" sz="2000" b="1" dirty="0">
              <a:solidFill>
                <a:srgbClr val="FFFFFF"/>
              </a:solidFill>
              <a:latin typeface="微软雅黑" pitchFamily="34" charset="-122"/>
              <a:ea typeface="微软雅黑" pitchFamily="34" charset="-122"/>
            </a:endParaRPr>
          </a:p>
        </p:txBody>
      </p:sp>
      <p:grpSp>
        <p:nvGrpSpPr>
          <p:cNvPr id="6163" name="组合 34"/>
          <p:cNvGrpSpPr>
            <a:grpSpLocks/>
          </p:cNvGrpSpPr>
          <p:nvPr/>
        </p:nvGrpSpPr>
        <p:grpSpPr bwMode="auto">
          <a:xfrm>
            <a:off x="1454151" y="1361106"/>
            <a:ext cx="2701925" cy="898525"/>
            <a:chOff x="467913" y="1102550"/>
            <a:chExt cx="2702007" cy="899374"/>
          </a:xfrm>
        </p:grpSpPr>
        <p:grpSp>
          <p:nvGrpSpPr>
            <p:cNvPr id="6179" name="组合 35"/>
            <p:cNvGrpSpPr>
              <a:grpSpLocks/>
            </p:cNvGrpSpPr>
            <p:nvPr/>
          </p:nvGrpSpPr>
          <p:grpSpPr bwMode="auto">
            <a:xfrm>
              <a:off x="467913" y="1102550"/>
              <a:ext cx="2702007" cy="849531"/>
              <a:chOff x="10870474" y="497840"/>
              <a:chExt cx="2702007" cy="849531"/>
            </a:xfrm>
          </p:grpSpPr>
          <p:sp>
            <p:nvSpPr>
              <p:cNvPr id="6181" name="文本框 37"/>
              <p:cNvSpPr txBox="1">
                <a:spLocks noChangeArrowheads="1"/>
              </p:cNvSpPr>
              <p:nvPr/>
            </p:nvSpPr>
            <p:spPr bwMode="auto">
              <a:xfrm>
                <a:off x="10870474" y="49784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zh-CN" altLang="en-US" sz="3600" b="1" dirty="0">
                    <a:solidFill>
                      <a:srgbClr val="000000"/>
                    </a:solidFill>
                    <a:latin typeface="微软雅黑" pitchFamily="34" charset="-122"/>
                    <a:ea typeface="微软雅黑" pitchFamily="34" charset="-122"/>
                  </a:rPr>
                  <a:t>目</a:t>
                </a:r>
                <a:r>
                  <a:rPr lang="zh-CN" altLang="en-US" sz="3600" b="1" dirty="0">
                    <a:solidFill>
                      <a:srgbClr val="0070C0"/>
                    </a:solidFill>
                    <a:latin typeface="微软雅黑" pitchFamily="34" charset="-122"/>
                    <a:ea typeface="微软雅黑" pitchFamily="34" charset="-122"/>
                  </a:rPr>
                  <a:t>录</a:t>
                </a:r>
              </a:p>
            </p:txBody>
          </p:sp>
          <p:cxnSp>
            <p:nvCxnSpPr>
              <p:cNvPr id="39" name="直接连接符 38"/>
              <p:cNvCxnSpPr/>
              <p:nvPr/>
            </p:nvCxnSpPr>
            <p:spPr>
              <a:xfrm>
                <a:off x="11021291" y="1347956"/>
                <a:ext cx="255119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180" name="文本框 36"/>
            <p:cNvSpPr txBox="1">
              <a:spLocks noChangeArrowheads="1"/>
            </p:cNvSpPr>
            <p:nvPr/>
          </p:nvSpPr>
          <p:spPr bwMode="auto">
            <a:xfrm>
              <a:off x="995860" y="160181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en-US" altLang="zh-CN" sz="2000" b="1" dirty="0">
                  <a:solidFill>
                    <a:srgbClr val="0070C0"/>
                  </a:solidFill>
                  <a:latin typeface="微软雅黑" pitchFamily="34" charset="-122"/>
                  <a:ea typeface="微软雅黑" pitchFamily="34" charset="-122"/>
                </a:rPr>
                <a:t>Contents</a:t>
              </a:r>
              <a:endParaRPr lang="zh-CN" altLang="en-US" sz="2000" b="1" dirty="0">
                <a:solidFill>
                  <a:srgbClr val="0070C0"/>
                </a:solidFill>
                <a:latin typeface="微软雅黑" pitchFamily="34" charset="-122"/>
                <a:ea typeface="微软雅黑" pitchFamily="34" charset="-122"/>
              </a:endParaRPr>
            </a:p>
          </p:txBody>
        </p:sp>
      </p:grpSp>
      <p:sp>
        <p:nvSpPr>
          <p:cNvPr id="54"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5"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6"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9"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0"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3"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4" name="等腰三角形 4"/>
          <p:cNvSpPr/>
          <p:nvPr/>
        </p:nvSpPr>
        <p:spPr>
          <a:xfrm rot="12600000">
            <a:off x="8034338" y="2139950"/>
            <a:ext cx="1187450" cy="1247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5"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3" name="等腰三角形 4"/>
          <p:cNvSpPr/>
          <p:nvPr/>
        </p:nvSpPr>
        <p:spPr>
          <a:xfrm rot="3834254">
            <a:off x="8039614" y="278692"/>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6"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7" name="等腰三角形 4"/>
          <p:cNvSpPr/>
          <p:nvPr/>
        </p:nvSpPr>
        <p:spPr>
          <a:xfrm rot="19679131">
            <a:off x="7395883" y="1557423"/>
            <a:ext cx="661988" cy="6953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8" name="等腰三角形 4"/>
          <p:cNvSpPr/>
          <p:nvPr/>
        </p:nvSpPr>
        <p:spPr>
          <a:xfrm rot="15049811">
            <a:off x="8596313" y="4405313"/>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50" name="组合 49"/>
          <p:cNvGrpSpPr/>
          <p:nvPr/>
        </p:nvGrpSpPr>
        <p:grpSpPr>
          <a:xfrm>
            <a:off x="9152214" y="832757"/>
            <a:ext cx="3080989" cy="5591028"/>
            <a:chOff x="9152214" y="832757"/>
            <a:chExt cx="3080989" cy="5591028"/>
          </a:xfrm>
          <a:solidFill>
            <a:srgbClr val="FFFFFF"/>
          </a:solidFill>
        </p:grpSpPr>
        <p:sp>
          <p:nvSpPr>
            <p:cNvPr id="5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7"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9"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0"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72" name="等腰三角形 4"/>
          <p:cNvSpPr/>
          <p:nvPr/>
        </p:nvSpPr>
        <p:spPr>
          <a:xfrm rot="1555719">
            <a:off x="6561138" y="619210"/>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Tree>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wipe(down)">
                                          <p:cBhvr>
                                            <p:cTn id="13" dur="500"/>
                                            <p:tgtEl>
                                              <p:spTgt spid="55"/>
                                            </p:tgtEl>
                                          </p:cBhvr>
                                        </p:animEffect>
                                      </p:childTnLst>
                                    </p:cTn>
                                  </p:par>
                                  <p:par>
                                    <p:cTn id="14" presetID="22" presetClass="entr" presetSubtype="4" fill="hold"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down)">
                                          <p:cBhvr>
                                            <p:cTn id="16" dur="500"/>
                                            <p:tgtEl>
                                              <p:spTgt spid="5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down)">
                                          <p:cBhvr>
                                            <p:cTn id="19" dur="500"/>
                                            <p:tgtEl>
                                              <p:spTgt spid="4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down)">
                                          <p:cBhvr>
                                            <p:cTn id="22" dur="500"/>
                                            <p:tgtEl>
                                              <p:spTgt spid="5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wipe(down)">
                                          <p:cBhvr>
                                            <p:cTn id="25" dur="500"/>
                                            <p:tgtEl>
                                              <p:spTgt spid="63"/>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wipe(down)">
                                          <p:cBhvr>
                                            <p:cTn id="28" dur="500"/>
                                            <p:tgtEl>
                                              <p:spTgt spid="5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wipe(down)">
                                          <p:cBhvr>
                                            <p:cTn id="31" dur="500"/>
                                            <p:tgtEl>
                                              <p:spTgt spid="60"/>
                                            </p:tgtEl>
                                          </p:cBhvr>
                                        </p:animEffect>
                                      </p:childTnLst>
                                    </p:cTn>
                                  </p:par>
                                </p:childTnLst>
                              </p:cTn>
                            </p:par>
                            <p:par>
                              <p:cTn id="32" fill="hold">
                                <p:stCondLst>
                                  <p:cond delay="1500"/>
                                </p:stCondLst>
                                <p:childTnLst>
                                  <p:par>
                                    <p:cTn id="33" presetID="2" presetClass="entr" presetSubtype="2" fill="hold" grpId="0" nodeType="afterEffect" p14:presetBounceEnd="78000">
                                      <p:stCondLst>
                                        <p:cond delay="0"/>
                                      </p:stCondLst>
                                      <p:childTnLst>
                                        <p:set>
                                          <p:cBhvr>
                                            <p:cTn id="34" dur="1" fill="hold">
                                              <p:stCondLst>
                                                <p:cond delay="0"/>
                                              </p:stCondLst>
                                            </p:cTn>
                                            <p:tgtEl>
                                              <p:spTgt spid="64"/>
                                            </p:tgtEl>
                                            <p:attrNameLst>
                                              <p:attrName>style.visibility</p:attrName>
                                            </p:attrNameLst>
                                          </p:cBhvr>
                                          <p:to>
                                            <p:strVal val="visible"/>
                                          </p:to>
                                        </p:set>
                                        <p:anim calcmode="lin" valueType="num" p14:bounceEnd="78000">
                                          <p:cBhvr additive="base">
                                            <p:cTn id="35" dur="1250" fill="hold"/>
                                            <p:tgtEl>
                                              <p:spTgt spid="64"/>
                                            </p:tgtEl>
                                            <p:attrNameLst>
                                              <p:attrName>ppt_x</p:attrName>
                                            </p:attrNameLst>
                                          </p:cBhvr>
                                          <p:tavLst>
                                            <p:tav tm="0">
                                              <p:val>
                                                <p:strVal val="1+#ppt_w/2"/>
                                              </p:val>
                                            </p:tav>
                                            <p:tav tm="100000">
                                              <p:val>
                                                <p:strVal val="#ppt_x"/>
                                              </p:val>
                                            </p:tav>
                                          </p:tavLst>
                                        </p:anim>
                                        <p:anim calcmode="lin" valueType="num" p14:bounceEnd="78000">
                                          <p:cBhvr additive="base">
                                            <p:cTn id="36" dur="1250" fill="hold"/>
                                            <p:tgtEl>
                                              <p:spTgt spid="64"/>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14:presetBounceEnd="78000">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14:bounceEnd="78000">
                                          <p:cBhvr additive="base">
                                            <p:cTn id="39" dur="1250" fill="hold"/>
                                            <p:tgtEl>
                                              <p:spTgt spid="48"/>
                                            </p:tgtEl>
                                            <p:attrNameLst>
                                              <p:attrName>ppt_x</p:attrName>
                                            </p:attrNameLst>
                                          </p:cBhvr>
                                          <p:tavLst>
                                            <p:tav tm="0">
                                              <p:val>
                                                <p:strVal val="0-#ppt_w/2"/>
                                              </p:val>
                                            </p:tav>
                                            <p:tav tm="100000">
                                              <p:val>
                                                <p:strVal val="#ppt_x"/>
                                              </p:val>
                                            </p:tav>
                                          </p:tavLst>
                                        </p:anim>
                                        <p:anim calcmode="lin" valueType="num" p14:bounceEnd="78000">
                                          <p:cBhvr additive="base">
                                            <p:cTn id="40" dur="1250" fill="hold"/>
                                            <p:tgtEl>
                                              <p:spTgt spid="48"/>
                                            </p:tgtEl>
                                            <p:attrNameLst>
                                              <p:attrName>ppt_y</p:attrName>
                                            </p:attrNameLst>
                                          </p:cBhvr>
                                          <p:tavLst>
                                            <p:tav tm="0">
                                              <p:val>
                                                <p:strVal val="#ppt_y"/>
                                              </p:val>
                                            </p:tav>
                                            <p:tav tm="100000">
                                              <p:val>
                                                <p:strVal val="#ppt_y"/>
                                              </p:val>
                                            </p:tav>
                                          </p:tavLst>
                                        </p:anim>
                                      </p:childTnLst>
                                    </p:cTn>
                                  </p:par>
                                  <p:par>
                                    <p:cTn id="41" presetID="2" presetClass="entr" presetSubtype="9" fill="hold" grpId="0" nodeType="withEffect" p14:presetBounceEnd="78000">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14:bounceEnd="78000">
                                          <p:cBhvr additive="base">
                                            <p:cTn id="43" dur="1250" fill="hold"/>
                                            <p:tgtEl>
                                              <p:spTgt spid="47"/>
                                            </p:tgtEl>
                                            <p:attrNameLst>
                                              <p:attrName>ppt_x</p:attrName>
                                            </p:attrNameLst>
                                          </p:cBhvr>
                                          <p:tavLst>
                                            <p:tav tm="0">
                                              <p:val>
                                                <p:strVal val="0-#ppt_w/2"/>
                                              </p:val>
                                            </p:tav>
                                            <p:tav tm="100000">
                                              <p:val>
                                                <p:strVal val="#ppt_x"/>
                                              </p:val>
                                            </p:tav>
                                          </p:tavLst>
                                        </p:anim>
                                        <p:anim calcmode="lin" valueType="num" p14:bounceEnd="78000">
                                          <p:cBhvr additive="base">
                                            <p:cTn id="44" dur="1250" fill="hold"/>
                                            <p:tgtEl>
                                              <p:spTgt spid="47"/>
                                            </p:tgtEl>
                                            <p:attrNameLst>
                                              <p:attrName>ppt_y</p:attrName>
                                            </p:attrNameLst>
                                          </p:cBhvr>
                                          <p:tavLst>
                                            <p:tav tm="0">
                                              <p:val>
                                                <p:strVal val="0-#ppt_h/2"/>
                                              </p:val>
                                            </p:tav>
                                            <p:tav tm="100000">
                                              <p:val>
                                                <p:strVal val="#ppt_y"/>
                                              </p:val>
                                            </p:tav>
                                          </p:tavLst>
                                        </p:anim>
                                      </p:childTnLst>
                                    </p:cTn>
                                  </p:par>
                                  <p:par>
                                    <p:cTn id="45" presetID="2" presetClass="entr" presetSubtype="6" fill="hold" grpId="0" nodeType="withEffect" p14:presetBounceEnd="78000">
                                      <p:stCondLst>
                                        <p:cond delay="0"/>
                                      </p:stCondLst>
                                      <p:childTnLst>
                                        <p:set>
                                          <p:cBhvr>
                                            <p:cTn id="46" dur="1" fill="hold">
                                              <p:stCondLst>
                                                <p:cond delay="0"/>
                                              </p:stCondLst>
                                            </p:cTn>
                                            <p:tgtEl>
                                              <p:spTgt spid="54"/>
                                            </p:tgtEl>
                                            <p:attrNameLst>
                                              <p:attrName>style.visibility</p:attrName>
                                            </p:attrNameLst>
                                          </p:cBhvr>
                                          <p:to>
                                            <p:strVal val="visible"/>
                                          </p:to>
                                        </p:set>
                                        <p:anim calcmode="lin" valueType="num" p14:bounceEnd="78000">
                                          <p:cBhvr additive="base">
                                            <p:cTn id="47" dur="1250" fill="hold"/>
                                            <p:tgtEl>
                                              <p:spTgt spid="54"/>
                                            </p:tgtEl>
                                            <p:attrNameLst>
                                              <p:attrName>ppt_x</p:attrName>
                                            </p:attrNameLst>
                                          </p:cBhvr>
                                          <p:tavLst>
                                            <p:tav tm="0">
                                              <p:val>
                                                <p:strVal val="1+#ppt_w/2"/>
                                              </p:val>
                                            </p:tav>
                                            <p:tav tm="100000">
                                              <p:val>
                                                <p:strVal val="#ppt_x"/>
                                              </p:val>
                                            </p:tav>
                                          </p:tavLst>
                                        </p:anim>
                                        <p:anim calcmode="lin" valueType="num" p14:bounceEnd="78000">
                                          <p:cBhvr additive="base">
                                            <p:cTn id="48" dur="1250" fill="hold"/>
                                            <p:tgtEl>
                                              <p:spTgt spid="54"/>
                                            </p:tgtEl>
                                            <p:attrNameLst>
                                              <p:attrName>ppt_y</p:attrName>
                                            </p:attrNameLst>
                                          </p:cBhvr>
                                          <p:tavLst>
                                            <p:tav tm="0">
                                              <p:val>
                                                <p:strVal val="1+#ppt_h/2"/>
                                              </p:val>
                                            </p:tav>
                                            <p:tav tm="100000">
                                              <p:val>
                                                <p:strVal val="#ppt_y"/>
                                              </p:val>
                                            </p:tav>
                                          </p:tavLst>
                                        </p:anim>
                                      </p:childTnLst>
                                    </p:cTn>
                                  </p:par>
                                  <p:par>
                                    <p:cTn id="49" presetID="2" presetClass="entr" presetSubtype="1" fill="hold" grpId="0" nodeType="withEffect" p14:presetBounceEnd="78000">
                                      <p:stCondLst>
                                        <p:cond delay="0"/>
                                      </p:stCondLst>
                                      <p:childTnLst>
                                        <p:set>
                                          <p:cBhvr>
                                            <p:cTn id="50" dur="1" fill="hold">
                                              <p:stCondLst>
                                                <p:cond delay="0"/>
                                              </p:stCondLst>
                                            </p:cTn>
                                            <p:tgtEl>
                                              <p:spTgt spid="43"/>
                                            </p:tgtEl>
                                            <p:attrNameLst>
                                              <p:attrName>style.visibility</p:attrName>
                                            </p:attrNameLst>
                                          </p:cBhvr>
                                          <p:to>
                                            <p:strVal val="visible"/>
                                          </p:to>
                                        </p:set>
                                        <p:anim calcmode="lin" valueType="num" p14:bounceEnd="78000">
                                          <p:cBhvr additive="base">
                                            <p:cTn id="51" dur="1250" fill="hold"/>
                                            <p:tgtEl>
                                              <p:spTgt spid="43"/>
                                            </p:tgtEl>
                                            <p:attrNameLst>
                                              <p:attrName>ppt_x</p:attrName>
                                            </p:attrNameLst>
                                          </p:cBhvr>
                                          <p:tavLst>
                                            <p:tav tm="0">
                                              <p:val>
                                                <p:strVal val="#ppt_x"/>
                                              </p:val>
                                            </p:tav>
                                            <p:tav tm="100000">
                                              <p:val>
                                                <p:strVal val="#ppt_x"/>
                                              </p:val>
                                            </p:tav>
                                          </p:tavLst>
                                        </p:anim>
                                        <p:anim calcmode="lin" valueType="num" p14:bounceEnd="78000">
                                          <p:cBhvr additive="base">
                                            <p:cTn id="52" dur="1250" fill="hold"/>
                                            <p:tgtEl>
                                              <p:spTgt spid="43"/>
                                            </p:tgtEl>
                                            <p:attrNameLst>
                                              <p:attrName>ppt_y</p:attrName>
                                            </p:attrNameLst>
                                          </p:cBhvr>
                                          <p:tavLst>
                                            <p:tav tm="0">
                                              <p:val>
                                                <p:strVal val="0-#ppt_h/2"/>
                                              </p:val>
                                            </p:tav>
                                            <p:tav tm="100000">
                                              <p:val>
                                                <p:strVal val="#ppt_y"/>
                                              </p:val>
                                            </p:tav>
                                          </p:tavLst>
                                        </p:anim>
                                      </p:childTnLst>
                                    </p:cTn>
                                  </p:par>
                                  <p:par>
                                    <p:cTn id="53" presetID="2" presetClass="entr" presetSubtype="4" fill="hold" grpId="0" nodeType="withEffect" p14:presetBounceEnd="78000">
                                      <p:stCondLst>
                                        <p:cond delay="0"/>
                                      </p:stCondLst>
                                      <p:childTnLst>
                                        <p:set>
                                          <p:cBhvr>
                                            <p:cTn id="54" dur="1" fill="hold">
                                              <p:stCondLst>
                                                <p:cond delay="0"/>
                                              </p:stCondLst>
                                            </p:cTn>
                                            <p:tgtEl>
                                              <p:spTgt spid="46"/>
                                            </p:tgtEl>
                                            <p:attrNameLst>
                                              <p:attrName>style.visibility</p:attrName>
                                            </p:attrNameLst>
                                          </p:cBhvr>
                                          <p:to>
                                            <p:strVal val="visible"/>
                                          </p:to>
                                        </p:set>
                                        <p:anim calcmode="lin" valueType="num" p14:bounceEnd="78000">
                                          <p:cBhvr additive="base">
                                            <p:cTn id="55" dur="1250" fill="hold"/>
                                            <p:tgtEl>
                                              <p:spTgt spid="46"/>
                                            </p:tgtEl>
                                            <p:attrNameLst>
                                              <p:attrName>ppt_x</p:attrName>
                                            </p:attrNameLst>
                                          </p:cBhvr>
                                          <p:tavLst>
                                            <p:tav tm="0">
                                              <p:val>
                                                <p:strVal val="#ppt_x"/>
                                              </p:val>
                                            </p:tav>
                                            <p:tav tm="100000">
                                              <p:val>
                                                <p:strVal val="#ppt_x"/>
                                              </p:val>
                                            </p:tav>
                                          </p:tavLst>
                                        </p:anim>
                                        <p:anim calcmode="lin" valueType="num" p14:bounceEnd="78000">
                                          <p:cBhvr additive="base">
                                            <p:cTn id="56" dur="1250" fill="hold"/>
                                            <p:tgtEl>
                                              <p:spTgt spid="4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14:presetBounceEnd="78000">
                                      <p:stCondLst>
                                        <p:cond delay="0"/>
                                      </p:stCondLst>
                                      <p:childTnLst>
                                        <p:set>
                                          <p:cBhvr>
                                            <p:cTn id="58" dur="1" fill="hold">
                                              <p:stCondLst>
                                                <p:cond delay="0"/>
                                              </p:stCondLst>
                                            </p:cTn>
                                            <p:tgtEl>
                                              <p:spTgt spid="72"/>
                                            </p:tgtEl>
                                            <p:attrNameLst>
                                              <p:attrName>style.visibility</p:attrName>
                                            </p:attrNameLst>
                                          </p:cBhvr>
                                          <p:to>
                                            <p:strVal val="visible"/>
                                          </p:to>
                                        </p:set>
                                        <p:anim calcmode="lin" valueType="num" p14:bounceEnd="78000">
                                          <p:cBhvr additive="base">
                                            <p:cTn id="59" dur="1250" fill="hold"/>
                                            <p:tgtEl>
                                              <p:spTgt spid="72"/>
                                            </p:tgtEl>
                                            <p:attrNameLst>
                                              <p:attrName>ppt_x</p:attrName>
                                            </p:attrNameLst>
                                          </p:cBhvr>
                                          <p:tavLst>
                                            <p:tav tm="0">
                                              <p:val>
                                                <p:strVal val="#ppt_x"/>
                                              </p:val>
                                            </p:tav>
                                            <p:tav tm="100000">
                                              <p:val>
                                                <p:strVal val="#ppt_x"/>
                                              </p:val>
                                            </p:tav>
                                          </p:tavLst>
                                        </p:anim>
                                        <p:anim calcmode="lin" valueType="num" p14:bounceEnd="78000">
                                          <p:cBhvr additive="base">
                                            <p:cTn id="60" dur="1250" fill="hold"/>
                                            <p:tgtEl>
                                              <p:spTgt spid="72"/>
                                            </p:tgtEl>
                                            <p:attrNameLst>
                                              <p:attrName>ppt_y</p:attrName>
                                            </p:attrNameLst>
                                          </p:cBhvr>
                                          <p:tavLst>
                                            <p:tav tm="0">
                                              <p:val>
                                                <p:strVal val="1+#ppt_h/2"/>
                                              </p:val>
                                            </p:tav>
                                            <p:tav tm="100000">
                                              <p:val>
                                                <p:strVal val="#ppt_y"/>
                                              </p:val>
                                            </p:tav>
                                          </p:tavLst>
                                        </p:anim>
                                      </p:childTnLst>
                                    </p:cTn>
                                  </p:par>
                                </p:childTnLst>
                              </p:cTn>
                            </p:par>
                            <p:par>
                              <p:cTn id="61" fill="hold">
                                <p:stCondLst>
                                  <p:cond delay="2750"/>
                                </p:stCondLst>
                                <p:childTnLst>
                                  <p:par>
                                    <p:cTn id="62" presetID="30" presetClass="entr" presetSubtype="0" fill="hold" nodeType="afterEffect">
                                      <p:stCondLst>
                                        <p:cond delay="0"/>
                                      </p:stCondLst>
                                      <p:childTnLst>
                                        <p:set>
                                          <p:cBhvr>
                                            <p:cTn id="63" dur="1" fill="hold">
                                              <p:stCondLst>
                                                <p:cond delay="0"/>
                                              </p:stCondLst>
                                            </p:cTn>
                                            <p:tgtEl>
                                              <p:spTgt spid="6163"/>
                                            </p:tgtEl>
                                            <p:attrNameLst>
                                              <p:attrName>style.visibility</p:attrName>
                                            </p:attrNameLst>
                                          </p:cBhvr>
                                          <p:to>
                                            <p:strVal val="visible"/>
                                          </p:to>
                                        </p:set>
                                        <p:animEffect transition="in" filter="fade">
                                          <p:cBhvr>
                                            <p:cTn id="64" dur="800" decel="100000"/>
                                            <p:tgtEl>
                                              <p:spTgt spid="6163"/>
                                            </p:tgtEl>
                                          </p:cBhvr>
                                        </p:animEffect>
                                        <p:anim calcmode="lin" valueType="num">
                                          <p:cBhvr>
                                            <p:cTn id="65" dur="800" decel="100000" fill="hold"/>
                                            <p:tgtEl>
                                              <p:spTgt spid="6163"/>
                                            </p:tgtEl>
                                            <p:attrNameLst>
                                              <p:attrName>style.rotation</p:attrName>
                                            </p:attrNameLst>
                                          </p:cBhvr>
                                          <p:tavLst>
                                            <p:tav tm="0">
                                              <p:val>
                                                <p:fltVal val="-90"/>
                                              </p:val>
                                            </p:tav>
                                            <p:tav tm="100000">
                                              <p:val>
                                                <p:fltVal val="0"/>
                                              </p:val>
                                            </p:tav>
                                          </p:tavLst>
                                        </p:anim>
                                        <p:anim calcmode="lin" valueType="num">
                                          <p:cBhvr>
                                            <p:cTn id="66" dur="800" decel="100000" fill="hold"/>
                                            <p:tgtEl>
                                              <p:spTgt spid="6163"/>
                                            </p:tgtEl>
                                            <p:attrNameLst>
                                              <p:attrName>ppt_x</p:attrName>
                                            </p:attrNameLst>
                                          </p:cBhvr>
                                          <p:tavLst>
                                            <p:tav tm="0">
                                              <p:val>
                                                <p:strVal val="#ppt_x+0.4"/>
                                              </p:val>
                                            </p:tav>
                                            <p:tav tm="100000">
                                              <p:val>
                                                <p:strVal val="#ppt_x-0.05"/>
                                              </p:val>
                                            </p:tav>
                                          </p:tavLst>
                                        </p:anim>
                                        <p:anim calcmode="lin" valueType="num">
                                          <p:cBhvr>
                                            <p:cTn id="67" dur="800" decel="100000" fill="hold"/>
                                            <p:tgtEl>
                                              <p:spTgt spid="6163"/>
                                            </p:tgtEl>
                                            <p:attrNameLst>
                                              <p:attrName>ppt_y</p:attrName>
                                            </p:attrNameLst>
                                          </p:cBhvr>
                                          <p:tavLst>
                                            <p:tav tm="0">
                                              <p:val>
                                                <p:strVal val="#ppt_y-0.4"/>
                                              </p:val>
                                            </p:tav>
                                            <p:tav tm="100000">
                                              <p:val>
                                                <p:strVal val="#ppt_y+0.1"/>
                                              </p:val>
                                            </p:tav>
                                          </p:tavLst>
                                        </p:anim>
                                        <p:anim calcmode="lin" valueType="num">
                                          <p:cBhvr>
                                            <p:cTn id="68" dur="200" accel="100000" fill="hold">
                                              <p:stCondLst>
                                                <p:cond delay="800"/>
                                              </p:stCondLst>
                                            </p:cTn>
                                            <p:tgtEl>
                                              <p:spTgt spid="6163"/>
                                            </p:tgtEl>
                                            <p:attrNameLst>
                                              <p:attrName>ppt_x</p:attrName>
                                            </p:attrNameLst>
                                          </p:cBhvr>
                                          <p:tavLst>
                                            <p:tav tm="0">
                                              <p:val>
                                                <p:strVal val="#ppt_x-0.05"/>
                                              </p:val>
                                            </p:tav>
                                            <p:tav tm="100000">
                                              <p:val>
                                                <p:strVal val="#ppt_x"/>
                                              </p:val>
                                            </p:tav>
                                          </p:tavLst>
                                        </p:anim>
                                        <p:anim calcmode="lin" valueType="num">
                                          <p:cBhvr>
                                            <p:cTn id="69" dur="200" accel="100000" fill="hold">
                                              <p:stCondLst>
                                                <p:cond delay="800"/>
                                              </p:stCondLst>
                                            </p:cTn>
                                            <p:tgtEl>
                                              <p:spTgt spid="6163"/>
                                            </p:tgtEl>
                                            <p:attrNameLst>
                                              <p:attrName>ppt_y</p:attrName>
                                            </p:attrNameLst>
                                          </p:cBhvr>
                                          <p:tavLst>
                                            <p:tav tm="0">
                                              <p:val>
                                                <p:strVal val="#ppt_y+0.1"/>
                                              </p:val>
                                            </p:tav>
                                            <p:tav tm="100000">
                                              <p:val>
                                                <p:strVal val="#ppt_y"/>
                                              </p:val>
                                            </p:tav>
                                          </p:tavLst>
                                        </p:anim>
                                      </p:childTnLst>
                                    </p:cTn>
                                  </p:par>
                                  <p:par>
                                    <p:cTn id="70" presetID="2" presetClass="entr" presetSubtype="2"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additive="base">
                                            <p:cTn id="72" dur="500" fill="hold"/>
                                            <p:tgtEl>
                                              <p:spTgt spid="10"/>
                                            </p:tgtEl>
                                            <p:attrNameLst>
                                              <p:attrName>ppt_x</p:attrName>
                                            </p:attrNameLst>
                                          </p:cBhvr>
                                          <p:tavLst>
                                            <p:tav tm="0">
                                              <p:val>
                                                <p:strVal val="1+#ppt_w/2"/>
                                              </p:val>
                                            </p:tav>
                                            <p:tav tm="100000">
                                              <p:val>
                                                <p:strVal val="#ppt_x"/>
                                              </p:val>
                                            </p:tav>
                                          </p:tavLst>
                                        </p:anim>
                                        <p:anim calcmode="lin" valueType="num">
                                          <p:cBhvr additive="base">
                                            <p:cTn id="73" dur="500" fill="hold"/>
                                            <p:tgtEl>
                                              <p:spTgt spid="10"/>
                                            </p:tgtEl>
                                            <p:attrNameLst>
                                              <p:attrName>ppt_y</p:attrName>
                                            </p:attrNameLst>
                                          </p:cBhvr>
                                          <p:tavLst>
                                            <p:tav tm="0">
                                              <p:val>
                                                <p:strVal val="#ppt_y"/>
                                              </p:val>
                                            </p:tav>
                                            <p:tav tm="100000">
                                              <p:val>
                                                <p:strVal val="#ppt_y"/>
                                              </p:val>
                                            </p:tav>
                                          </p:tavLst>
                                        </p:anim>
                                      </p:childTnLst>
                                    </p:cTn>
                                  </p:par>
                                  <p:par>
                                    <p:cTn id="74" presetID="2" presetClass="entr" presetSubtype="2"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additive="base">
                                            <p:cTn id="76" dur="500" fill="hold"/>
                                            <p:tgtEl>
                                              <p:spTgt spid="17"/>
                                            </p:tgtEl>
                                            <p:attrNameLst>
                                              <p:attrName>ppt_x</p:attrName>
                                            </p:attrNameLst>
                                          </p:cBhvr>
                                          <p:tavLst>
                                            <p:tav tm="0">
                                              <p:val>
                                                <p:strVal val="1+#ppt_w/2"/>
                                              </p:val>
                                            </p:tav>
                                            <p:tav tm="100000">
                                              <p:val>
                                                <p:strVal val="#ppt_x"/>
                                              </p:val>
                                            </p:tav>
                                          </p:tavLst>
                                        </p:anim>
                                        <p:anim calcmode="lin" valueType="num">
                                          <p:cBhvr additive="base">
                                            <p:cTn id="77" dur="500" fill="hold"/>
                                            <p:tgtEl>
                                              <p:spTgt spid="17"/>
                                            </p:tgtEl>
                                            <p:attrNameLst>
                                              <p:attrName>ppt_y</p:attrName>
                                            </p:attrNameLst>
                                          </p:cBhvr>
                                          <p:tavLst>
                                            <p:tav tm="0">
                                              <p:val>
                                                <p:strVal val="#ppt_y"/>
                                              </p:val>
                                            </p:tav>
                                            <p:tav tm="100000">
                                              <p:val>
                                                <p:strVal val="#ppt_y"/>
                                              </p:val>
                                            </p:tav>
                                          </p:tavLst>
                                        </p:anim>
                                      </p:childTnLst>
                                    </p:cTn>
                                  </p:par>
                                  <p:par>
                                    <p:cTn id="78" presetID="2" presetClass="entr" presetSubtype="2" fill="hold" grpId="0" nodeType="withEffect">
                                      <p:stCondLst>
                                        <p:cond delay="0"/>
                                      </p:stCondLst>
                                      <p:childTnLst>
                                        <p:set>
                                          <p:cBhvr>
                                            <p:cTn id="79" dur="1" fill="hold">
                                              <p:stCondLst>
                                                <p:cond delay="0"/>
                                              </p:stCondLst>
                                            </p:cTn>
                                            <p:tgtEl>
                                              <p:spTgt spid="24"/>
                                            </p:tgtEl>
                                            <p:attrNameLst>
                                              <p:attrName>style.visibility</p:attrName>
                                            </p:attrNameLst>
                                          </p:cBhvr>
                                          <p:to>
                                            <p:strVal val="visible"/>
                                          </p:to>
                                        </p:set>
                                        <p:anim calcmode="lin" valueType="num">
                                          <p:cBhvr additive="base">
                                            <p:cTn id="80" dur="500" fill="hold"/>
                                            <p:tgtEl>
                                              <p:spTgt spid="24"/>
                                            </p:tgtEl>
                                            <p:attrNameLst>
                                              <p:attrName>ppt_x</p:attrName>
                                            </p:attrNameLst>
                                          </p:cBhvr>
                                          <p:tavLst>
                                            <p:tav tm="0">
                                              <p:val>
                                                <p:strVal val="1+#ppt_w/2"/>
                                              </p:val>
                                            </p:tav>
                                            <p:tav tm="100000">
                                              <p:val>
                                                <p:strVal val="#ppt_x"/>
                                              </p:val>
                                            </p:tav>
                                          </p:tavLst>
                                        </p:anim>
                                        <p:anim calcmode="lin" valueType="num">
                                          <p:cBhvr additive="base">
                                            <p:cTn id="81" dur="500" fill="hold"/>
                                            <p:tgtEl>
                                              <p:spTgt spid="24"/>
                                            </p:tgtEl>
                                            <p:attrNameLst>
                                              <p:attrName>ppt_y</p:attrName>
                                            </p:attrNameLst>
                                          </p:cBhvr>
                                          <p:tavLst>
                                            <p:tav tm="0">
                                              <p:val>
                                                <p:strVal val="#ppt_y"/>
                                              </p:val>
                                            </p:tav>
                                            <p:tav tm="100000">
                                              <p:val>
                                                <p:strVal val="#ppt_y"/>
                                              </p:val>
                                            </p:tav>
                                          </p:tavLst>
                                        </p:anim>
                                      </p:childTnLst>
                                    </p:cTn>
                                  </p:par>
                                  <p:par>
                                    <p:cTn id="82" presetID="16" presetClass="entr" presetSubtype="21" fill="hold" grpId="0" nodeType="withEffect">
                                      <p:stCondLst>
                                        <p:cond delay="0"/>
                                      </p:stCondLst>
                                      <p:childTnLst>
                                        <p:set>
                                          <p:cBhvr>
                                            <p:cTn id="83" dur="1" fill="hold">
                                              <p:stCondLst>
                                                <p:cond delay="0"/>
                                              </p:stCondLst>
                                            </p:cTn>
                                            <p:tgtEl>
                                              <p:spTgt spid="6150"/>
                                            </p:tgtEl>
                                            <p:attrNameLst>
                                              <p:attrName>style.visibility</p:attrName>
                                            </p:attrNameLst>
                                          </p:cBhvr>
                                          <p:to>
                                            <p:strVal val="visible"/>
                                          </p:to>
                                        </p:set>
                                        <p:animEffect transition="in" filter="barn(inVertical)">
                                          <p:cBhvr>
                                            <p:cTn id="84" dur="500"/>
                                            <p:tgtEl>
                                              <p:spTgt spid="6150"/>
                                            </p:tgtEl>
                                          </p:cBhvr>
                                        </p:animEffect>
                                      </p:childTnLst>
                                    </p:cTn>
                                  </p:par>
                                  <p:par>
                                    <p:cTn id="85" presetID="16" presetClass="entr" presetSubtype="21" fill="hold" grpId="0" nodeType="withEffect">
                                      <p:stCondLst>
                                        <p:cond delay="0"/>
                                      </p:stCondLst>
                                      <p:childTnLst>
                                        <p:set>
                                          <p:cBhvr>
                                            <p:cTn id="86" dur="1" fill="hold">
                                              <p:stCondLst>
                                                <p:cond delay="0"/>
                                              </p:stCondLst>
                                            </p:cTn>
                                            <p:tgtEl>
                                              <p:spTgt spid="6154"/>
                                            </p:tgtEl>
                                            <p:attrNameLst>
                                              <p:attrName>style.visibility</p:attrName>
                                            </p:attrNameLst>
                                          </p:cBhvr>
                                          <p:to>
                                            <p:strVal val="visible"/>
                                          </p:to>
                                        </p:set>
                                        <p:animEffect transition="in" filter="barn(inVertical)">
                                          <p:cBhvr>
                                            <p:cTn id="87" dur="500"/>
                                            <p:tgtEl>
                                              <p:spTgt spid="6154"/>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6158"/>
                                            </p:tgtEl>
                                            <p:attrNameLst>
                                              <p:attrName>style.visibility</p:attrName>
                                            </p:attrNameLst>
                                          </p:cBhvr>
                                          <p:to>
                                            <p:strVal val="visible"/>
                                          </p:to>
                                        </p:set>
                                        <p:animEffect transition="in" filter="barn(inVertical)">
                                          <p:cBhvr>
                                            <p:cTn id="90" dur="500"/>
                                            <p:tgtEl>
                                              <p:spTgt spid="6158"/>
                                            </p:tgtEl>
                                          </p:cBhvr>
                                        </p:animEffect>
                                      </p:childTnLst>
                                    </p:cTn>
                                  </p:par>
                                </p:childTnLst>
                              </p:cTn>
                            </p:par>
                            <p:par>
                              <p:cTn id="91" fill="hold">
                                <p:stCondLst>
                                  <p:cond delay="3750"/>
                                </p:stCondLst>
                                <p:childTnLst>
                                  <p:par>
                                    <p:cTn id="92" presetID="2" presetClass="entr" presetSubtype="8" fill="hold" grpId="0" nodeType="afterEffect">
                                      <p:stCondLst>
                                        <p:cond delay="0"/>
                                      </p:stCondLst>
                                      <p:childTnLst>
                                        <p:set>
                                          <p:cBhvr>
                                            <p:cTn id="93" dur="1" fill="hold">
                                              <p:stCondLst>
                                                <p:cond delay="0"/>
                                              </p:stCondLst>
                                            </p:cTn>
                                            <p:tgtEl>
                                              <p:spTgt spid="6147"/>
                                            </p:tgtEl>
                                            <p:attrNameLst>
                                              <p:attrName>style.visibility</p:attrName>
                                            </p:attrNameLst>
                                          </p:cBhvr>
                                          <p:to>
                                            <p:strVal val="visible"/>
                                          </p:to>
                                        </p:set>
                                        <p:anim calcmode="lin" valueType="num">
                                          <p:cBhvr additive="base">
                                            <p:cTn id="94" dur="500" fill="hold"/>
                                            <p:tgtEl>
                                              <p:spTgt spid="6147"/>
                                            </p:tgtEl>
                                            <p:attrNameLst>
                                              <p:attrName>ppt_x</p:attrName>
                                            </p:attrNameLst>
                                          </p:cBhvr>
                                          <p:tavLst>
                                            <p:tav tm="0">
                                              <p:val>
                                                <p:strVal val="0-#ppt_w/2"/>
                                              </p:val>
                                            </p:tav>
                                            <p:tav tm="100000">
                                              <p:val>
                                                <p:strVal val="#ppt_x"/>
                                              </p:val>
                                            </p:tav>
                                          </p:tavLst>
                                        </p:anim>
                                        <p:anim calcmode="lin" valueType="num">
                                          <p:cBhvr additive="base">
                                            <p:cTn id="95" dur="500" fill="hold"/>
                                            <p:tgtEl>
                                              <p:spTgt spid="6147"/>
                                            </p:tgtEl>
                                            <p:attrNameLst>
                                              <p:attrName>ppt_y</p:attrName>
                                            </p:attrNameLst>
                                          </p:cBhvr>
                                          <p:tavLst>
                                            <p:tav tm="0">
                                              <p:val>
                                                <p:strVal val="#ppt_y"/>
                                              </p:val>
                                            </p:tav>
                                            <p:tav tm="100000">
                                              <p:val>
                                                <p:strVal val="#ppt_y"/>
                                              </p:val>
                                            </p:tav>
                                          </p:tavLst>
                                        </p:anim>
                                      </p:childTnLst>
                                    </p:cTn>
                                  </p:par>
                                  <p:par>
                                    <p:cTn id="96" presetID="2" presetClass="entr" presetSubtype="8" fill="hold" grpId="0" nodeType="withEffect">
                                      <p:stCondLst>
                                        <p:cond delay="0"/>
                                      </p:stCondLst>
                                      <p:childTnLst>
                                        <p:set>
                                          <p:cBhvr>
                                            <p:cTn id="97" dur="1" fill="hold">
                                              <p:stCondLst>
                                                <p:cond delay="0"/>
                                              </p:stCondLst>
                                            </p:cTn>
                                            <p:tgtEl>
                                              <p:spTgt spid="6151"/>
                                            </p:tgtEl>
                                            <p:attrNameLst>
                                              <p:attrName>style.visibility</p:attrName>
                                            </p:attrNameLst>
                                          </p:cBhvr>
                                          <p:to>
                                            <p:strVal val="visible"/>
                                          </p:to>
                                        </p:set>
                                        <p:anim calcmode="lin" valueType="num">
                                          <p:cBhvr additive="base">
                                            <p:cTn id="98" dur="500" fill="hold"/>
                                            <p:tgtEl>
                                              <p:spTgt spid="6151"/>
                                            </p:tgtEl>
                                            <p:attrNameLst>
                                              <p:attrName>ppt_x</p:attrName>
                                            </p:attrNameLst>
                                          </p:cBhvr>
                                          <p:tavLst>
                                            <p:tav tm="0">
                                              <p:val>
                                                <p:strVal val="0-#ppt_w/2"/>
                                              </p:val>
                                            </p:tav>
                                            <p:tav tm="100000">
                                              <p:val>
                                                <p:strVal val="#ppt_x"/>
                                              </p:val>
                                            </p:tav>
                                          </p:tavLst>
                                        </p:anim>
                                        <p:anim calcmode="lin" valueType="num">
                                          <p:cBhvr additive="base">
                                            <p:cTn id="99" dur="500" fill="hold"/>
                                            <p:tgtEl>
                                              <p:spTgt spid="6151"/>
                                            </p:tgtEl>
                                            <p:attrNameLst>
                                              <p:attrName>ppt_y</p:attrName>
                                            </p:attrNameLst>
                                          </p:cBhvr>
                                          <p:tavLst>
                                            <p:tav tm="0">
                                              <p:val>
                                                <p:strVal val="#ppt_y"/>
                                              </p:val>
                                            </p:tav>
                                            <p:tav tm="100000">
                                              <p:val>
                                                <p:strVal val="#ppt_y"/>
                                              </p:val>
                                            </p:tav>
                                          </p:tavLst>
                                        </p:anim>
                                      </p:childTnLst>
                                    </p:cTn>
                                  </p:par>
                                  <p:par>
                                    <p:cTn id="100" presetID="2" presetClass="entr" presetSubtype="8" fill="hold" grpId="0" nodeType="withEffect">
                                      <p:stCondLst>
                                        <p:cond delay="0"/>
                                      </p:stCondLst>
                                      <p:childTnLst>
                                        <p:set>
                                          <p:cBhvr>
                                            <p:cTn id="101" dur="1" fill="hold">
                                              <p:stCondLst>
                                                <p:cond delay="0"/>
                                              </p:stCondLst>
                                            </p:cTn>
                                            <p:tgtEl>
                                              <p:spTgt spid="6155"/>
                                            </p:tgtEl>
                                            <p:attrNameLst>
                                              <p:attrName>style.visibility</p:attrName>
                                            </p:attrNameLst>
                                          </p:cBhvr>
                                          <p:to>
                                            <p:strVal val="visible"/>
                                          </p:to>
                                        </p:set>
                                        <p:anim calcmode="lin" valueType="num">
                                          <p:cBhvr additive="base">
                                            <p:cTn id="102" dur="500" fill="hold"/>
                                            <p:tgtEl>
                                              <p:spTgt spid="6155"/>
                                            </p:tgtEl>
                                            <p:attrNameLst>
                                              <p:attrName>ppt_x</p:attrName>
                                            </p:attrNameLst>
                                          </p:cBhvr>
                                          <p:tavLst>
                                            <p:tav tm="0">
                                              <p:val>
                                                <p:strVal val="0-#ppt_w/2"/>
                                              </p:val>
                                            </p:tav>
                                            <p:tav tm="100000">
                                              <p:val>
                                                <p:strVal val="#ppt_x"/>
                                              </p:val>
                                            </p:tav>
                                          </p:tavLst>
                                        </p:anim>
                                        <p:anim calcmode="lin" valueType="num">
                                          <p:cBhvr additive="base">
                                            <p:cTn id="103" dur="500" fill="hold"/>
                                            <p:tgtEl>
                                              <p:spTgt spid="6155"/>
                                            </p:tgtEl>
                                            <p:attrNameLst>
                                              <p:attrName>ppt_y</p:attrName>
                                            </p:attrNameLst>
                                          </p:cBhvr>
                                          <p:tavLst>
                                            <p:tav tm="0">
                                              <p:val>
                                                <p:strVal val="#ppt_y"/>
                                              </p:val>
                                            </p:tav>
                                            <p:tav tm="100000">
                                              <p:val>
                                                <p:strVal val="#ppt_y"/>
                                              </p:val>
                                            </p:tav>
                                          </p:tavLst>
                                        </p:anim>
                                      </p:childTnLst>
                                    </p:cTn>
                                  </p:par>
                                </p:childTnLst>
                              </p:cTn>
                            </p:par>
                            <p:par>
                              <p:cTn id="104" fill="hold">
                                <p:stCondLst>
                                  <p:cond delay="4250"/>
                                </p:stCondLst>
                                <p:childTnLst>
                                  <p:par>
                                    <p:cTn id="105" presetID="41" presetClass="entr" presetSubtype="0" fill="hold" grpId="0" nodeType="afterEffect">
                                      <p:stCondLst>
                                        <p:cond delay="0"/>
                                      </p:stCondLst>
                                      <p:iterate type="lt">
                                        <p:tmPct val="10000"/>
                                      </p:iterate>
                                      <p:childTnLst>
                                        <p:set>
                                          <p:cBhvr>
                                            <p:cTn id="106" dur="1" fill="hold">
                                              <p:stCondLst>
                                                <p:cond delay="0"/>
                                              </p:stCondLst>
                                            </p:cTn>
                                            <p:tgtEl>
                                              <p:spTgt spid="6148"/>
                                            </p:tgtEl>
                                            <p:attrNameLst>
                                              <p:attrName>style.visibility</p:attrName>
                                            </p:attrNameLst>
                                          </p:cBhvr>
                                          <p:to>
                                            <p:strVal val="visible"/>
                                          </p:to>
                                        </p:set>
                                        <p:anim calcmode="lin" valueType="num">
                                          <p:cBhvr>
                                            <p:cTn id="107"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108" dur="500" fill="hold"/>
                                            <p:tgtEl>
                                              <p:spTgt spid="6148"/>
                                            </p:tgtEl>
                                            <p:attrNameLst>
                                              <p:attrName>ppt_y</p:attrName>
                                            </p:attrNameLst>
                                          </p:cBhvr>
                                          <p:tavLst>
                                            <p:tav tm="0">
                                              <p:val>
                                                <p:strVal val="#ppt_y"/>
                                              </p:val>
                                            </p:tav>
                                            <p:tav tm="100000">
                                              <p:val>
                                                <p:strVal val="#ppt_y"/>
                                              </p:val>
                                            </p:tav>
                                          </p:tavLst>
                                        </p:anim>
                                        <p:anim calcmode="lin" valueType="num">
                                          <p:cBhvr>
                                            <p:cTn id="109"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110"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111" dur="500" tmFilter="0,0; .5, 1; 1, 1"/>
                                            <p:tgtEl>
                                              <p:spTgt spid="6148"/>
                                            </p:tgtEl>
                                          </p:cBhvr>
                                        </p:animEffect>
                                      </p:childTnLst>
                                    </p:cTn>
                                  </p:par>
                                  <p:par>
                                    <p:cTn id="112" presetID="41" presetClass="entr" presetSubtype="0" fill="hold" grpId="0" nodeType="withEffect">
                                      <p:stCondLst>
                                        <p:cond delay="0"/>
                                      </p:stCondLst>
                                      <p:iterate type="lt">
                                        <p:tmPct val="10000"/>
                                      </p:iterate>
                                      <p:childTnLst>
                                        <p:set>
                                          <p:cBhvr>
                                            <p:cTn id="113" dur="1" fill="hold">
                                              <p:stCondLst>
                                                <p:cond delay="0"/>
                                              </p:stCondLst>
                                            </p:cTn>
                                            <p:tgtEl>
                                              <p:spTgt spid="6152"/>
                                            </p:tgtEl>
                                            <p:attrNameLst>
                                              <p:attrName>style.visibility</p:attrName>
                                            </p:attrNameLst>
                                          </p:cBhvr>
                                          <p:to>
                                            <p:strVal val="visible"/>
                                          </p:to>
                                        </p:set>
                                        <p:anim calcmode="lin" valueType="num">
                                          <p:cBhvr>
                                            <p:cTn id="114" dur="500" fill="hold"/>
                                            <p:tgtEl>
                                              <p:spTgt spid="6152"/>
                                            </p:tgtEl>
                                            <p:attrNameLst>
                                              <p:attrName>ppt_x</p:attrName>
                                            </p:attrNameLst>
                                          </p:cBhvr>
                                          <p:tavLst>
                                            <p:tav tm="0">
                                              <p:val>
                                                <p:strVal val="#ppt_x"/>
                                              </p:val>
                                            </p:tav>
                                            <p:tav tm="50000">
                                              <p:val>
                                                <p:strVal val="#ppt_x+.1"/>
                                              </p:val>
                                            </p:tav>
                                            <p:tav tm="100000">
                                              <p:val>
                                                <p:strVal val="#ppt_x"/>
                                              </p:val>
                                            </p:tav>
                                          </p:tavLst>
                                        </p:anim>
                                        <p:anim calcmode="lin" valueType="num">
                                          <p:cBhvr>
                                            <p:cTn id="115" dur="500" fill="hold"/>
                                            <p:tgtEl>
                                              <p:spTgt spid="6152"/>
                                            </p:tgtEl>
                                            <p:attrNameLst>
                                              <p:attrName>ppt_y</p:attrName>
                                            </p:attrNameLst>
                                          </p:cBhvr>
                                          <p:tavLst>
                                            <p:tav tm="0">
                                              <p:val>
                                                <p:strVal val="#ppt_y"/>
                                              </p:val>
                                            </p:tav>
                                            <p:tav tm="100000">
                                              <p:val>
                                                <p:strVal val="#ppt_y"/>
                                              </p:val>
                                            </p:tav>
                                          </p:tavLst>
                                        </p:anim>
                                        <p:anim calcmode="lin" valueType="num">
                                          <p:cBhvr>
                                            <p:cTn id="116" dur="500" fill="hold"/>
                                            <p:tgtEl>
                                              <p:spTgt spid="6152"/>
                                            </p:tgtEl>
                                            <p:attrNameLst>
                                              <p:attrName>ppt_h</p:attrName>
                                            </p:attrNameLst>
                                          </p:cBhvr>
                                          <p:tavLst>
                                            <p:tav tm="0">
                                              <p:val>
                                                <p:strVal val="#ppt_h/10"/>
                                              </p:val>
                                            </p:tav>
                                            <p:tav tm="50000">
                                              <p:val>
                                                <p:strVal val="#ppt_h+.01"/>
                                              </p:val>
                                            </p:tav>
                                            <p:tav tm="100000">
                                              <p:val>
                                                <p:strVal val="#ppt_h"/>
                                              </p:val>
                                            </p:tav>
                                          </p:tavLst>
                                        </p:anim>
                                        <p:anim calcmode="lin" valueType="num">
                                          <p:cBhvr>
                                            <p:cTn id="117" dur="500" fill="hold"/>
                                            <p:tgtEl>
                                              <p:spTgt spid="6152"/>
                                            </p:tgtEl>
                                            <p:attrNameLst>
                                              <p:attrName>ppt_w</p:attrName>
                                            </p:attrNameLst>
                                          </p:cBhvr>
                                          <p:tavLst>
                                            <p:tav tm="0">
                                              <p:val>
                                                <p:strVal val="#ppt_w/10"/>
                                              </p:val>
                                            </p:tav>
                                            <p:tav tm="50000">
                                              <p:val>
                                                <p:strVal val="#ppt_w+.01"/>
                                              </p:val>
                                            </p:tav>
                                            <p:tav tm="100000">
                                              <p:val>
                                                <p:strVal val="#ppt_w"/>
                                              </p:val>
                                            </p:tav>
                                          </p:tavLst>
                                        </p:anim>
                                        <p:animEffect transition="in" filter="fade">
                                          <p:cBhvr>
                                            <p:cTn id="118" dur="500" tmFilter="0,0; .5, 1; 1, 1"/>
                                            <p:tgtEl>
                                              <p:spTgt spid="6152"/>
                                            </p:tgtEl>
                                          </p:cBhvr>
                                        </p:animEffect>
                                      </p:childTnLst>
                                    </p:cTn>
                                  </p:par>
                                  <p:par>
                                    <p:cTn id="119" presetID="41" presetClass="entr" presetSubtype="0" fill="hold" grpId="0" nodeType="withEffect">
                                      <p:stCondLst>
                                        <p:cond delay="0"/>
                                      </p:stCondLst>
                                      <p:iterate type="lt">
                                        <p:tmPct val="10000"/>
                                      </p:iterate>
                                      <p:childTnLst>
                                        <p:set>
                                          <p:cBhvr>
                                            <p:cTn id="120" dur="1" fill="hold">
                                              <p:stCondLst>
                                                <p:cond delay="0"/>
                                              </p:stCondLst>
                                            </p:cTn>
                                            <p:tgtEl>
                                              <p:spTgt spid="6156"/>
                                            </p:tgtEl>
                                            <p:attrNameLst>
                                              <p:attrName>style.visibility</p:attrName>
                                            </p:attrNameLst>
                                          </p:cBhvr>
                                          <p:to>
                                            <p:strVal val="visible"/>
                                          </p:to>
                                        </p:set>
                                        <p:anim calcmode="lin" valueType="num">
                                          <p:cBhvr>
                                            <p:cTn id="121" dur="500" fill="hold"/>
                                            <p:tgtEl>
                                              <p:spTgt spid="6156"/>
                                            </p:tgtEl>
                                            <p:attrNameLst>
                                              <p:attrName>ppt_x</p:attrName>
                                            </p:attrNameLst>
                                          </p:cBhvr>
                                          <p:tavLst>
                                            <p:tav tm="0">
                                              <p:val>
                                                <p:strVal val="#ppt_x"/>
                                              </p:val>
                                            </p:tav>
                                            <p:tav tm="50000">
                                              <p:val>
                                                <p:strVal val="#ppt_x+.1"/>
                                              </p:val>
                                            </p:tav>
                                            <p:tav tm="100000">
                                              <p:val>
                                                <p:strVal val="#ppt_x"/>
                                              </p:val>
                                            </p:tav>
                                          </p:tavLst>
                                        </p:anim>
                                        <p:anim calcmode="lin" valueType="num">
                                          <p:cBhvr>
                                            <p:cTn id="122" dur="500" fill="hold"/>
                                            <p:tgtEl>
                                              <p:spTgt spid="6156"/>
                                            </p:tgtEl>
                                            <p:attrNameLst>
                                              <p:attrName>ppt_y</p:attrName>
                                            </p:attrNameLst>
                                          </p:cBhvr>
                                          <p:tavLst>
                                            <p:tav tm="0">
                                              <p:val>
                                                <p:strVal val="#ppt_y"/>
                                              </p:val>
                                            </p:tav>
                                            <p:tav tm="100000">
                                              <p:val>
                                                <p:strVal val="#ppt_y"/>
                                              </p:val>
                                            </p:tav>
                                          </p:tavLst>
                                        </p:anim>
                                        <p:anim calcmode="lin" valueType="num">
                                          <p:cBhvr>
                                            <p:cTn id="123" dur="500" fill="hold"/>
                                            <p:tgtEl>
                                              <p:spTgt spid="6156"/>
                                            </p:tgtEl>
                                            <p:attrNameLst>
                                              <p:attrName>ppt_h</p:attrName>
                                            </p:attrNameLst>
                                          </p:cBhvr>
                                          <p:tavLst>
                                            <p:tav tm="0">
                                              <p:val>
                                                <p:strVal val="#ppt_h/10"/>
                                              </p:val>
                                            </p:tav>
                                            <p:tav tm="50000">
                                              <p:val>
                                                <p:strVal val="#ppt_h+.01"/>
                                              </p:val>
                                            </p:tav>
                                            <p:tav tm="100000">
                                              <p:val>
                                                <p:strVal val="#ppt_h"/>
                                              </p:val>
                                            </p:tav>
                                          </p:tavLst>
                                        </p:anim>
                                        <p:anim calcmode="lin" valueType="num">
                                          <p:cBhvr>
                                            <p:cTn id="124" dur="500" fill="hold"/>
                                            <p:tgtEl>
                                              <p:spTgt spid="6156"/>
                                            </p:tgtEl>
                                            <p:attrNameLst>
                                              <p:attrName>ppt_w</p:attrName>
                                            </p:attrNameLst>
                                          </p:cBhvr>
                                          <p:tavLst>
                                            <p:tav tm="0">
                                              <p:val>
                                                <p:strVal val="#ppt_w/10"/>
                                              </p:val>
                                            </p:tav>
                                            <p:tav tm="50000">
                                              <p:val>
                                                <p:strVal val="#ppt_w+.01"/>
                                              </p:val>
                                            </p:tav>
                                            <p:tav tm="100000">
                                              <p:val>
                                                <p:strVal val="#ppt_w"/>
                                              </p:val>
                                            </p:tav>
                                          </p:tavLst>
                                        </p:anim>
                                        <p:animEffect transition="in" filter="fade">
                                          <p:cBhvr>
                                            <p:cTn id="125" dur="500" tmFilter="0,0; .5, 1; 1, 1"/>
                                            <p:tgtEl>
                                              <p:spTgt spid="6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147" grpId="0" animBg="1"/>
          <p:bldP spid="6148" grpId="0"/>
          <p:bldP spid="10" grpId="0" animBg="1"/>
          <p:bldP spid="6150" grpId="0"/>
          <p:bldP spid="6151" grpId="0" animBg="1"/>
          <p:bldP spid="6152" grpId="0"/>
          <p:bldP spid="17" grpId="0" animBg="1"/>
          <p:bldP spid="6154" grpId="0"/>
          <p:bldP spid="6155" grpId="0" animBg="1"/>
          <p:bldP spid="6156" grpId="0"/>
          <p:bldP spid="24" grpId="0" animBg="1"/>
          <p:bldP spid="6158" grpId="0"/>
          <p:bldP spid="54" grpId="0" animBg="1"/>
          <p:bldP spid="55" grpId="0" animBg="1"/>
          <p:bldP spid="56" grpId="0" animBg="1"/>
          <p:bldP spid="59" grpId="0" animBg="1"/>
          <p:bldP spid="60" grpId="0" animBg="1"/>
          <p:bldP spid="63" grpId="0" animBg="1"/>
          <p:bldP spid="64" grpId="0" animBg="1"/>
          <p:bldP spid="43" grpId="0" animBg="1"/>
          <p:bldP spid="46" grpId="0" animBg="1"/>
          <p:bldP spid="47" grpId="0" animBg="1"/>
          <p:bldP spid="48" grpId="0" animBg="1"/>
          <p:bldP spid="49" grpId="0" animBg="1"/>
          <p:bldP spid="72"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wipe(down)">
                                          <p:cBhvr>
                                            <p:cTn id="13" dur="500"/>
                                            <p:tgtEl>
                                              <p:spTgt spid="55"/>
                                            </p:tgtEl>
                                          </p:cBhvr>
                                        </p:animEffect>
                                      </p:childTnLst>
                                    </p:cTn>
                                  </p:par>
                                  <p:par>
                                    <p:cTn id="14" presetID="22" presetClass="entr" presetSubtype="4" fill="hold"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down)">
                                          <p:cBhvr>
                                            <p:cTn id="16" dur="500"/>
                                            <p:tgtEl>
                                              <p:spTgt spid="5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down)">
                                          <p:cBhvr>
                                            <p:cTn id="19" dur="500"/>
                                            <p:tgtEl>
                                              <p:spTgt spid="4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down)">
                                          <p:cBhvr>
                                            <p:cTn id="22" dur="500"/>
                                            <p:tgtEl>
                                              <p:spTgt spid="5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wipe(down)">
                                          <p:cBhvr>
                                            <p:cTn id="25" dur="500"/>
                                            <p:tgtEl>
                                              <p:spTgt spid="63"/>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wipe(down)">
                                          <p:cBhvr>
                                            <p:cTn id="28" dur="500"/>
                                            <p:tgtEl>
                                              <p:spTgt spid="5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wipe(down)">
                                          <p:cBhvr>
                                            <p:cTn id="31" dur="500"/>
                                            <p:tgtEl>
                                              <p:spTgt spid="60"/>
                                            </p:tgtEl>
                                          </p:cBhvr>
                                        </p:animEffect>
                                      </p:childTnLst>
                                    </p:cTn>
                                  </p:par>
                                </p:childTnLst>
                              </p:cTn>
                            </p:par>
                            <p:par>
                              <p:cTn id="32" fill="hold">
                                <p:stCondLst>
                                  <p:cond delay="1500"/>
                                </p:stCondLst>
                                <p:childTnLst>
                                  <p:par>
                                    <p:cTn id="33" presetID="2" presetClass="entr" presetSubtype="2" fill="hold" grpId="0" nodeType="afterEffect">
                                      <p:stCondLst>
                                        <p:cond delay="0"/>
                                      </p:stCondLst>
                                      <p:childTnLst>
                                        <p:set>
                                          <p:cBhvr>
                                            <p:cTn id="34" dur="1" fill="hold">
                                              <p:stCondLst>
                                                <p:cond delay="0"/>
                                              </p:stCondLst>
                                            </p:cTn>
                                            <p:tgtEl>
                                              <p:spTgt spid="64"/>
                                            </p:tgtEl>
                                            <p:attrNameLst>
                                              <p:attrName>style.visibility</p:attrName>
                                            </p:attrNameLst>
                                          </p:cBhvr>
                                          <p:to>
                                            <p:strVal val="visible"/>
                                          </p:to>
                                        </p:set>
                                        <p:anim calcmode="lin" valueType="num">
                                          <p:cBhvr additive="base">
                                            <p:cTn id="35" dur="1250" fill="hold"/>
                                            <p:tgtEl>
                                              <p:spTgt spid="64"/>
                                            </p:tgtEl>
                                            <p:attrNameLst>
                                              <p:attrName>ppt_x</p:attrName>
                                            </p:attrNameLst>
                                          </p:cBhvr>
                                          <p:tavLst>
                                            <p:tav tm="0">
                                              <p:val>
                                                <p:strVal val="1+#ppt_w/2"/>
                                              </p:val>
                                            </p:tav>
                                            <p:tav tm="100000">
                                              <p:val>
                                                <p:strVal val="#ppt_x"/>
                                              </p:val>
                                            </p:tav>
                                          </p:tavLst>
                                        </p:anim>
                                        <p:anim calcmode="lin" valueType="num">
                                          <p:cBhvr additive="base">
                                            <p:cTn id="36" dur="1250" fill="hold"/>
                                            <p:tgtEl>
                                              <p:spTgt spid="64"/>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additive="base">
                                            <p:cTn id="39" dur="1250" fill="hold"/>
                                            <p:tgtEl>
                                              <p:spTgt spid="48"/>
                                            </p:tgtEl>
                                            <p:attrNameLst>
                                              <p:attrName>ppt_x</p:attrName>
                                            </p:attrNameLst>
                                          </p:cBhvr>
                                          <p:tavLst>
                                            <p:tav tm="0">
                                              <p:val>
                                                <p:strVal val="0-#ppt_w/2"/>
                                              </p:val>
                                            </p:tav>
                                            <p:tav tm="100000">
                                              <p:val>
                                                <p:strVal val="#ppt_x"/>
                                              </p:val>
                                            </p:tav>
                                          </p:tavLst>
                                        </p:anim>
                                        <p:anim calcmode="lin" valueType="num">
                                          <p:cBhvr additive="base">
                                            <p:cTn id="40" dur="1250" fill="hold"/>
                                            <p:tgtEl>
                                              <p:spTgt spid="48"/>
                                            </p:tgtEl>
                                            <p:attrNameLst>
                                              <p:attrName>ppt_y</p:attrName>
                                            </p:attrNameLst>
                                          </p:cBhvr>
                                          <p:tavLst>
                                            <p:tav tm="0">
                                              <p:val>
                                                <p:strVal val="#ppt_y"/>
                                              </p:val>
                                            </p:tav>
                                            <p:tav tm="100000">
                                              <p:val>
                                                <p:strVal val="#ppt_y"/>
                                              </p:val>
                                            </p:tav>
                                          </p:tavLst>
                                        </p:anim>
                                      </p:childTnLst>
                                    </p:cTn>
                                  </p:par>
                                  <p:par>
                                    <p:cTn id="41" presetID="2" presetClass="entr" presetSubtype="9"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1250" fill="hold"/>
                                            <p:tgtEl>
                                              <p:spTgt spid="47"/>
                                            </p:tgtEl>
                                            <p:attrNameLst>
                                              <p:attrName>ppt_x</p:attrName>
                                            </p:attrNameLst>
                                          </p:cBhvr>
                                          <p:tavLst>
                                            <p:tav tm="0">
                                              <p:val>
                                                <p:strVal val="0-#ppt_w/2"/>
                                              </p:val>
                                            </p:tav>
                                            <p:tav tm="100000">
                                              <p:val>
                                                <p:strVal val="#ppt_x"/>
                                              </p:val>
                                            </p:tav>
                                          </p:tavLst>
                                        </p:anim>
                                        <p:anim calcmode="lin" valueType="num">
                                          <p:cBhvr additive="base">
                                            <p:cTn id="44" dur="1250" fill="hold"/>
                                            <p:tgtEl>
                                              <p:spTgt spid="47"/>
                                            </p:tgtEl>
                                            <p:attrNameLst>
                                              <p:attrName>ppt_y</p:attrName>
                                            </p:attrNameLst>
                                          </p:cBhvr>
                                          <p:tavLst>
                                            <p:tav tm="0">
                                              <p:val>
                                                <p:strVal val="0-#ppt_h/2"/>
                                              </p:val>
                                            </p:tav>
                                            <p:tav tm="100000">
                                              <p:val>
                                                <p:strVal val="#ppt_y"/>
                                              </p:val>
                                            </p:tav>
                                          </p:tavLst>
                                        </p:anim>
                                      </p:childTnLst>
                                    </p:cTn>
                                  </p:par>
                                  <p:par>
                                    <p:cTn id="45" presetID="2" presetClass="entr" presetSubtype="6"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 calcmode="lin" valueType="num">
                                          <p:cBhvr additive="base">
                                            <p:cTn id="47" dur="1250" fill="hold"/>
                                            <p:tgtEl>
                                              <p:spTgt spid="54"/>
                                            </p:tgtEl>
                                            <p:attrNameLst>
                                              <p:attrName>ppt_x</p:attrName>
                                            </p:attrNameLst>
                                          </p:cBhvr>
                                          <p:tavLst>
                                            <p:tav tm="0">
                                              <p:val>
                                                <p:strVal val="1+#ppt_w/2"/>
                                              </p:val>
                                            </p:tav>
                                            <p:tav tm="100000">
                                              <p:val>
                                                <p:strVal val="#ppt_x"/>
                                              </p:val>
                                            </p:tav>
                                          </p:tavLst>
                                        </p:anim>
                                        <p:anim calcmode="lin" valueType="num">
                                          <p:cBhvr additive="base">
                                            <p:cTn id="48" dur="1250" fill="hold"/>
                                            <p:tgtEl>
                                              <p:spTgt spid="54"/>
                                            </p:tgtEl>
                                            <p:attrNameLst>
                                              <p:attrName>ppt_y</p:attrName>
                                            </p:attrNameLst>
                                          </p:cBhvr>
                                          <p:tavLst>
                                            <p:tav tm="0">
                                              <p:val>
                                                <p:strVal val="1+#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 calcmode="lin" valueType="num">
                                          <p:cBhvr additive="base">
                                            <p:cTn id="51" dur="1250" fill="hold"/>
                                            <p:tgtEl>
                                              <p:spTgt spid="43"/>
                                            </p:tgtEl>
                                            <p:attrNameLst>
                                              <p:attrName>ppt_x</p:attrName>
                                            </p:attrNameLst>
                                          </p:cBhvr>
                                          <p:tavLst>
                                            <p:tav tm="0">
                                              <p:val>
                                                <p:strVal val="#ppt_x"/>
                                              </p:val>
                                            </p:tav>
                                            <p:tav tm="100000">
                                              <p:val>
                                                <p:strVal val="#ppt_x"/>
                                              </p:val>
                                            </p:tav>
                                          </p:tavLst>
                                        </p:anim>
                                        <p:anim calcmode="lin" valueType="num">
                                          <p:cBhvr additive="base">
                                            <p:cTn id="52" dur="1250" fill="hold"/>
                                            <p:tgtEl>
                                              <p:spTgt spid="43"/>
                                            </p:tgtEl>
                                            <p:attrNameLst>
                                              <p:attrName>ppt_y</p:attrName>
                                            </p:attrNameLst>
                                          </p:cBhvr>
                                          <p:tavLst>
                                            <p:tav tm="0">
                                              <p:val>
                                                <p:strVal val="0-#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anim calcmode="lin" valueType="num">
                                          <p:cBhvr additive="base">
                                            <p:cTn id="55" dur="1250" fill="hold"/>
                                            <p:tgtEl>
                                              <p:spTgt spid="46"/>
                                            </p:tgtEl>
                                            <p:attrNameLst>
                                              <p:attrName>ppt_x</p:attrName>
                                            </p:attrNameLst>
                                          </p:cBhvr>
                                          <p:tavLst>
                                            <p:tav tm="0">
                                              <p:val>
                                                <p:strVal val="#ppt_x"/>
                                              </p:val>
                                            </p:tav>
                                            <p:tav tm="100000">
                                              <p:val>
                                                <p:strVal val="#ppt_x"/>
                                              </p:val>
                                            </p:tav>
                                          </p:tavLst>
                                        </p:anim>
                                        <p:anim calcmode="lin" valueType="num">
                                          <p:cBhvr additive="base">
                                            <p:cTn id="56" dur="1250" fill="hold"/>
                                            <p:tgtEl>
                                              <p:spTgt spid="4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2"/>
                                            </p:tgtEl>
                                            <p:attrNameLst>
                                              <p:attrName>style.visibility</p:attrName>
                                            </p:attrNameLst>
                                          </p:cBhvr>
                                          <p:to>
                                            <p:strVal val="visible"/>
                                          </p:to>
                                        </p:set>
                                        <p:anim calcmode="lin" valueType="num">
                                          <p:cBhvr additive="base">
                                            <p:cTn id="59" dur="1250" fill="hold"/>
                                            <p:tgtEl>
                                              <p:spTgt spid="72"/>
                                            </p:tgtEl>
                                            <p:attrNameLst>
                                              <p:attrName>ppt_x</p:attrName>
                                            </p:attrNameLst>
                                          </p:cBhvr>
                                          <p:tavLst>
                                            <p:tav tm="0">
                                              <p:val>
                                                <p:strVal val="#ppt_x"/>
                                              </p:val>
                                            </p:tav>
                                            <p:tav tm="100000">
                                              <p:val>
                                                <p:strVal val="#ppt_x"/>
                                              </p:val>
                                            </p:tav>
                                          </p:tavLst>
                                        </p:anim>
                                        <p:anim calcmode="lin" valueType="num">
                                          <p:cBhvr additive="base">
                                            <p:cTn id="60" dur="1250" fill="hold"/>
                                            <p:tgtEl>
                                              <p:spTgt spid="72"/>
                                            </p:tgtEl>
                                            <p:attrNameLst>
                                              <p:attrName>ppt_y</p:attrName>
                                            </p:attrNameLst>
                                          </p:cBhvr>
                                          <p:tavLst>
                                            <p:tav tm="0">
                                              <p:val>
                                                <p:strVal val="1+#ppt_h/2"/>
                                              </p:val>
                                            </p:tav>
                                            <p:tav tm="100000">
                                              <p:val>
                                                <p:strVal val="#ppt_y"/>
                                              </p:val>
                                            </p:tav>
                                          </p:tavLst>
                                        </p:anim>
                                      </p:childTnLst>
                                    </p:cTn>
                                  </p:par>
                                </p:childTnLst>
                              </p:cTn>
                            </p:par>
                            <p:par>
                              <p:cTn id="61" fill="hold">
                                <p:stCondLst>
                                  <p:cond delay="2750"/>
                                </p:stCondLst>
                                <p:childTnLst>
                                  <p:par>
                                    <p:cTn id="62" presetID="30" presetClass="entr" presetSubtype="0" fill="hold" nodeType="afterEffect">
                                      <p:stCondLst>
                                        <p:cond delay="0"/>
                                      </p:stCondLst>
                                      <p:childTnLst>
                                        <p:set>
                                          <p:cBhvr>
                                            <p:cTn id="63" dur="1" fill="hold">
                                              <p:stCondLst>
                                                <p:cond delay="0"/>
                                              </p:stCondLst>
                                            </p:cTn>
                                            <p:tgtEl>
                                              <p:spTgt spid="6163"/>
                                            </p:tgtEl>
                                            <p:attrNameLst>
                                              <p:attrName>style.visibility</p:attrName>
                                            </p:attrNameLst>
                                          </p:cBhvr>
                                          <p:to>
                                            <p:strVal val="visible"/>
                                          </p:to>
                                        </p:set>
                                        <p:animEffect transition="in" filter="fade">
                                          <p:cBhvr>
                                            <p:cTn id="64" dur="800" decel="100000"/>
                                            <p:tgtEl>
                                              <p:spTgt spid="6163"/>
                                            </p:tgtEl>
                                          </p:cBhvr>
                                        </p:animEffect>
                                        <p:anim calcmode="lin" valueType="num">
                                          <p:cBhvr>
                                            <p:cTn id="65" dur="800" decel="100000" fill="hold"/>
                                            <p:tgtEl>
                                              <p:spTgt spid="6163"/>
                                            </p:tgtEl>
                                            <p:attrNameLst>
                                              <p:attrName>style.rotation</p:attrName>
                                            </p:attrNameLst>
                                          </p:cBhvr>
                                          <p:tavLst>
                                            <p:tav tm="0">
                                              <p:val>
                                                <p:fltVal val="-90"/>
                                              </p:val>
                                            </p:tav>
                                            <p:tav tm="100000">
                                              <p:val>
                                                <p:fltVal val="0"/>
                                              </p:val>
                                            </p:tav>
                                          </p:tavLst>
                                        </p:anim>
                                        <p:anim calcmode="lin" valueType="num">
                                          <p:cBhvr>
                                            <p:cTn id="66" dur="800" decel="100000" fill="hold"/>
                                            <p:tgtEl>
                                              <p:spTgt spid="6163"/>
                                            </p:tgtEl>
                                            <p:attrNameLst>
                                              <p:attrName>ppt_x</p:attrName>
                                            </p:attrNameLst>
                                          </p:cBhvr>
                                          <p:tavLst>
                                            <p:tav tm="0">
                                              <p:val>
                                                <p:strVal val="#ppt_x+0.4"/>
                                              </p:val>
                                            </p:tav>
                                            <p:tav tm="100000">
                                              <p:val>
                                                <p:strVal val="#ppt_x-0.05"/>
                                              </p:val>
                                            </p:tav>
                                          </p:tavLst>
                                        </p:anim>
                                        <p:anim calcmode="lin" valueType="num">
                                          <p:cBhvr>
                                            <p:cTn id="67" dur="800" decel="100000" fill="hold"/>
                                            <p:tgtEl>
                                              <p:spTgt spid="6163"/>
                                            </p:tgtEl>
                                            <p:attrNameLst>
                                              <p:attrName>ppt_y</p:attrName>
                                            </p:attrNameLst>
                                          </p:cBhvr>
                                          <p:tavLst>
                                            <p:tav tm="0">
                                              <p:val>
                                                <p:strVal val="#ppt_y-0.4"/>
                                              </p:val>
                                            </p:tav>
                                            <p:tav tm="100000">
                                              <p:val>
                                                <p:strVal val="#ppt_y+0.1"/>
                                              </p:val>
                                            </p:tav>
                                          </p:tavLst>
                                        </p:anim>
                                        <p:anim calcmode="lin" valueType="num">
                                          <p:cBhvr>
                                            <p:cTn id="68" dur="200" accel="100000" fill="hold">
                                              <p:stCondLst>
                                                <p:cond delay="800"/>
                                              </p:stCondLst>
                                            </p:cTn>
                                            <p:tgtEl>
                                              <p:spTgt spid="6163"/>
                                            </p:tgtEl>
                                            <p:attrNameLst>
                                              <p:attrName>ppt_x</p:attrName>
                                            </p:attrNameLst>
                                          </p:cBhvr>
                                          <p:tavLst>
                                            <p:tav tm="0">
                                              <p:val>
                                                <p:strVal val="#ppt_x-0.05"/>
                                              </p:val>
                                            </p:tav>
                                            <p:tav tm="100000">
                                              <p:val>
                                                <p:strVal val="#ppt_x"/>
                                              </p:val>
                                            </p:tav>
                                          </p:tavLst>
                                        </p:anim>
                                        <p:anim calcmode="lin" valueType="num">
                                          <p:cBhvr>
                                            <p:cTn id="69" dur="200" accel="100000" fill="hold">
                                              <p:stCondLst>
                                                <p:cond delay="800"/>
                                              </p:stCondLst>
                                            </p:cTn>
                                            <p:tgtEl>
                                              <p:spTgt spid="6163"/>
                                            </p:tgtEl>
                                            <p:attrNameLst>
                                              <p:attrName>ppt_y</p:attrName>
                                            </p:attrNameLst>
                                          </p:cBhvr>
                                          <p:tavLst>
                                            <p:tav tm="0">
                                              <p:val>
                                                <p:strVal val="#ppt_y+0.1"/>
                                              </p:val>
                                            </p:tav>
                                            <p:tav tm="100000">
                                              <p:val>
                                                <p:strVal val="#ppt_y"/>
                                              </p:val>
                                            </p:tav>
                                          </p:tavLst>
                                        </p:anim>
                                      </p:childTnLst>
                                    </p:cTn>
                                  </p:par>
                                  <p:par>
                                    <p:cTn id="70" presetID="2" presetClass="entr" presetSubtype="2"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additive="base">
                                            <p:cTn id="72" dur="500" fill="hold"/>
                                            <p:tgtEl>
                                              <p:spTgt spid="10"/>
                                            </p:tgtEl>
                                            <p:attrNameLst>
                                              <p:attrName>ppt_x</p:attrName>
                                            </p:attrNameLst>
                                          </p:cBhvr>
                                          <p:tavLst>
                                            <p:tav tm="0">
                                              <p:val>
                                                <p:strVal val="1+#ppt_w/2"/>
                                              </p:val>
                                            </p:tav>
                                            <p:tav tm="100000">
                                              <p:val>
                                                <p:strVal val="#ppt_x"/>
                                              </p:val>
                                            </p:tav>
                                          </p:tavLst>
                                        </p:anim>
                                        <p:anim calcmode="lin" valueType="num">
                                          <p:cBhvr additive="base">
                                            <p:cTn id="73" dur="500" fill="hold"/>
                                            <p:tgtEl>
                                              <p:spTgt spid="10"/>
                                            </p:tgtEl>
                                            <p:attrNameLst>
                                              <p:attrName>ppt_y</p:attrName>
                                            </p:attrNameLst>
                                          </p:cBhvr>
                                          <p:tavLst>
                                            <p:tav tm="0">
                                              <p:val>
                                                <p:strVal val="#ppt_y"/>
                                              </p:val>
                                            </p:tav>
                                            <p:tav tm="100000">
                                              <p:val>
                                                <p:strVal val="#ppt_y"/>
                                              </p:val>
                                            </p:tav>
                                          </p:tavLst>
                                        </p:anim>
                                      </p:childTnLst>
                                    </p:cTn>
                                  </p:par>
                                  <p:par>
                                    <p:cTn id="74" presetID="2" presetClass="entr" presetSubtype="2"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additive="base">
                                            <p:cTn id="76" dur="500" fill="hold"/>
                                            <p:tgtEl>
                                              <p:spTgt spid="17"/>
                                            </p:tgtEl>
                                            <p:attrNameLst>
                                              <p:attrName>ppt_x</p:attrName>
                                            </p:attrNameLst>
                                          </p:cBhvr>
                                          <p:tavLst>
                                            <p:tav tm="0">
                                              <p:val>
                                                <p:strVal val="1+#ppt_w/2"/>
                                              </p:val>
                                            </p:tav>
                                            <p:tav tm="100000">
                                              <p:val>
                                                <p:strVal val="#ppt_x"/>
                                              </p:val>
                                            </p:tav>
                                          </p:tavLst>
                                        </p:anim>
                                        <p:anim calcmode="lin" valueType="num">
                                          <p:cBhvr additive="base">
                                            <p:cTn id="77" dur="500" fill="hold"/>
                                            <p:tgtEl>
                                              <p:spTgt spid="17"/>
                                            </p:tgtEl>
                                            <p:attrNameLst>
                                              <p:attrName>ppt_y</p:attrName>
                                            </p:attrNameLst>
                                          </p:cBhvr>
                                          <p:tavLst>
                                            <p:tav tm="0">
                                              <p:val>
                                                <p:strVal val="#ppt_y"/>
                                              </p:val>
                                            </p:tav>
                                            <p:tav tm="100000">
                                              <p:val>
                                                <p:strVal val="#ppt_y"/>
                                              </p:val>
                                            </p:tav>
                                          </p:tavLst>
                                        </p:anim>
                                      </p:childTnLst>
                                    </p:cTn>
                                  </p:par>
                                  <p:par>
                                    <p:cTn id="78" presetID="2" presetClass="entr" presetSubtype="2" fill="hold" grpId="0" nodeType="withEffect">
                                      <p:stCondLst>
                                        <p:cond delay="0"/>
                                      </p:stCondLst>
                                      <p:childTnLst>
                                        <p:set>
                                          <p:cBhvr>
                                            <p:cTn id="79" dur="1" fill="hold">
                                              <p:stCondLst>
                                                <p:cond delay="0"/>
                                              </p:stCondLst>
                                            </p:cTn>
                                            <p:tgtEl>
                                              <p:spTgt spid="24"/>
                                            </p:tgtEl>
                                            <p:attrNameLst>
                                              <p:attrName>style.visibility</p:attrName>
                                            </p:attrNameLst>
                                          </p:cBhvr>
                                          <p:to>
                                            <p:strVal val="visible"/>
                                          </p:to>
                                        </p:set>
                                        <p:anim calcmode="lin" valueType="num">
                                          <p:cBhvr additive="base">
                                            <p:cTn id="80" dur="500" fill="hold"/>
                                            <p:tgtEl>
                                              <p:spTgt spid="24"/>
                                            </p:tgtEl>
                                            <p:attrNameLst>
                                              <p:attrName>ppt_x</p:attrName>
                                            </p:attrNameLst>
                                          </p:cBhvr>
                                          <p:tavLst>
                                            <p:tav tm="0">
                                              <p:val>
                                                <p:strVal val="1+#ppt_w/2"/>
                                              </p:val>
                                            </p:tav>
                                            <p:tav tm="100000">
                                              <p:val>
                                                <p:strVal val="#ppt_x"/>
                                              </p:val>
                                            </p:tav>
                                          </p:tavLst>
                                        </p:anim>
                                        <p:anim calcmode="lin" valueType="num">
                                          <p:cBhvr additive="base">
                                            <p:cTn id="81" dur="500" fill="hold"/>
                                            <p:tgtEl>
                                              <p:spTgt spid="24"/>
                                            </p:tgtEl>
                                            <p:attrNameLst>
                                              <p:attrName>ppt_y</p:attrName>
                                            </p:attrNameLst>
                                          </p:cBhvr>
                                          <p:tavLst>
                                            <p:tav tm="0">
                                              <p:val>
                                                <p:strVal val="#ppt_y"/>
                                              </p:val>
                                            </p:tav>
                                            <p:tav tm="100000">
                                              <p:val>
                                                <p:strVal val="#ppt_y"/>
                                              </p:val>
                                            </p:tav>
                                          </p:tavLst>
                                        </p:anim>
                                      </p:childTnLst>
                                    </p:cTn>
                                  </p:par>
                                  <p:par>
                                    <p:cTn id="82" presetID="16" presetClass="entr" presetSubtype="21" fill="hold" grpId="0" nodeType="withEffect">
                                      <p:stCondLst>
                                        <p:cond delay="0"/>
                                      </p:stCondLst>
                                      <p:childTnLst>
                                        <p:set>
                                          <p:cBhvr>
                                            <p:cTn id="83" dur="1" fill="hold">
                                              <p:stCondLst>
                                                <p:cond delay="0"/>
                                              </p:stCondLst>
                                            </p:cTn>
                                            <p:tgtEl>
                                              <p:spTgt spid="6150"/>
                                            </p:tgtEl>
                                            <p:attrNameLst>
                                              <p:attrName>style.visibility</p:attrName>
                                            </p:attrNameLst>
                                          </p:cBhvr>
                                          <p:to>
                                            <p:strVal val="visible"/>
                                          </p:to>
                                        </p:set>
                                        <p:animEffect transition="in" filter="barn(inVertical)">
                                          <p:cBhvr>
                                            <p:cTn id="84" dur="500"/>
                                            <p:tgtEl>
                                              <p:spTgt spid="6150"/>
                                            </p:tgtEl>
                                          </p:cBhvr>
                                        </p:animEffect>
                                      </p:childTnLst>
                                    </p:cTn>
                                  </p:par>
                                  <p:par>
                                    <p:cTn id="85" presetID="16" presetClass="entr" presetSubtype="21" fill="hold" grpId="0" nodeType="withEffect">
                                      <p:stCondLst>
                                        <p:cond delay="0"/>
                                      </p:stCondLst>
                                      <p:childTnLst>
                                        <p:set>
                                          <p:cBhvr>
                                            <p:cTn id="86" dur="1" fill="hold">
                                              <p:stCondLst>
                                                <p:cond delay="0"/>
                                              </p:stCondLst>
                                            </p:cTn>
                                            <p:tgtEl>
                                              <p:spTgt spid="6154"/>
                                            </p:tgtEl>
                                            <p:attrNameLst>
                                              <p:attrName>style.visibility</p:attrName>
                                            </p:attrNameLst>
                                          </p:cBhvr>
                                          <p:to>
                                            <p:strVal val="visible"/>
                                          </p:to>
                                        </p:set>
                                        <p:animEffect transition="in" filter="barn(inVertical)">
                                          <p:cBhvr>
                                            <p:cTn id="87" dur="500"/>
                                            <p:tgtEl>
                                              <p:spTgt spid="6154"/>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6158"/>
                                            </p:tgtEl>
                                            <p:attrNameLst>
                                              <p:attrName>style.visibility</p:attrName>
                                            </p:attrNameLst>
                                          </p:cBhvr>
                                          <p:to>
                                            <p:strVal val="visible"/>
                                          </p:to>
                                        </p:set>
                                        <p:animEffect transition="in" filter="barn(inVertical)">
                                          <p:cBhvr>
                                            <p:cTn id="90" dur="500"/>
                                            <p:tgtEl>
                                              <p:spTgt spid="6158"/>
                                            </p:tgtEl>
                                          </p:cBhvr>
                                        </p:animEffect>
                                      </p:childTnLst>
                                    </p:cTn>
                                  </p:par>
                                </p:childTnLst>
                              </p:cTn>
                            </p:par>
                            <p:par>
                              <p:cTn id="91" fill="hold">
                                <p:stCondLst>
                                  <p:cond delay="3750"/>
                                </p:stCondLst>
                                <p:childTnLst>
                                  <p:par>
                                    <p:cTn id="92" presetID="2" presetClass="entr" presetSubtype="8" fill="hold" grpId="0" nodeType="afterEffect">
                                      <p:stCondLst>
                                        <p:cond delay="0"/>
                                      </p:stCondLst>
                                      <p:childTnLst>
                                        <p:set>
                                          <p:cBhvr>
                                            <p:cTn id="93" dur="1" fill="hold">
                                              <p:stCondLst>
                                                <p:cond delay="0"/>
                                              </p:stCondLst>
                                            </p:cTn>
                                            <p:tgtEl>
                                              <p:spTgt spid="6147"/>
                                            </p:tgtEl>
                                            <p:attrNameLst>
                                              <p:attrName>style.visibility</p:attrName>
                                            </p:attrNameLst>
                                          </p:cBhvr>
                                          <p:to>
                                            <p:strVal val="visible"/>
                                          </p:to>
                                        </p:set>
                                        <p:anim calcmode="lin" valueType="num">
                                          <p:cBhvr additive="base">
                                            <p:cTn id="94" dur="500" fill="hold"/>
                                            <p:tgtEl>
                                              <p:spTgt spid="6147"/>
                                            </p:tgtEl>
                                            <p:attrNameLst>
                                              <p:attrName>ppt_x</p:attrName>
                                            </p:attrNameLst>
                                          </p:cBhvr>
                                          <p:tavLst>
                                            <p:tav tm="0">
                                              <p:val>
                                                <p:strVal val="0-#ppt_w/2"/>
                                              </p:val>
                                            </p:tav>
                                            <p:tav tm="100000">
                                              <p:val>
                                                <p:strVal val="#ppt_x"/>
                                              </p:val>
                                            </p:tav>
                                          </p:tavLst>
                                        </p:anim>
                                        <p:anim calcmode="lin" valueType="num">
                                          <p:cBhvr additive="base">
                                            <p:cTn id="95" dur="500" fill="hold"/>
                                            <p:tgtEl>
                                              <p:spTgt spid="6147"/>
                                            </p:tgtEl>
                                            <p:attrNameLst>
                                              <p:attrName>ppt_y</p:attrName>
                                            </p:attrNameLst>
                                          </p:cBhvr>
                                          <p:tavLst>
                                            <p:tav tm="0">
                                              <p:val>
                                                <p:strVal val="#ppt_y"/>
                                              </p:val>
                                            </p:tav>
                                            <p:tav tm="100000">
                                              <p:val>
                                                <p:strVal val="#ppt_y"/>
                                              </p:val>
                                            </p:tav>
                                          </p:tavLst>
                                        </p:anim>
                                      </p:childTnLst>
                                    </p:cTn>
                                  </p:par>
                                  <p:par>
                                    <p:cTn id="96" presetID="2" presetClass="entr" presetSubtype="8" fill="hold" grpId="0" nodeType="withEffect">
                                      <p:stCondLst>
                                        <p:cond delay="0"/>
                                      </p:stCondLst>
                                      <p:childTnLst>
                                        <p:set>
                                          <p:cBhvr>
                                            <p:cTn id="97" dur="1" fill="hold">
                                              <p:stCondLst>
                                                <p:cond delay="0"/>
                                              </p:stCondLst>
                                            </p:cTn>
                                            <p:tgtEl>
                                              <p:spTgt spid="6151"/>
                                            </p:tgtEl>
                                            <p:attrNameLst>
                                              <p:attrName>style.visibility</p:attrName>
                                            </p:attrNameLst>
                                          </p:cBhvr>
                                          <p:to>
                                            <p:strVal val="visible"/>
                                          </p:to>
                                        </p:set>
                                        <p:anim calcmode="lin" valueType="num">
                                          <p:cBhvr additive="base">
                                            <p:cTn id="98" dur="500" fill="hold"/>
                                            <p:tgtEl>
                                              <p:spTgt spid="6151"/>
                                            </p:tgtEl>
                                            <p:attrNameLst>
                                              <p:attrName>ppt_x</p:attrName>
                                            </p:attrNameLst>
                                          </p:cBhvr>
                                          <p:tavLst>
                                            <p:tav tm="0">
                                              <p:val>
                                                <p:strVal val="0-#ppt_w/2"/>
                                              </p:val>
                                            </p:tav>
                                            <p:tav tm="100000">
                                              <p:val>
                                                <p:strVal val="#ppt_x"/>
                                              </p:val>
                                            </p:tav>
                                          </p:tavLst>
                                        </p:anim>
                                        <p:anim calcmode="lin" valueType="num">
                                          <p:cBhvr additive="base">
                                            <p:cTn id="99" dur="500" fill="hold"/>
                                            <p:tgtEl>
                                              <p:spTgt spid="6151"/>
                                            </p:tgtEl>
                                            <p:attrNameLst>
                                              <p:attrName>ppt_y</p:attrName>
                                            </p:attrNameLst>
                                          </p:cBhvr>
                                          <p:tavLst>
                                            <p:tav tm="0">
                                              <p:val>
                                                <p:strVal val="#ppt_y"/>
                                              </p:val>
                                            </p:tav>
                                            <p:tav tm="100000">
                                              <p:val>
                                                <p:strVal val="#ppt_y"/>
                                              </p:val>
                                            </p:tav>
                                          </p:tavLst>
                                        </p:anim>
                                      </p:childTnLst>
                                    </p:cTn>
                                  </p:par>
                                  <p:par>
                                    <p:cTn id="100" presetID="2" presetClass="entr" presetSubtype="8" fill="hold" grpId="0" nodeType="withEffect">
                                      <p:stCondLst>
                                        <p:cond delay="0"/>
                                      </p:stCondLst>
                                      <p:childTnLst>
                                        <p:set>
                                          <p:cBhvr>
                                            <p:cTn id="101" dur="1" fill="hold">
                                              <p:stCondLst>
                                                <p:cond delay="0"/>
                                              </p:stCondLst>
                                            </p:cTn>
                                            <p:tgtEl>
                                              <p:spTgt spid="6155"/>
                                            </p:tgtEl>
                                            <p:attrNameLst>
                                              <p:attrName>style.visibility</p:attrName>
                                            </p:attrNameLst>
                                          </p:cBhvr>
                                          <p:to>
                                            <p:strVal val="visible"/>
                                          </p:to>
                                        </p:set>
                                        <p:anim calcmode="lin" valueType="num">
                                          <p:cBhvr additive="base">
                                            <p:cTn id="102" dur="500" fill="hold"/>
                                            <p:tgtEl>
                                              <p:spTgt spid="6155"/>
                                            </p:tgtEl>
                                            <p:attrNameLst>
                                              <p:attrName>ppt_x</p:attrName>
                                            </p:attrNameLst>
                                          </p:cBhvr>
                                          <p:tavLst>
                                            <p:tav tm="0">
                                              <p:val>
                                                <p:strVal val="0-#ppt_w/2"/>
                                              </p:val>
                                            </p:tav>
                                            <p:tav tm="100000">
                                              <p:val>
                                                <p:strVal val="#ppt_x"/>
                                              </p:val>
                                            </p:tav>
                                          </p:tavLst>
                                        </p:anim>
                                        <p:anim calcmode="lin" valueType="num">
                                          <p:cBhvr additive="base">
                                            <p:cTn id="103" dur="500" fill="hold"/>
                                            <p:tgtEl>
                                              <p:spTgt spid="6155"/>
                                            </p:tgtEl>
                                            <p:attrNameLst>
                                              <p:attrName>ppt_y</p:attrName>
                                            </p:attrNameLst>
                                          </p:cBhvr>
                                          <p:tavLst>
                                            <p:tav tm="0">
                                              <p:val>
                                                <p:strVal val="#ppt_y"/>
                                              </p:val>
                                            </p:tav>
                                            <p:tav tm="100000">
                                              <p:val>
                                                <p:strVal val="#ppt_y"/>
                                              </p:val>
                                            </p:tav>
                                          </p:tavLst>
                                        </p:anim>
                                      </p:childTnLst>
                                    </p:cTn>
                                  </p:par>
                                </p:childTnLst>
                              </p:cTn>
                            </p:par>
                            <p:par>
                              <p:cTn id="104" fill="hold">
                                <p:stCondLst>
                                  <p:cond delay="4250"/>
                                </p:stCondLst>
                                <p:childTnLst>
                                  <p:par>
                                    <p:cTn id="105" presetID="41" presetClass="entr" presetSubtype="0" fill="hold" grpId="0" nodeType="afterEffect">
                                      <p:stCondLst>
                                        <p:cond delay="0"/>
                                      </p:stCondLst>
                                      <p:iterate type="lt">
                                        <p:tmPct val="10000"/>
                                      </p:iterate>
                                      <p:childTnLst>
                                        <p:set>
                                          <p:cBhvr>
                                            <p:cTn id="106" dur="1" fill="hold">
                                              <p:stCondLst>
                                                <p:cond delay="0"/>
                                              </p:stCondLst>
                                            </p:cTn>
                                            <p:tgtEl>
                                              <p:spTgt spid="6148"/>
                                            </p:tgtEl>
                                            <p:attrNameLst>
                                              <p:attrName>style.visibility</p:attrName>
                                            </p:attrNameLst>
                                          </p:cBhvr>
                                          <p:to>
                                            <p:strVal val="visible"/>
                                          </p:to>
                                        </p:set>
                                        <p:anim calcmode="lin" valueType="num">
                                          <p:cBhvr>
                                            <p:cTn id="107"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108" dur="500" fill="hold"/>
                                            <p:tgtEl>
                                              <p:spTgt spid="6148"/>
                                            </p:tgtEl>
                                            <p:attrNameLst>
                                              <p:attrName>ppt_y</p:attrName>
                                            </p:attrNameLst>
                                          </p:cBhvr>
                                          <p:tavLst>
                                            <p:tav tm="0">
                                              <p:val>
                                                <p:strVal val="#ppt_y"/>
                                              </p:val>
                                            </p:tav>
                                            <p:tav tm="100000">
                                              <p:val>
                                                <p:strVal val="#ppt_y"/>
                                              </p:val>
                                            </p:tav>
                                          </p:tavLst>
                                        </p:anim>
                                        <p:anim calcmode="lin" valueType="num">
                                          <p:cBhvr>
                                            <p:cTn id="109"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110"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111" dur="500" tmFilter="0,0; .5, 1; 1, 1"/>
                                            <p:tgtEl>
                                              <p:spTgt spid="6148"/>
                                            </p:tgtEl>
                                          </p:cBhvr>
                                        </p:animEffect>
                                      </p:childTnLst>
                                    </p:cTn>
                                  </p:par>
                                  <p:par>
                                    <p:cTn id="112" presetID="41" presetClass="entr" presetSubtype="0" fill="hold" grpId="0" nodeType="withEffect">
                                      <p:stCondLst>
                                        <p:cond delay="0"/>
                                      </p:stCondLst>
                                      <p:iterate type="lt">
                                        <p:tmPct val="10000"/>
                                      </p:iterate>
                                      <p:childTnLst>
                                        <p:set>
                                          <p:cBhvr>
                                            <p:cTn id="113" dur="1" fill="hold">
                                              <p:stCondLst>
                                                <p:cond delay="0"/>
                                              </p:stCondLst>
                                            </p:cTn>
                                            <p:tgtEl>
                                              <p:spTgt spid="6152"/>
                                            </p:tgtEl>
                                            <p:attrNameLst>
                                              <p:attrName>style.visibility</p:attrName>
                                            </p:attrNameLst>
                                          </p:cBhvr>
                                          <p:to>
                                            <p:strVal val="visible"/>
                                          </p:to>
                                        </p:set>
                                        <p:anim calcmode="lin" valueType="num">
                                          <p:cBhvr>
                                            <p:cTn id="114" dur="500" fill="hold"/>
                                            <p:tgtEl>
                                              <p:spTgt spid="6152"/>
                                            </p:tgtEl>
                                            <p:attrNameLst>
                                              <p:attrName>ppt_x</p:attrName>
                                            </p:attrNameLst>
                                          </p:cBhvr>
                                          <p:tavLst>
                                            <p:tav tm="0">
                                              <p:val>
                                                <p:strVal val="#ppt_x"/>
                                              </p:val>
                                            </p:tav>
                                            <p:tav tm="50000">
                                              <p:val>
                                                <p:strVal val="#ppt_x+.1"/>
                                              </p:val>
                                            </p:tav>
                                            <p:tav tm="100000">
                                              <p:val>
                                                <p:strVal val="#ppt_x"/>
                                              </p:val>
                                            </p:tav>
                                          </p:tavLst>
                                        </p:anim>
                                        <p:anim calcmode="lin" valueType="num">
                                          <p:cBhvr>
                                            <p:cTn id="115" dur="500" fill="hold"/>
                                            <p:tgtEl>
                                              <p:spTgt spid="6152"/>
                                            </p:tgtEl>
                                            <p:attrNameLst>
                                              <p:attrName>ppt_y</p:attrName>
                                            </p:attrNameLst>
                                          </p:cBhvr>
                                          <p:tavLst>
                                            <p:tav tm="0">
                                              <p:val>
                                                <p:strVal val="#ppt_y"/>
                                              </p:val>
                                            </p:tav>
                                            <p:tav tm="100000">
                                              <p:val>
                                                <p:strVal val="#ppt_y"/>
                                              </p:val>
                                            </p:tav>
                                          </p:tavLst>
                                        </p:anim>
                                        <p:anim calcmode="lin" valueType="num">
                                          <p:cBhvr>
                                            <p:cTn id="116" dur="500" fill="hold"/>
                                            <p:tgtEl>
                                              <p:spTgt spid="6152"/>
                                            </p:tgtEl>
                                            <p:attrNameLst>
                                              <p:attrName>ppt_h</p:attrName>
                                            </p:attrNameLst>
                                          </p:cBhvr>
                                          <p:tavLst>
                                            <p:tav tm="0">
                                              <p:val>
                                                <p:strVal val="#ppt_h/10"/>
                                              </p:val>
                                            </p:tav>
                                            <p:tav tm="50000">
                                              <p:val>
                                                <p:strVal val="#ppt_h+.01"/>
                                              </p:val>
                                            </p:tav>
                                            <p:tav tm="100000">
                                              <p:val>
                                                <p:strVal val="#ppt_h"/>
                                              </p:val>
                                            </p:tav>
                                          </p:tavLst>
                                        </p:anim>
                                        <p:anim calcmode="lin" valueType="num">
                                          <p:cBhvr>
                                            <p:cTn id="117" dur="500" fill="hold"/>
                                            <p:tgtEl>
                                              <p:spTgt spid="6152"/>
                                            </p:tgtEl>
                                            <p:attrNameLst>
                                              <p:attrName>ppt_w</p:attrName>
                                            </p:attrNameLst>
                                          </p:cBhvr>
                                          <p:tavLst>
                                            <p:tav tm="0">
                                              <p:val>
                                                <p:strVal val="#ppt_w/10"/>
                                              </p:val>
                                            </p:tav>
                                            <p:tav tm="50000">
                                              <p:val>
                                                <p:strVal val="#ppt_w+.01"/>
                                              </p:val>
                                            </p:tav>
                                            <p:tav tm="100000">
                                              <p:val>
                                                <p:strVal val="#ppt_w"/>
                                              </p:val>
                                            </p:tav>
                                          </p:tavLst>
                                        </p:anim>
                                        <p:animEffect transition="in" filter="fade">
                                          <p:cBhvr>
                                            <p:cTn id="118" dur="500" tmFilter="0,0; .5, 1; 1, 1"/>
                                            <p:tgtEl>
                                              <p:spTgt spid="6152"/>
                                            </p:tgtEl>
                                          </p:cBhvr>
                                        </p:animEffect>
                                      </p:childTnLst>
                                    </p:cTn>
                                  </p:par>
                                  <p:par>
                                    <p:cTn id="119" presetID="41" presetClass="entr" presetSubtype="0" fill="hold" grpId="0" nodeType="withEffect">
                                      <p:stCondLst>
                                        <p:cond delay="0"/>
                                      </p:stCondLst>
                                      <p:iterate type="lt">
                                        <p:tmPct val="10000"/>
                                      </p:iterate>
                                      <p:childTnLst>
                                        <p:set>
                                          <p:cBhvr>
                                            <p:cTn id="120" dur="1" fill="hold">
                                              <p:stCondLst>
                                                <p:cond delay="0"/>
                                              </p:stCondLst>
                                            </p:cTn>
                                            <p:tgtEl>
                                              <p:spTgt spid="6156"/>
                                            </p:tgtEl>
                                            <p:attrNameLst>
                                              <p:attrName>style.visibility</p:attrName>
                                            </p:attrNameLst>
                                          </p:cBhvr>
                                          <p:to>
                                            <p:strVal val="visible"/>
                                          </p:to>
                                        </p:set>
                                        <p:anim calcmode="lin" valueType="num">
                                          <p:cBhvr>
                                            <p:cTn id="121" dur="500" fill="hold"/>
                                            <p:tgtEl>
                                              <p:spTgt spid="6156"/>
                                            </p:tgtEl>
                                            <p:attrNameLst>
                                              <p:attrName>ppt_x</p:attrName>
                                            </p:attrNameLst>
                                          </p:cBhvr>
                                          <p:tavLst>
                                            <p:tav tm="0">
                                              <p:val>
                                                <p:strVal val="#ppt_x"/>
                                              </p:val>
                                            </p:tav>
                                            <p:tav tm="50000">
                                              <p:val>
                                                <p:strVal val="#ppt_x+.1"/>
                                              </p:val>
                                            </p:tav>
                                            <p:tav tm="100000">
                                              <p:val>
                                                <p:strVal val="#ppt_x"/>
                                              </p:val>
                                            </p:tav>
                                          </p:tavLst>
                                        </p:anim>
                                        <p:anim calcmode="lin" valueType="num">
                                          <p:cBhvr>
                                            <p:cTn id="122" dur="500" fill="hold"/>
                                            <p:tgtEl>
                                              <p:spTgt spid="6156"/>
                                            </p:tgtEl>
                                            <p:attrNameLst>
                                              <p:attrName>ppt_y</p:attrName>
                                            </p:attrNameLst>
                                          </p:cBhvr>
                                          <p:tavLst>
                                            <p:tav tm="0">
                                              <p:val>
                                                <p:strVal val="#ppt_y"/>
                                              </p:val>
                                            </p:tav>
                                            <p:tav tm="100000">
                                              <p:val>
                                                <p:strVal val="#ppt_y"/>
                                              </p:val>
                                            </p:tav>
                                          </p:tavLst>
                                        </p:anim>
                                        <p:anim calcmode="lin" valueType="num">
                                          <p:cBhvr>
                                            <p:cTn id="123" dur="500" fill="hold"/>
                                            <p:tgtEl>
                                              <p:spTgt spid="6156"/>
                                            </p:tgtEl>
                                            <p:attrNameLst>
                                              <p:attrName>ppt_h</p:attrName>
                                            </p:attrNameLst>
                                          </p:cBhvr>
                                          <p:tavLst>
                                            <p:tav tm="0">
                                              <p:val>
                                                <p:strVal val="#ppt_h/10"/>
                                              </p:val>
                                            </p:tav>
                                            <p:tav tm="50000">
                                              <p:val>
                                                <p:strVal val="#ppt_h+.01"/>
                                              </p:val>
                                            </p:tav>
                                            <p:tav tm="100000">
                                              <p:val>
                                                <p:strVal val="#ppt_h"/>
                                              </p:val>
                                            </p:tav>
                                          </p:tavLst>
                                        </p:anim>
                                        <p:anim calcmode="lin" valueType="num">
                                          <p:cBhvr>
                                            <p:cTn id="124" dur="500" fill="hold"/>
                                            <p:tgtEl>
                                              <p:spTgt spid="6156"/>
                                            </p:tgtEl>
                                            <p:attrNameLst>
                                              <p:attrName>ppt_w</p:attrName>
                                            </p:attrNameLst>
                                          </p:cBhvr>
                                          <p:tavLst>
                                            <p:tav tm="0">
                                              <p:val>
                                                <p:strVal val="#ppt_w/10"/>
                                              </p:val>
                                            </p:tav>
                                            <p:tav tm="50000">
                                              <p:val>
                                                <p:strVal val="#ppt_w+.01"/>
                                              </p:val>
                                            </p:tav>
                                            <p:tav tm="100000">
                                              <p:val>
                                                <p:strVal val="#ppt_w"/>
                                              </p:val>
                                            </p:tav>
                                          </p:tavLst>
                                        </p:anim>
                                        <p:animEffect transition="in" filter="fade">
                                          <p:cBhvr>
                                            <p:cTn id="125" dur="500" tmFilter="0,0; .5, 1; 1, 1"/>
                                            <p:tgtEl>
                                              <p:spTgt spid="6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147" grpId="0" animBg="1"/>
          <p:bldP spid="6148" grpId="0"/>
          <p:bldP spid="10" grpId="0" animBg="1"/>
          <p:bldP spid="6150" grpId="0"/>
          <p:bldP spid="6151" grpId="0" animBg="1"/>
          <p:bldP spid="6152" grpId="0"/>
          <p:bldP spid="17" grpId="0" animBg="1"/>
          <p:bldP spid="6154" grpId="0"/>
          <p:bldP spid="6155" grpId="0" animBg="1"/>
          <p:bldP spid="6156" grpId="0"/>
          <p:bldP spid="24" grpId="0" animBg="1"/>
          <p:bldP spid="6158" grpId="0"/>
          <p:bldP spid="54" grpId="0" animBg="1"/>
          <p:bldP spid="55" grpId="0" animBg="1"/>
          <p:bldP spid="56" grpId="0" animBg="1"/>
          <p:bldP spid="59" grpId="0" animBg="1"/>
          <p:bldP spid="60" grpId="0" animBg="1"/>
          <p:bldP spid="63" grpId="0" animBg="1"/>
          <p:bldP spid="64" grpId="0" animBg="1"/>
          <p:bldP spid="43" grpId="0" animBg="1"/>
          <p:bldP spid="46" grpId="0" animBg="1"/>
          <p:bldP spid="47" grpId="0" animBg="1"/>
          <p:bldP spid="48" grpId="0" animBg="1"/>
          <p:bldP spid="49" grpId="0" animBg="1"/>
          <p:bldP spid="72"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7184" name="组合 17"/>
          <p:cNvGrpSpPr>
            <a:grpSpLocks/>
          </p:cNvGrpSpPr>
          <p:nvPr/>
        </p:nvGrpSpPr>
        <p:grpSpPr bwMode="auto">
          <a:xfrm>
            <a:off x="5226531" y="2244725"/>
            <a:ext cx="6233632" cy="1773735"/>
            <a:chOff x="271020" y="2420002"/>
            <a:chExt cx="6234569" cy="1773064"/>
          </a:xfrm>
        </p:grpSpPr>
        <p:sp>
          <p:nvSpPr>
            <p:cNvPr id="7186"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en-US" altLang="zh-CN" sz="6000" b="1" dirty="0">
                  <a:solidFill>
                    <a:srgbClr val="0070C0"/>
                  </a:solidFill>
                  <a:latin typeface="微软雅黑" pitchFamily="34" charset="-122"/>
                  <a:ea typeface="微软雅黑" pitchFamily="34" charset="-122"/>
                </a:rPr>
                <a:t>Part  01</a:t>
              </a:r>
              <a:endParaRPr lang="zh-CN" altLang="en-US" sz="6000" b="1" dirty="0">
                <a:solidFill>
                  <a:srgbClr val="0070C0"/>
                </a:solidFill>
                <a:latin typeface="微软雅黑" pitchFamily="34" charset="-122"/>
                <a:ea typeface="微软雅黑" pitchFamily="34" charset="-122"/>
              </a:endParaRPr>
            </a:p>
          </p:txBody>
        </p:sp>
        <p:sp>
          <p:nvSpPr>
            <p:cNvPr id="7187" name="文本框 19"/>
            <p:cNvSpPr txBox="1">
              <a:spLocks noChangeArrowheads="1"/>
            </p:cNvSpPr>
            <p:nvPr/>
          </p:nvSpPr>
          <p:spPr bwMode="auto">
            <a:xfrm>
              <a:off x="271020"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r>
                <a:rPr lang="zh-CN" altLang="en-US" sz="5400" b="1" dirty="0" smtClean="0">
                  <a:solidFill>
                    <a:srgbClr val="0070C0"/>
                  </a:solidFill>
                  <a:latin typeface="微软雅黑" pitchFamily="34" charset="-122"/>
                  <a:ea typeface="微软雅黑" pitchFamily="34" charset="-122"/>
                </a:rPr>
                <a:t>四个方法</a:t>
              </a:r>
              <a:endParaRPr lang="zh-CN" altLang="en-US" sz="5400" b="1" dirty="0">
                <a:solidFill>
                  <a:srgbClr val="0070C0"/>
                </a:solidFill>
                <a:latin typeface="微软雅黑" pitchFamily="34" charset="-122"/>
                <a:ea typeface="微软雅黑" pitchFamily="34" charset="-122"/>
              </a:endParaRPr>
            </a:p>
          </p:txBody>
        </p:sp>
      </p:grpSp>
    </p:spTree>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80000">
                                          <p:cBhvr additive="base">
                                            <p:cTn id="7" dur="1500" fill="hold"/>
                                            <p:tgtEl>
                                              <p:spTgt spid="7"/>
                                            </p:tgtEl>
                                            <p:attrNameLst>
                                              <p:attrName>ppt_x</p:attrName>
                                            </p:attrNameLst>
                                          </p:cBhvr>
                                          <p:tavLst>
                                            <p:tav tm="0">
                                              <p:val>
                                                <p:strVal val="0-#ppt_w/2"/>
                                              </p:val>
                                            </p:tav>
                                            <p:tav tm="100000">
                                              <p:val>
                                                <p:strVal val="#ppt_x"/>
                                              </p:val>
                                            </p:tav>
                                          </p:tavLst>
                                        </p:anim>
                                        <p:anim calcmode="lin" valueType="num" p14:bounceEnd="80000">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8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80000">
                                          <p:cBhvr additive="base">
                                            <p:cTn id="11" dur="1500" fill="hold"/>
                                            <p:tgtEl>
                                              <p:spTgt spid="5"/>
                                            </p:tgtEl>
                                            <p:attrNameLst>
                                              <p:attrName>ppt_x</p:attrName>
                                            </p:attrNameLst>
                                          </p:cBhvr>
                                          <p:tavLst>
                                            <p:tav tm="0">
                                              <p:val>
                                                <p:strVal val="0-#ppt_w/2"/>
                                              </p:val>
                                            </p:tav>
                                            <p:tav tm="100000">
                                              <p:val>
                                                <p:strVal val="#ppt_x"/>
                                              </p:val>
                                            </p:tav>
                                          </p:tavLst>
                                        </p:anim>
                                        <p:anim calcmode="lin" valueType="num" p14:bounceEnd="80000">
                                          <p:cBhvr additive="base">
                                            <p:cTn id="12" dur="1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14:presetBounceEnd="80000">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14:bounceEnd="80000">
                                          <p:cBhvr additive="base">
                                            <p:cTn id="15" dur="1500" fill="hold"/>
                                            <p:tgtEl>
                                              <p:spTgt spid="14"/>
                                            </p:tgtEl>
                                            <p:attrNameLst>
                                              <p:attrName>ppt_x</p:attrName>
                                            </p:attrNameLst>
                                          </p:cBhvr>
                                          <p:tavLst>
                                            <p:tav tm="0">
                                              <p:val>
                                                <p:strVal val="#ppt_x"/>
                                              </p:val>
                                            </p:tav>
                                            <p:tav tm="100000">
                                              <p:val>
                                                <p:strVal val="#ppt_x"/>
                                              </p:val>
                                            </p:tav>
                                          </p:tavLst>
                                        </p:anim>
                                        <p:anim calcmode="lin" valueType="num" p14:bounceEnd="80000">
                                          <p:cBhvr additive="base">
                                            <p:cTn id="16" dur="1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80000">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14:bounceEnd="80000">
                                          <p:cBhvr additive="base">
                                            <p:cTn id="19" dur="1500" fill="hold"/>
                                            <p:tgtEl>
                                              <p:spTgt spid="12"/>
                                            </p:tgtEl>
                                            <p:attrNameLst>
                                              <p:attrName>ppt_x</p:attrName>
                                            </p:attrNameLst>
                                          </p:cBhvr>
                                          <p:tavLst>
                                            <p:tav tm="0">
                                              <p:val>
                                                <p:strVal val="#ppt_x"/>
                                              </p:val>
                                            </p:tav>
                                            <p:tav tm="100000">
                                              <p:val>
                                                <p:strVal val="#ppt_x"/>
                                              </p:val>
                                            </p:tav>
                                          </p:tavLst>
                                        </p:anim>
                                        <p:anim calcmode="lin" valueType="num" p14:bounceEnd="80000">
                                          <p:cBhvr additive="base">
                                            <p:cTn id="20" dur="1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14:presetBounceEnd="80000">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14:bounceEnd="80000">
                                          <p:cBhvr additive="base">
                                            <p:cTn id="23" dur="1500" fill="hold"/>
                                            <p:tgtEl>
                                              <p:spTgt spid="15"/>
                                            </p:tgtEl>
                                            <p:attrNameLst>
                                              <p:attrName>ppt_x</p:attrName>
                                            </p:attrNameLst>
                                          </p:cBhvr>
                                          <p:tavLst>
                                            <p:tav tm="0">
                                              <p:val>
                                                <p:strVal val="1+#ppt_w/2"/>
                                              </p:val>
                                            </p:tav>
                                            <p:tav tm="100000">
                                              <p:val>
                                                <p:strVal val="#ppt_x"/>
                                              </p:val>
                                            </p:tav>
                                          </p:tavLst>
                                        </p:anim>
                                        <p:anim calcmode="lin" valueType="num" p14:bounceEnd="80000">
                                          <p:cBhvr additive="base">
                                            <p:cTn id="24" dur="1500" fill="hold"/>
                                            <p:tgtEl>
                                              <p:spTgt spid="15"/>
                                            </p:tgtEl>
                                            <p:attrNameLst>
                                              <p:attrName>ppt_y</p:attrName>
                                            </p:attrNameLst>
                                          </p:cBhvr>
                                          <p:tavLst>
                                            <p:tav tm="0">
                                              <p:val>
                                                <p:strVal val="#ppt_y"/>
                                              </p:val>
                                            </p:tav>
                                            <p:tav tm="100000">
                                              <p:val>
                                                <p:strVal val="#ppt_y"/>
                                              </p:val>
                                            </p:tav>
                                          </p:tavLst>
                                        </p:anim>
                                      </p:childTnLst>
                                    </p:cTn>
                                  </p:par>
                                  <p:par>
                                    <p:cTn id="25" presetID="2" presetClass="entr" presetSubtype="9" fill="hold" grpId="0" nodeType="withEffect" p14:presetBounceEnd="80000">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14:bounceEnd="80000">
                                          <p:cBhvr additive="base">
                                            <p:cTn id="27" dur="1500" fill="hold"/>
                                            <p:tgtEl>
                                              <p:spTgt spid="17"/>
                                            </p:tgtEl>
                                            <p:attrNameLst>
                                              <p:attrName>ppt_x</p:attrName>
                                            </p:attrNameLst>
                                          </p:cBhvr>
                                          <p:tavLst>
                                            <p:tav tm="0">
                                              <p:val>
                                                <p:strVal val="0-#ppt_w/2"/>
                                              </p:val>
                                            </p:tav>
                                            <p:tav tm="100000">
                                              <p:val>
                                                <p:strVal val="#ppt_x"/>
                                              </p:val>
                                            </p:tav>
                                          </p:tavLst>
                                        </p:anim>
                                        <p:anim calcmode="lin" valueType="num" p14:bounceEnd="80000">
                                          <p:cBhvr additive="base">
                                            <p:cTn id="28" dur="1500" fill="hold"/>
                                            <p:tgtEl>
                                              <p:spTgt spid="17"/>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14:presetBounceEnd="80000">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14:bounceEnd="80000">
                                          <p:cBhvr additive="base">
                                            <p:cTn id="31" dur="1500" fill="hold"/>
                                            <p:tgtEl>
                                              <p:spTgt spid="16"/>
                                            </p:tgtEl>
                                            <p:attrNameLst>
                                              <p:attrName>ppt_x</p:attrName>
                                            </p:attrNameLst>
                                          </p:cBhvr>
                                          <p:tavLst>
                                            <p:tav tm="0">
                                              <p:val>
                                                <p:strVal val="#ppt_x"/>
                                              </p:val>
                                            </p:tav>
                                            <p:tav tm="100000">
                                              <p:val>
                                                <p:strVal val="#ppt_x"/>
                                              </p:val>
                                            </p:tav>
                                          </p:tavLst>
                                        </p:anim>
                                        <p:anim calcmode="lin" valueType="num" p14:bounceEnd="80000">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14:presetBounceEnd="80000">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14:bounceEnd="80000">
                                          <p:cBhvr additive="base">
                                            <p:cTn id="35" dur="1500" fill="hold"/>
                                            <p:tgtEl>
                                              <p:spTgt spid="9"/>
                                            </p:tgtEl>
                                            <p:attrNameLst>
                                              <p:attrName>ppt_x</p:attrName>
                                            </p:attrNameLst>
                                          </p:cBhvr>
                                          <p:tavLst>
                                            <p:tav tm="0">
                                              <p:val>
                                                <p:strVal val="0-#ppt_w/2"/>
                                              </p:val>
                                            </p:tav>
                                            <p:tav tm="100000">
                                              <p:val>
                                                <p:strVal val="#ppt_x"/>
                                              </p:val>
                                            </p:tav>
                                          </p:tavLst>
                                        </p:anim>
                                        <p:anim calcmode="lin" valueType="num" p14:bounceEnd="80000">
                                          <p:cBhvr additive="base">
                                            <p:cTn id="36" dur="1500" fill="hold"/>
                                            <p:tgtEl>
                                              <p:spTgt spid="9"/>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14:presetBounceEnd="80000">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14:bounceEnd="80000">
                                          <p:cBhvr additive="base">
                                            <p:cTn id="39" dur="1500" fill="hold"/>
                                            <p:tgtEl>
                                              <p:spTgt spid="8"/>
                                            </p:tgtEl>
                                            <p:attrNameLst>
                                              <p:attrName>ppt_x</p:attrName>
                                            </p:attrNameLst>
                                          </p:cBhvr>
                                          <p:tavLst>
                                            <p:tav tm="0">
                                              <p:val>
                                                <p:strVal val="#ppt_x"/>
                                              </p:val>
                                            </p:tav>
                                            <p:tav tm="100000">
                                              <p:val>
                                                <p:strVal val="#ppt_x"/>
                                              </p:val>
                                            </p:tav>
                                          </p:tavLst>
                                        </p:anim>
                                        <p:anim calcmode="lin" valueType="num" p14:bounceEnd="80000">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14:presetBounceEnd="80000">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14:bounceEnd="80000">
                                          <p:cBhvr additive="base">
                                            <p:cTn id="43" dur="1500" fill="hold"/>
                                            <p:tgtEl>
                                              <p:spTgt spid="10"/>
                                            </p:tgtEl>
                                            <p:attrNameLst>
                                              <p:attrName>ppt_x</p:attrName>
                                            </p:attrNameLst>
                                          </p:cBhvr>
                                          <p:tavLst>
                                            <p:tav tm="0">
                                              <p:val>
                                                <p:strVal val="0-#ppt_w/2"/>
                                              </p:val>
                                            </p:tav>
                                            <p:tav tm="100000">
                                              <p:val>
                                                <p:strVal val="#ppt_x"/>
                                              </p:val>
                                            </p:tav>
                                          </p:tavLst>
                                        </p:anim>
                                        <p:anim calcmode="lin" valueType="num" p14:bounceEnd="80000">
                                          <p:cBhvr additive="base">
                                            <p:cTn id="44" dur="1500" fill="hold"/>
                                            <p:tgtEl>
                                              <p:spTgt spid="10"/>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14:presetBounceEnd="80000">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14:bounceEnd="80000">
                                          <p:cBhvr additive="base">
                                            <p:cTn id="47" dur="1500" fill="hold"/>
                                            <p:tgtEl>
                                              <p:spTgt spid="11"/>
                                            </p:tgtEl>
                                            <p:attrNameLst>
                                              <p:attrName>ppt_x</p:attrName>
                                            </p:attrNameLst>
                                          </p:cBhvr>
                                          <p:tavLst>
                                            <p:tav tm="0">
                                              <p:val>
                                                <p:strVal val="#ppt_x"/>
                                              </p:val>
                                            </p:tav>
                                            <p:tav tm="100000">
                                              <p:val>
                                                <p:strVal val="#ppt_x"/>
                                              </p:val>
                                            </p:tav>
                                          </p:tavLst>
                                        </p:anim>
                                        <p:anim calcmode="lin" valueType="num" p14:bounceEnd="80000">
                                          <p:cBhvr additive="base">
                                            <p:cTn id="48" dur="1500" fill="hold"/>
                                            <p:tgtEl>
                                              <p:spTgt spid="11"/>
                                            </p:tgtEl>
                                            <p:attrNameLst>
                                              <p:attrName>ppt_y</p:attrName>
                                            </p:attrNameLst>
                                          </p:cBhvr>
                                          <p:tavLst>
                                            <p:tav tm="0">
                                              <p:val>
                                                <p:strVal val="1+#ppt_h/2"/>
                                              </p:val>
                                            </p:tav>
                                            <p:tav tm="100000">
                                              <p:val>
                                                <p:strVal val="#ppt_y"/>
                                              </p:val>
                                            </p:tav>
                                          </p:tavLst>
                                        </p:anim>
                                      </p:childTnLst>
                                    </p:cTn>
                                  </p:par>
                                  <p:par>
                                    <p:cTn id="49" presetID="2" presetClass="entr" presetSubtype="9" fill="hold" grpId="0" nodeType="withEffect" p14:presetBounceEnd="80000">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14:bounceEnd="80000">
                                          <p:cBhvr additive="base">
                                            <p:cTn id="51" dur="1500" fill="hold"/>
                                            <p:tgtEl>
                                              <p:spTgt spid="6"/>
                                            </p:tgtEl>
                                            <p:attrNameLst>
                                              <p:attrName>ppt_x</p:attrName>
                                            </p:attrNameLst>
                                          </p:cBhvr>
                                          <p:tavLst>
                                            <p:tav tm="0">
                                              <p:val>
                                                <p:strVal val="0-#ppt_w/2"/>
                                              </p:val>
                                            </p:tav>
                                            <p:tav tm="100000">
                                              <p:val>
                                                <p:strVal val="#ppt_x"/>
                                              </p:val>
                                            </p:tav>
                                          </p:tavLst>
                                        </p:anim>
                                        <p:anim calcmode="lin" valueType="num" p14:bounceEnd="80000">
                                          <p:cBhvr additive="base">
                                            <p:cTn id="52" dur="1500" fill="hold"/>
                                            <p:tgtEl>
                                              <p:spTgt spid="6"/>
                                            </p:tgtEl>
                                            <p:attrNameLst>
                                              <p:attrName>ppt_y</p:attrName>
                                            </p:attrNameLst>
                                          </p:cBhvr>
                                          <p:tavLst>
                                            <p:tav tm="0">
                                              <p:val>
                                                <p:strVal val="0-#ppt_h/2"/>
                                              </p:val>
                                            </p:tav>
                                            <p:tav tm="100000">
                                              <p:val>
                                                <p:strVal val="#ppt_y"/>
                                              </p:val>
                                            </p:tav>
                                          </p:tavLst>
                                        </p:anim>
                                      </p:childTnLst>
                                    </p:cTn>
                                  </p:par>
                                  <p:par>
                                    <p:cTn id="53" presetID="2" presetClass="entr" presetSubtype="6" fill="hold" grpId="0" nodeType="withEffect" p14:presetBounceEnd="80000">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14:bounceEnd="80000">
                                          <p:cBhvr additive="base">
                                            <p:cTn id="55" dur="1500" fill="hold"/>
                                            <p:tgtEl>
                                              <p:spTgt spid="13"/>
                                            </p:tgtEl>
                                            <p:attrNameLst>
                                              <p:attrName>ppt_x</p:attrName>
                                            </p:attrNameLst>
                                          </p:cBhvr>
                                          <p:tavLst>
                                            <p:tav tm="0">
                                              <p:val>
                                                <p:strVal val="1+#ppt_w/2"/>
                                              </p:val>
                                            </p:tav>
                                            <p:tav tm="100000">
                                              <p:val>
                                                <p:strVal val="#ppt_x"/>
                                              </p:val>
                                            </p:tav>
                                          </p:tavLst>
                                        </p:anim>
                                        <p:anim calcmode="lin" valueType="num" p14:bounceEnd="80000">
                                          <p:cBhvr additive="base">
                                            <p:cTn id="56" dur="1500" fill="hold"/>
                                            <p:tgtEl>
                                              <p:spTgt spid="13"/>
                                            </p:tgtEl>
                                            <p:attrNameLst>
                                              <p:attrName>ppt_y</p:attrName>
                                            </p:attrNameLst>
                                          </p:cBhvr>
                                          <p:tavLst>
                                            <p:tav tm="0">
                                              <p:val>
                                                <p:strVal val="1+#ppt_h/2"/>
                                              </p:val>
                                            </p:tav>
                                            <p:tav tm="100000">
                                              <p:val>
                                                <p:strVal val="#ppt_y"/>
                                              </p:val>
                                            </p:tav>
                                          </p:tavLst>
                                        </p:anim>
                                      </p:childTnLst>
                                    </p:cTn>
                                  </p:par>
                                  <p:par>
                                    <p:cTn id="57" presetID="31" presetClass="entr" presetSubtype="0" fill="hold" nodeType="withEffect">
                                      <p:stCondLst>
                                        <p:cond delay="500"/>
                                      </p:stCondLst>
                                      <p:childTnLst>
                                        <p:set>
                                          <p:cBhvr>
                                            <p:cTn id="58" dur="1" fill="hold">
                                              <p:stCondLst>
                                                <p:cond delay="0"/>
                                              </p:stCondLst>
                                            </p:cTn>
                                            <p:tgtEl>
                                              <p:spTgt spid="7184"/>
                                            </p:tgtEl>
                                            <p:attrNameLst>
                                              <p:attrName>style.visibility</p:attrName>
                                            </p:attrNameLst>
                                          </p:cBhvr>
                                          <p:to>
                                            <p:strVal val="visible"/>
                                          </p:to>
                                        </p:set>
                                        <p:anim calcmode="lin" valueType="num">
                                          <p:cBhvr>
                                            <p:cTn id="59" dur="750" fill="hold"/>
                                            <p:tgtEl>
                                              <p:spTgt spid="7184"/>
                                            </p:tgtEl>
                                            <p:attrNameLst>
                                              <p:attrName>ppt_w</p:attrName>
                                            </p:attrNameLst>
                                          </p:cBhvr>
                                          <p:tavLst>
                                            <p:tav tm="0">
                                              <p:val>
                                                <p:fltVal val="0"/>
                                              </p:val>
                                            </p:tav>
                                            <p:tav tm="100000">
                                              <p:val>
                                                <p:strVal val="#ppt_w"/>
                                              </p:val>
                                            </p:tav>
                                          </p:tavLst>
                                        </p:anim>
                                        <p:anim calcmode="lin" valueType="num">
                                          <p:cBhvr>
                                            <p:cTn id="60" dur="750" fill="hold"/>
                                            <p:tgtEl>
                                              <p:spTgt spid="7184"/>
                                            </p:tgtEl>
                                            <p:attrNameLst>
                                              <p:attrName>ppt_h</p:attrName>
                                            </p:attrNameLst>
                                          </p:cBhvr>
                                          <p:tavLst>
                                            <p:tav tm="0">
                                              <p:val>
                                                <p:fltVal val="0"/>
                                              </p:val>
                                            </p:tav>
                                            <p:tav tm="100000">
                                              <p:val>
                                                <p:strVal val="#ppt_h"/>
                                              </p:val>
                                            </p:tav>
                                          </p:tavLst>
                                        </p:anim>
                                        <p:anim calcmode="lin" valueType="num">
                                          <p:cBhvr>
                                            <p:cTn id="61" dur="750" fill="hold"/>
                                            <p:tgtEl>
                                              <p:spTgt spid="7184"/>
                                            </p:tgtEl>
                                            <p:attrNameLst>
                                              <p:attrName>style.rotation</p:attrName>
                                            </p:attrNameLst>
                                          </p:cBhvr>
                                          <p:tavLst>
                                            <p:tav tm="0">
                                              <p:val>
                                                <p:fltVal val="90"/>
                                              </p:val>
                                            </p:tav>
                                            <p:tav tm="100000">
                                              <p:val>
                                                <p:fltVal val="0"/>
                                              </p:val>
                                            </p:tav>
                                          </p:tavLst>
                                        </p:anim>
                                        <p:animEffect transition="in" filter="fade">
                                          <p:cBhvr>
                                            <p:cTn id="62" dur="750"/>
                                            <p:tgtEl>
                                              <p:spTgt spid="7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500" fill="hold"/>
                                            <p:tgtEl>
                                              <p:spTgt spid="5"/>
                                            </p:tgtEl>
                                            <p:attrNameLst>
                                              <p:attrName>ppt_x</p:attrName>
                                            </p:attrNameLst>
                                          </p:cBhvr>
                                          <p:tavLst>
                                            <p:tav tm="0">
                                              <p:val>
                                                <p:strVal val="0-#ppt_w/2"/>
                                              </p:val>
                                            </p:tav>
                                            <p:tav tm="100000">
                                              <p:val>
                                                <p:strVal val="#ppt_x"/>
                                              </p:val>
                                            </p:tav>
                                          </p:tavLst>
                                        </p:anim>
                                        <p:anim calcmode="lin" valueType="num">
                                          <p:cBhvr additive="base">
                                            <p:cTn id="12" dur="1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500" fill="hold"/>
                                            <p:tgtEl>
                                              <p:spTgt spid="14"/>
                                            </p:tgtEl>
                                            <p:attrNameLst>
                                              <p:attrName>ppt_x</p:attrName>
                                            </p:attrNameLst>
                                          </p:cBhvr>
                                          <p:tavLst>
                                            <p:tav tm="0">
                                              <p:val>
                                                <p:strVal val="#ppt_x"/>
                                              </p:val>
                                            </p:tav>
                                            <p:tav tm="100000">
                                              <p:val>
                                                <p:strVal val="#ppt_x"/>
                                              </p:val>
                                            </p:tav>
                                          </p:tavLst>
                                        </p:anim>
                                        <p:anim calcmode="lin" valueType="num">
                                          <p:cBhvr additive="base">
                                            <p:cTn id="16" dur="1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500" fill="hold"/>
                                            <p:tgtEl>
                                              <p:spTgt spid="12"/>
                                            </p:tgtEl>
                                            <p:attrNameLst>
                                              <p:attrName>ppt_x</p:attrName>
                                            </p:attrNameLst>
                                          </p:cBhvr>
                                          <p:tavLst>
                                            <p:tav tm="0">
                                              <p:val>
                                                <p:strVal val="#ppt_x"/>
                                              </p:val>
                                            </p:tav>
                                            <p:tav tm="100000">
                                              <p:val>
                                                <p:strVal val="#ppt_x"/>
                                              </p:val>
                                            </p:tav>
                                          </p:tavLst>
                                        </p:anim>
                                        <p:anim calcmode="lin" valueType="num">
                                          <p:cBhvr additive="base">
                                            <p:cTn id="20" dur="1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1500" fill="hold"/>
                                            <p:tgtEl>
                                              <p:spTgt spid="15"/>
                                            </p:tgtEl>
                                            <p:attrNameLst>
                                              <p:attrName>ppt_x</p:attrName>
                                            </p:attrNameLst>
                                          </p:cBhvr>
                                          <p:tavLst>
                                            <p:tav tm="0">
                                              <p:val>
                                                <p:strVal val="1+#ppt_w/2"/>
                                              </p:val>
                                            </p:tav>
                                            <p:tav tm="100000">
                                              <p:val>
                                                <p:strVal val="#ppt_x"/>
                                              </p:val>
                                            </p:tav>
                                          </p:tavLst>
                                        </p:anim>
                                        <p:anim calcmode="lin" valueType="num">
                                          <p:cBhvr additive="base">
                                            <p:cTn id="24" dur="1500" fill="hold"/>
                                            <p:tgtEl>
                                              <p:spTgt spid="15"/>
                                            </p:tgtEl>
                                            <p:attrNameLst>
                                              <p:attrName>ppt_y</p:attrName>
                                            </p:attrNameLst>
                                          </p:cBhvr>
                                          <p:tavLst>
                                            <p:tav tm="0">
                                              <p:val>
                                                <p:strVal val="#ppt_y"/>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1500" fill="hold"/>
                                            <p:tgtEl>
                                              <p:spTgt spid="17"/>
                                            </p:tgtEl>
                                            <p:attrNameLst>
                                              <p:attrName>ppt_x</p:attrName>
                                            </p:attrNameLst>
                                          </p:cBhvr>
                                          <p:tavLst>
                                            <p:tav tm="0">
                                              <p:val>
                                                <p:strVal val="0-#ppt_w/2"/>
                                              </p:val>
                                            </p:tav>
                                            <p:tav tm="100000">
                                              <p:val>
                                                <p:strVal val="#ppt_x"/>
                                              </p:val>
                                            </p:tav>
                                          </p:tavLst>
                                        </p:anim>
                                        <p:anim calcmode="lin" valueType="num">
                                          <p:cBhvr additive="base">
                                            <p:cTn id="28" dur="1500" fill="hold"/>
                                            <p:tgtEl>
                                              <p:spTgt spid="17"/>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1500" fill="hold"/>
                                            <p:tgtEl>
                                              <p:spTgt spid="9"/>
                                            </p:tgtEl>
                                            <p:attrNameLst>
                                              <p:attrName>ppt_x</p:attrName>
                                            </p:attrNameLst>
                                          </p:cBhvr>
                                          <p:tavLst>
                                            <p:tav tm="0">
                                              <p:val>
                                                <p:strVal val="0-#ppt_w/2"/>
                                              </p:val>
                                            </p:tav>
                                            <p:tav tm="100000">
                                              <p:val>
                                                <p:strVal val="#ppt_x"/>
                                              </p:val>
                                            </p:tav>
                                          </p:tavLst>
                                        </p:anim>
                                        <p:anim calcmode="lin" valueType="num">
                                          <p:cBhvr additive="base">
                                            <p:cTn id="36" dur="1500" fill="hold"/>
                                            <p:tgtEl>
                                              <p:spTgt spid="9"/>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1500" fill="hold"/>
                                            <p:tgtEl>
                                              <p:spTgt spid="10"/>
                                            </p:tgtEl>
                                            <p:attrNameLst>
                                              <p:attrName>ppt_x</p:attrName>
                                            </p:attrNameLst>
                                          </p:cBhvr>
                                          <p:tavLst>
                                            <p:tav tm="0">
                                              <p:val>
                                                <p:strVal val="0-#ppt_w/2"/>
                                              </p:val>
                                            </p:tav>
                                            <p:tav tm="100000">
                                              <p:val>
                                                <p:strVal val="#ppt_x"/>
                                              </p:val>
                                            </p:tav>
                                          </p:tavLst>
                                        </p:anim>
                                        <p:anim calcmode="lin" valueType="num">
                                          <p:cBhvr additive="base">
                                            <p:cTn id="44" dur="1500" fill="hold"/>
                                            <p:tgtEl>
                                              <p:spTgt spid="10"/>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1500" fill="hold"/>
                                            <p:tgtEl>
                                              <p:spTgt spid="11"/>
                                            </p:tgtEl>
                                            <p:attrNameLst>
                                              <p:attrName>ppt_x</p:attrName>
                                            </p:attrNameLst>
                                          </p:cBhvr>
                                          <p:tavLst>
                                            <p:tav tm="0">
                                              <p:val>
                                                <p:strVal val="#ppt_x"/>
                                              </p:val>
                                            </p:tav>
                                            <p:tav tm="100000">
                                              <p:val>
                                                <p:strVal val="#ppt_x"/>
                                              </p:val>
                                            </p:tav>
                                          </p:tavLst>
                                        </p:anim>
                                        <p:anim calcmode="lin" valueType="num">
                                          <p:cBhvr additive="base">
                                            <p:cTn id="48" dur="1500" fill="hold"/>
                                            <p:tgtEl>
                                              <p:spTgt spid="11"/>
                                            </p:tgtEl>
                                            <p:attrNameLst>
                                              <p:attrName>ppt_y</p:attrName>
                                            </p:attrNameLst>
                                          </p:cBhvr>
                                          <p:tavLst>
                                            <p:tav tm="0">
                                              <p:val>
                                                <p:strVal val="1+#ppt_h/2"/>
                                              </p:val>
                                            </p:tav>
                                            <p:tav tm="100000">
                                              <p:val>
                                                <p:strVal val="#ppt_y"/>
                                              </p:val>
                                            </p:tav>
                                          </p:tavLst>
                                        </p:anim>
                                      </p:childTnLst>
                                    </p:cTn>
                                  </p:par>
                                  <p:par>
                                    <p:cTn id="49" presetID="2" presetClass="entr" presetSubtype="9"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1500" fill="hold"/>
                                            <p:tgtEl>
                                              <p:spTgt spid="6"/>
                                            </p:tgtEl>
                                            <p:attrNameLst>
                                              <p:attrName>ppt_x</p:attrName>
                                            </p:attrNameLst>
                                          </p:cBhvr>
                                          <p:tavLst>
                                            <p:tav tm="0">
                                              <p:val>
                                                <p:strVal val="0-#ppt_w/2"/>
                                              </p:val>
                                            </p:tav>
                                            <p:tav tm="100000">
                                              <p:val>
                                                <p:strVal val="#ppt_x"/>
                                              </p:val>
                                            </p:tav>
                                          </p:tavLst>
                                        </p:anim>
                                        <p:anim calcmode="lin" valueType="num">
                                          <p:cBhvr additive="base">
                                            <p:cTn id="52" dur="1500" fill="hold"/>
                                            <p:tgtEl>
                                              <p:spTgt spid="6"/>
                                            </p:tgtEl>
                                            <p:attrNameLst>
                                              <p:attrName>ppt_y</p:attrName>
                                            </p:attrNameLst>
                                          </p:cBhvr>
                                          <p:tavLst>
                                            <p:tav tm="0">
                                              <p:val>
                                                <p:strVal val="0-#ppt_h/2"/>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1500" fill="hold"/>
                                            <p:tgtEl>
                                              <p:spTgt spid="13"/>
                                            </p:tgtEl>
                                            <p:attrNameLst>
                                              <p:attrName>ppt_x</p:attrName>
                                            </p:attrNameLst>
                                          </p:cBhvr>
                                          <p:tavLst>
                                            <p:tav tm="0">
                                              <p:val>
                                                <p:strVal val="1+#ppt_w/2"/>
                                              </p:val>
                                            </p:tav>
                                            <p:tav tm="100000">
                                              <p:val>
                                                <p:strVal val="#ppt_x"/>
                                              </p:val>
                                            </p:tav>
                                          </p:tavLst>
                                        </p:anim>
                                        <p:anim calcmode="lin" valueType="num">
                                          <p:cBhvr additive="base">
                                            <p:cTn id="56" dur="1500" fill="hold"/>
                                            <p:tgtEl>
                                              <p:spTgt spid="13"/>
                                            </p:tgtEl>
                                            <p:attrNameLst>
                                              <p:attrName>ppt_y</p:attrName>
                                            </p:attrNameLst>
                                          </p:cBhvr>
                                          <p:tavLst>
                                            <p:tav tm="0">
                                              <p:val>
                                                <p:strVal val="1+#ppt_h/2"/>
                                              </p:val>
                                            </p:tav>
                                            <p:tav tm="100000">
                                              <p:val>
                                                <p:strVal val="#ppt_y"/>
                                              </p:val>
                                            </p:tav>
                                          </p:tavLst>
                                        </p:anim>
                                      </p:childTnLst>
                                    </p:cTn>
                                  </p:par>
                                  <p:par>
                                    <p:cTn id="57" presetID="31" presetClass="entr" presetSubtype="0" fill="hold" nodeType="withEffect">
                                      <p:stCondLst>
                                        <p:cond delay="500"/>
                                      </p:stCondLst>
                                      <p:childTnLst>
                                        <p:set>
                                          <p:cBhvr>
                                            <p:cTn id="58" dur="1" fill="hold">
                                              <p:stCondLst>
                                                <p:cond delay="0"/>
                                              </p:stCondLst>
                                            </p:cTn>
                                            <p:tgtEl>
                                              <p:spTgt spid="7184"/>
                                            </p:tgtEl>
                                            <p:attrNameLst>
                                              <p:attrName>style.visibility</p:attrName>
                                            </p:attrNameLst>
                                          </p:cBhvr>
                                          <p:to>
                                            <p:strVal val="visible"/>
                                          </p:to>
                                        </p:set>
                                        <p:anim calcmode="lin" valueType="num">
                                          <p:cBhvr>
                                            <p:cTn id="59" dur="750" fill="hold"/>
                                            <p:tgtEl>
                                              <p:spTgt spid="7184"/>
                                            </p:tgtEl>
                                            <p:attrNameLst>
                                              <p:attrName>ppt_w</p:attrName>
                                            </p:attrNameLst>
                                          </p:cBhvr>
                                          <p:tavLst>
                                            <p:tav tm="0">
                                              <p:val>
                                                <p:fltVal val="0"/>
                                              </p:val>
                                            </p:tav>
                                            <p:tav tm="100000">
                                              <p:val>
                                                <p:strVal val="#ppt_w"/>
                                              </p:val>
                                            </p:tav>
                                          </p:tavLst>
                                        </p:anim>
                                        <p:anim calcmode="lin" valueType="num">
                                          <p:cBhvr>
                                            <p:cTn id="60" dur="750" fill="hold"/>
                                            <p:tgtEl>
                                              <p:spTgt spid="7184"/>
                                            </p:tgtEl>
                                            <p:attrNameLst>
                                              <p:attrName>ppt_h</p:attrName>
                                            </p:attrNameLst>
                                          </p:cBhvr>
                                          <p:tavLst>
                                            <p:tav tm="0">
                                              <p:val>
                                                <p:fltVal val="0"/>
                                              </p:val>
                                            </p:tav>
                                            <p:tav tm="100000">
                                              <p:val>
                                                <p:strVal val="#ppt_h"/>
                                              </p:val>
                                            </p:tav>
                                          </p:tavLst>
                                        </p:anim>
                                        <p:anim calcmode="lin" valueType="num">
                                          <p:cBhvr>
                                            <p:cTn id="61" dur="750" fill="hold"/>
                                            <p:tgtEl>
                                              <p:spTgt spid="7184"/>
                                            </p:tgtEl>
                                            <p:attrNameLst>
                                              <p:attrName>style.rotation</p:attrName>
                                            </p:attrNameLst>
                                          </p:cBhvr>
                                          <p:tavLst>
                                            <p:tav tm="0">
                                              <p:val>
                                                <p:fltVal val="90"/>
                                              </p:val>
                                            </p:tav>
                                            <p:tav tm="100000">
                                              <p:val>
                                                <p:fltVal val="0"/>
                                              </p:val>
                                            </p:tav>
                                          </p:tavLst>
                                        </p:anim>
                                        <p:animEffect transition="in" filter="fade">
                                          <p:cBhvr>
                                            <p:cTn id="62" dur="750"/>
                                            <p:tgtEl>
                                              <p:spTgt spid="7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703607" y="414678"/>
            <a:ext cx="2687949" cy="415498"/>
          </a:xfrm>
          <a:prstGeom prst="rect">
            <a:avLst/>
          </a:prstGeom>
          <a:noFill/>
        </p:spPr>
        <p:txBody>
          <a:bodyPr wrap="square" lIns="0" tIns="0" rIns="0" bIns="0" rtlCol="0">
            <a:spAutoFit/>
          </a:bodyPr>
          <a:lstStyle/>
          <a:p>
            <a:pPr algn="ctr"/>
            <a:r>
              <a:rPr lang="zh-CN" altLang="en-US" sz="2700" b="1" dirty="0" smtClean="0">
                <a:solidFill>
                  <a:srgbClr val="0070C0"/>
                </a:solidFill>
                <a:latin typeface="微软雅黑" pitchFamily="34" charset="-122"/>
                <a:ea typeface="微软雅黑" pitchFamily="34" charset="-122"/>
              </a:rPr>
              <a:t>预防性维护</a:t>
            </a:r>
            <a:endParaRPr lang="zh-CN" altLang="en-US" sz="1300" dirty="0">
              <a:solidFill>
                <a:srgbClr val="0070C0"/>
              </a:solidFill>
              <a:latin typeface="微软雅黑" pitchFamily="34" charset="-122"/>
              <a:ea typeface="微软雅黑" pitchFamily="34" charset="-122"/>
            </a:endParaRPr>
          </a:p>
        </p:txBody>
      </p:sp>
      <p:pic>
        <p:nvPicPr>
          <p:cNvPr id="18" name="Image 12" descr="Divider Right.png"/>
          <p:cNvPicPr>
            <a:picLocks noChangeAspect="1"/>
          </p:cNvPicPr>
          <p:nvPr/>
        </p:nvPicPr>
        <p:blipFill>
          <a:blip r:embed="rId3"/>
          <a:stretch>
            <a:fillRect/>
          </a:stretch>
        </p:blipFill>
        <p:spPr>
          <a:xfrm flipH="1">
            <a:off x="2928015" y="610203"/>
            <a:ext cx="2030885" cy="70311"/>
          </a:xfrm>
          <a:prstGeom prst="rect">
            <a:avLst/>
          </a:prstGeom>
        </p:spPr>
      </p:pic>
      <p:sp>
        <p:nvSpPr>
          <p:cNvPr id="19" name="ZoneTexte 17"/>
          <p:cNvSpPr txBox="1"/>
          <p:nvPr/>
        </p:nvSpPr>
        <p:spPr>
          <a:xfrm>
            <a:off x="903638" y="1666176"/>
            <a:ext cx="10287886" cy="1769711"/>
          </a:xfrm>
          <a:prstGeom prst="rect">
            <a:avLst/>
          </a:prstGeom>
          <a:noFill/>
        </p:spPr>
        <p:txBody>
          <a:bodyPr wrap="square" lIns="121917" tIns="60958" rIns="121917" bIns="60958" rtlCol="0">
            <a:spAutoFit/>
          </a:bodyPr>
          <a:lstStyle/>
          <a:p>
            <a:r>
              <a:rPr lang="zh-CN" altLang="en-US" sz="3600" b="1" dirty="0" smtClean="0">
                <a:solidFill>
                  <a:schemeClr val="accent1">
                    <a:lumMod val="75000"/>
                  </a:schemeClr>
                </a:solidFill>
                <a:latin typeface="微软雅黑" panose="020B0503020204020204" pitchFamily="34" charset="-122"/>
                <a:ea typeface="微软雅黑" panose="020B0503020204020204" pitchFamily="34" charset="-122"/>
              </a:rPr>
              <a:t>什么是“老”程序？</a:t>
            </a:r>
            <a:endParaRPr lang="en-US" altLang="zh-CN" sz="4400" b="1" dirty="0" smtClean="0">
              <a:solidFill>
                <a:schemeClr val="accent1">
                  <a:lumMod val="75000"/>
                </a:schemeClr>
              </a:solidFill>
              <a:latin typeface="微软雅黑" panose="020B0503020204020204" pitchFamily="34" charset="-122"/>
              <a:ea typeface="微软雅黑" panose="020B0503020204020204" pitchFamily="34" charset="-122"/>
            </a:endParaRPr>
          </a:p>
          <a:p>
            <a:r>
              <a:rPr lang="zh-CN" altLang="en-US" sz="2800" b="1" dirty="0" smtClean="0">
                <a:solidFill>
                  <a:srgbClr val="58595B"/>
                </a:solidFill>
                <a:latin typeface="微软雅黑" panose="020B0503020204020204" pitchFamily="34" charset="-122"/>
                <a:ea typeface="微软雅黑" panose="020B0503020204020204" pitchFamily="34" charset="-122"/>
              </a:rPr>
              <a:t>“老”程序</a:t>
            </a:r>
            <a:r>
              <a:rPr lang="zh-CN" altLang="en-US" sz="2800" b="1" dirty="0">
                <a:solidFill>
                  <a:srgbClr val="58595B"/>
                </a:solidFill>
                <a:latin typeface="微软雅黑" panose="020B0503020204020204" pitchFamily="34" charset="-122"/>
                <a:ea typeface="微软雅黑" panose="020B0503020204020204" pitchFamily="34" charset="-122"/>
              </a:rPr>
              <a:t>的体系结构和数据结构都很差，文档不全甚至完全没有文档，对曾经做过的修改也没有完整的记录。</a:t>
            </a:r>
          </a:p>
          <a:p>
            <a:endParaRPr lang="fr-FR" sz="1500" b="1" dirty="0">
              <a:solidFill>
                <a:srgbClr val="58595B"/>
              </a:solidFill>
              <a:latin typeface="微软雅黑" panose="020B0503020204020204" pitchFamily="34" charset="-122"/>
              <a:ea typeface="微软雅黑" panose="020B0503020204020204" pitchFamily="34" charset="-122"/>
            </a:endParaRPr>
          </a:p>
        </p:txBody>
      </p:sp>
      <p:pic>
        <p:nvPicPr>
          <p:cNvPr id="20" name="Image 12" descr="Divider Right.png"/>
          <p:cNvPicPr>
            <a:picLocks noChangeAspect="1"/>
          </p:cNvPicPr>
          <p:nvPr/>
        </p:nvPicPr>
        <p:blipFill>
          <a:blip r:embed="rId3"/>
          <a:stretch>
            <a:fillRect/>
          </a:stretch>
        </p:blipFill>
        <p:spPr>
          <a:xfrm rot="10800000" flipH="1">
            <a:off x="7150438" y="610203"/>
            <a:ext cx="2030885" cy="70311"/>
          </a:xfrm>
          <a:prstGeom prst="rect">
            <a:avLst/>
          </a:prstGeom>
        </p:spPr>
      </p:pic>
      <p:sp>
        <p:nvSpPr>
          <p:cNvPr id="69" name="ZoneTexte 17"/>
          <p:cNvSpPr txBox="1"/>
          <p:nvPr/>
        </p:nvSpPr>
        <p:spPr>
          <a:xfrm>
            <a:off x="903637" y="3842997"/>
            <a:ext cx="10220083" cy="2092877"/>
          </a:xfrm>
          <a:prstGeom prst="rect">
            <a:avLst/>
          </a:prstGeom>
          <a:noFill/>
        </p:spPr>
        <p:txBody>
          <a:bodyPr wrap="square" lIns="121917" tIns="60958" rIns="121917" bIns="60958" rtlCol="0">
            <a:spAutoFit/>
          </a:bodyPr>
          <a:lstStyle/>
          <a:p>
            <a:r>
              <a:rPr lang="zh-CN" altLang="en-US" sz="3600" b="1" dirty="0" smtClean="0">
                <a:solidFill>
                  <a:schemeClr val="accent1">
                    <a:lumMod val="75000"/>
                  </a:schemeClr>
                </a:solidFill>
                <a:latin typeface="微软雅黑" panose="020B0503020204020204" pitchFamily="34" charset="-122"/>
                <a:ea typeface="微软雅黑" panose="020B0503020204020204" pitchFamily="34" charset="-122"/>
              </a:rPr>
              <a:t>那我们怎样满足用户对上述这类“老”程序的维护要求？</a:t>
            </a:r>
            <a:endParaRPr lang="en-US" altLang="zh-CN" sz="3600" b="1" dirty="0" smtClean="0">
              <a:solidFill>
                <a:schemeClr val="accent1">
                  <a:lumMod val="75000"/>
                </a:schemeClr>
              </a:solidFill>
              <a:latin typeface="微软雅黑" panose="020B0503020204020204" pitchFamily="34" charset="-122"/>
              <a:ea typeface="微软雅黑" panose="020B0503020204020204" pitchFamily="34" charset="-122"/>
            </a:endParaRPr>
          </a:p>
          <a:p>
            <a:r>
              <a:rPr lang="zh-CN" altLang="en-US" sz="2800" b="1" dirty="0" smtClean="0">
                <a:solidFill>
                  <a:srgbClr val="58595B"/>
                </a:solidFill>
                <a:latin typeface="微软雅黑" panose="020B0503020204020204" pitchFamily="34" charset="-122"/>
                <a:ea typeface="微软雅黑" panose="020B0503020204020204" pitchFamily="34" charset="-122"/>
              </a:rPr>
              <a:t>为了修改这类程序以适应用户新的或变更的需求，有以下四种做法可供选择。</a:t>
            </a:r>
            <a:endParaRPr lang="fr-FR" sz="1500" b="1" dirty="0">
              <a:solidFill>
                <a:srgbClr val="58595B"/>
              </a:solidFill>
              <a:latin typeface="微软雅黑" panose="020B0503020204020204" pitchFamily="34" charset="-122"/>
              <a:ea typeface="微软雅黑" panose="020B0503020204020204" pitchFamily="34" charset="-122"/>
            </a:endParaRPr>
          </a:p>
        </p:txBody>
      </p:sp>
      <p:sp>
        <p:nvSpPr>
          <p:cNvPr id="2" name="动作按钮: 上一张 1">
            <a:hlinkClick r:id="" action="ppaction://hlinkshowjump?jump=lastslideviewed" highlightClick="1"/>
          </p:cNvPr>
          <p:cNvSpPr/>
          <p:nvPr/>
        </p:nvSpPr>
        <p:spPr>
          <a:xfrm>
            <a:off x="11843766" y="6471666"/>
            <a:ext cx="348234" cy="386334"/>
          </a:xfrm>
          <a:prstGeom prst="actionButtonReturn">
            <a:avLst/>
          </a:prstGeom>
          <a:solidFill>
            <a:srgbClr val="0054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335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Effect transition="in" filter="fade">
                                      <p:cBhvr>
                                        <p:cTn id="1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6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703607" y="414678"/>
            <a:ext cx="2687949" cy="415498"/>
          </a:xfrm>
          <a:prstGeom prst="rect">
            <a:avLst/>
          </a:prstGeom>
          <a:noFill/>
        </p:spPr>
        <p:txBody>
          <a:bodyPr wrap="square" lIns="0" tIns="0" rIns="0" bIns="0" rtlCol="0">
            <a:spAutoFit/>
          </a:bodyPr>
          <a:lstStyle/>
          <a:p>
            <a:pPr algn="ctr"/>
            <a:r>
              <a:rPr lang="zh-CN" altLang="en-US" sz="2700" b="1" dirty="0" smtClean="0">
                <a:solidFill>
                  <a:srgbClr val="0070C0"/>
                </a:solidFill>
                <a:latin typeface="微软雅黑" pitchFamily="34" charset="-122"/>
                <a:ea typeface="微软雅黑" pitchFamily="34" charset="-122"/>
              </a:rPr>
              <a:t>预防性维护</a:t>
            </a:r>
            <a:endParaRPr lang="zh-CN" altLang="en-US" sz="1300" dirty="0">
              <a:solidFill>
                <a:srgbClr val="0070C0"/>
              </a:solidFill>
              <a:latin typeface="微软雅黑" pitchFamily="34" charset="-122"/>
              <a:ea typeface="微软雅黑" pitchFamily="34" charset="-122"/>
            </a:endParaRPr>
          </a:p>
        </p:txBody>
      </p:sp>
      <p:pic>
        <p:nvPicPr>
          <p:cNvPr id="18" name="Image 12" descr="Divider Right.png"/>
          <p:cNvPicPr>
            <a:picLocks noChangeAspect="1"/>
          </p:cNvPicPr>
          <p:nvPr/>
        </p:nvPicPr>
        <p:blipFill>
          <a:blip r:embed="rId3"/>
          <a:stretch>
            <a:fillRect/>
          </a:stretch>
        </p:blipFill>
        <p:spPr>
          <a:xfrm flipH="1">
            <a:off x="2928015" y="610203"/>
            <a:ext cx="2030885" cy="70311"/>
          </a:xfrm>
          <a:prstGeom prst="rect">
            <a:avLst/>
          </a:prstGeom>
        </p:spPr>
      </p:pic>
      <p:sp>
        <p:nvSpPr>
          <p:cNvPr id="19" name="ZoneTexte 17"/>
          <p:cNvSpPr txBox="1"/>
          <p:nvPr/>
        </p:nvSpPr>
        <p:spPr>
          <a:xfrm>
            <a:off x="843601" y="1479742"/>
            <a:ext cx="10652982" cy="5509196"/>
          </a:xfrm>
          <a:prstGeom prst="rect">
            <a:avLst/>
          </a:prstGeom>
          <a:noFill/>
        </p:spPr>
        <p:txBody>
          <a:bodyPr wrap="square" lIns="121917" tIns="60958" rIns="121917" bIns="60958" rtlCol="0">
            <a:spAutoFit/>
          </a:bodyPr>
          <a:lstStyle/>
          <a:p>
            <a:r>
              <a:rPr lang="zh-CN" altLang="en-US" sz="2800" b="1" dirty="0">
                <a:solidFill>
                  <a:srgbClr val="58595B"/>
                </a:solidFill>
                <a:latin typeface="微软雅黑" panose="020B0503020204020204" pitchFamily="34" charset="-122"/>
                <a:ea typeface="微软雅黑" panose="020B0503020204020204" pitchFamily="34" charset="-122"/>
              </a:rPr>
              <a:t>（</a:t>
            </a:r>
            <a:r>
              <a:rPr lang="en-US" altLang="zh-CN" sz="2800" b="1" dirty="0">
                <a:solidFill>
                  <a:srgbClr val="58595B"/>
                </a:solidFill>
                <a:latin typeface="微软雅黑" panose="020B0503020204020204" pitchFamily="34" charset="-122"/>
                <a:ea typeface="微软雅黑" panose="020B0503020204020204" pitchFamily="34" charset="-122"/>
              </a:rPr>
              <a:t>1</a:t>
            </a:r>
            <a:r>
              <a:rPr lang="zh-CN" altLang="en-US" sz="2800" b="1" dirty="0">
                <a:solidFill>
                  <a:srgbClr val="58595B"/>
                </a:solidFill>
                <a:latin typeface="微软雅黑" panose="020B0503020204020204" pitchFamily="34" charset="-122"/>
                <a:ea typeface="微软雅黑" panose="020B0503020204020204" pitchFamily="34" charset="-122"/>
              </a:rPr>
              <a:t>）反复多次地做修改程序的尝试，与不可见的设计及源代码“顽强战斗”，以实现所要求的修改</a:t>
            </a:r>
            <a:r>
              <a:rPr lang="zh-CN" altLang="en-US" sz="2800" b="1" dirty="0" smtClean="0">
                <a:solidFill>
                  <a:srgbClr val="58595B"/>
                </a:solidFill>
                <a:latin typeface="微软雅黑" panose="020B0503020204020204" pitchFamily="34" charset="-122"/>
                <a:ea typeface="微软雅黑" panose="020B0503020204020204" pitchFamily="34" charset="-122"/>
              </a:rPr>
              <a:t>。</a:t>
            </a:r>
            <a:r>
              <a:rPr lang="zh-CN" altLang="en-US" sz="2800" b="1" dirty="0" smtClean="0">
                <a:solidFill>
                  <a:schemeClr val="accent1">
                    <a:lumMod val="75000"/>
                  </a:schemeClr>
                </a:solidFill>
                <a:latin typeface="微软雅黑" panose="020B0503020204020204" pitchFamily="34" charset="-122"/>
                <a:ea typeface="微软雅黑" panose="020B0503020204020204" pitchFamily="34" charset="-122"/>
              </a:rPr>
              <a:t>（盲目的）</a:t>
            </a:r>
            <a:endParaRPr lang="en-US" altLang="zh-CN" sz="2800" b="1" dirty="0" smtClean="0">
              <a:solidFill>
                <a:schemeClr val="accent1">
                  <a:lumMod val="75000"/>
                </a:schemeClr>
              </a:solidFill>
              <a:latin typeface="微软雅黑" panose="020B0503020204020204" pitchFamily="34" charset="-122"/>
              <a:ea typeface="微软雅黑" panose="020B0503020204020204" pitchFamily="34" charset="-122"/>
            </a:endParaRPr>
          </a:p>
          <a:p>
            <a:endParaRPr lang="zh-CN" altLang="en-US" sz="2800" b="1" dirty="0">
              <a:solidFill>
                <a:srgbClr val="58595B"/>
              </a:solidFill>
              <a:latin typeface="微软雅黑" panose="020B0503020204020204" pitchFamily="34" charset="-122"/>
              <a:ea typeface="微软雅黑" panose="020B0503020204020204" pitchFamily="34" charset="-122"/>
            </a:endParaRPr>
          </a:p>
          <a:p>
            <a:r>
              <a:rPr lang="zh-CN" altLang="en-US" sz="2800" b="1" dirty="0">
                <a:solidFill>
                  <a:srgbClr val="58595B"/>
                </a:solidFill>
                <a:latin typeface="微软雅黑" panose="020B0503020204020204" pitchFamily="34" charset="-122"/>
                <a:ea typeface="微软雅黑" panose="020B0503020204020204" pitchFamily="34" charset="-122"/>
              </a:rPr>
              <a:t>（</a:t>
            </a:r>
            <a:r>
              <a:rPr lang="en-US" altLang="zh-CN" sz="2800" b="1" dirty="0">
                <a:solidFill>
                  <a:srgbClr val="58595B"/>
                </a:solidFill>
                <a:latin typeface="微软雅黑" panose="020B0503020204020204" pitchFamily="34" charset="-122"/>
                <a:ea typeface="微软雅黑" panose="020B0503020204020204" pitchFamily="34" charset="-122"/>
              </a:rPr>
              <a:t>2</a:t>
            </a:r>
            <a:r>
              <a:rPr lang="zh-CN" altLang="en-US" sz="2800" b="1" dirty="0">
                <a:solidFill>
                  <a:srgbClr val="58595B"/>
                </a:solidFill>
                <a:latin typeface="微软雅黑" panose="020B0503020204020204" pitchFamily="34" charset="-122"/>
                <a:ea typeface="微软雅黑" panose="020B0503020204020204" pitchFamily="34" charset="-122"/>
              </a:rPr>
              <a:t>） 通过仔细分析程序尽可能多地掌握程序的内部工作细节，以便更有效地修改它</a:t>
            </a:r>
            <a:r>
              <a:rPr lang="zh-CN" altLang="en-US" sz="2800" b="1" dirty="0" smtClean="0">
                <a:solidFill>
                  <a:srgbClr val="58595B"/>
                </a:solidFill>
                <a:latin typeface="微软雅黑" panose="020B0503020204020204" pitchFamily="34" charset="-122"/>
                <a:ea typeface="微软雅黑" panose="020B0503020204020204" pitchFamily="34" charset="-122"/>
              </a:rPr>
              <a:t>。</a:t>
            </a:r>
            <a:endParaRPr lang="en-US" altLang="zh-CN" sz="2800" b="1" dirty="0" smtClean="0">
              <a:solidFill>
                <a:srgbClr val="58595B"/>
              </a:solidFill>
              <a:latin typeface="微软雅黑" panose="020B0503020204020204" pitchFamily="34" charset="-122"/>
              <a:ea typeface="微软雅黑" panose="020B0503020204020204" pitchFamily="34" charset="-122"/>
            </a:endParaRPr>
          </a:p>
          <a:p>
            <a:endParaRPr lang="zh-CN" altLang="en-US" sz="2800" b="1" dirty="0">
              <a:solidFill>
                <a:srgbClr val="58595B"/>
              </a:solidFill>
              <a:latin typeface="微软雅黑" panose="020B0503020204020204" pitchFamily="34" charset="-122"/>
              <a:ea typeface="微软雅黑" panose="020B0503020204020204" pitchFamily="34" charset="-122"/>
            </a:endParaRPr>
          </a:p>
          <a:p>
            <a:r>
              <a:rPr lang="zh-CN" altLang="en-US" sz="2800" b="1" dirty="0">
                <a:solidFill>
                  <a:srgbClr val="58595B"/>
                </a:solidFill>
                <a:latin typeface="微软雅黑" panose="020B0503020204020204" pitchFamily="34" charset="-122"/>
                <a:ea typeface="微软雅黑" panose="020B0503020204020204" pitchFamily="34" charset="-122"/>
              </a:rPr>
              <a:t>（</a:t>
            </a:r>
            <a:r>
              <a:rPr lang="en-US" altLang="zh-CN" sz="2800" b="1" dirty="0">
                <a:solidFill>
                  <a:srgbClr val="58595B"/>
                </a:solidFill>
                <a:latin typeface="微软雅黑" panose="020B0503020204020204" pitchFamily="34" charset="-122"/>
                <a:ea typeface="微软雅黑" panose="020B0503020204020204" pitchFamily="34" charset="-122"/>
              </a:rPr>
              <a:t>3</a:t>
            </a:r>
            <a:r>
              <a:rPr lang="zh-CN" altLang="en-US" sz="2800" b="1" dirty="0">
                <a:solidFill>
                  <a:srgbClr val="58595B"/>
                </a:solidFill>
                <a:latin typeface="微软雅黑" panose="020B0503020204020204" pitchFamily="34" charset="-122"/>
                <a:ea typeface="微软雅黑" panose="020B0503020204020204" pitchFamily="34" charset="-122"/>
              </a:rPr>
              <a:t>） 在深入理解原有设计的基础上，用软件工程方法重新设计、重新编码和测试那些需要变更的软件部分</a:t>
            </a:r>
            <a:r>
              <a:rPr lang="zh-CN" altLang="en-US" sz="2800" b="1" dirty="0" smtClean="0">
                <a:solidFill>
                  <a:srgbClr val="58595B"/>
                </a:solidFill>
                <a:latin typeface="微软雅黑" panose="020B0503020204020204" pitchFamily="34" charset="-122"/>
                <a:ea typeface="微软雅黑" panose="020B0503020204020204" pitchFamily="34" charset="-122"/>
              </a:rPr>
              <a:t>。</a:t>
            </a:r>
            <a:r>
              <a:rPr lang="zh-CN" altLang="en-US" sz="2800" b="1" dirty="0" smtClean="0">
                <a:solidFill>
                  <a:schemeClr val="accent1">
                    <a:lumMod val="75000"/>
                  </a:schemeClr>
                </a:solidFill>
                <a:latin typeface="微软雅黑" panose="020B0503020204020204" pitchFamily="34" charset="-122"/>
                <a:ea typeface="微软雅黑" panose="020B0503020204020204" pitchFamily="34" charset="-122"/>
              </a:rPr>
              <a:t>（局部的再工程）</a:t>
            </a:r>
            <a:endParaRPr lang="en-US" altLang="zh-CN" sz="2800" b="1" dirty="0" smtClean="0">
              <a:solidFill>
                <a:schemeClr val="accent1">
                  <a:lumMod val="75000"/>
                </a:schemeClr>
              </a:solidFill>
              <a:latin typeface="微软雅黑" panose="020B0503020204020204" pitchFamily="34" charset="-122"/>
              <a:ea typeface="微软雅黑" panose="020B0503020204020204" pitchFamily="34" charset="-122"/>
            </a:endParaRPr>
          </a:p>
          <a:p>
            <a:endParaRPr lang="zh-CN" altLang="en-US" sz="2800" b="1" dirty="0">
              <a:solidFill>
                <a:srgbClr val="58595B"/>
              </a:solidFill>
              <a:latin typeface="微软雅黑" panose="020B0503020204020204" pitchFamily="34" charset="-122"/>
              <a:ea typeface="微软雅黑" panose="020B0503020204020204" pitchFamily="34" charset="-122"/>
            </a:endParaRPr>
          </a:p>
          <a:p>
            <a:r>
              <a:rPr lang="zh-CN" altLang="en-US" sz="2800" b="1" dirty="0">
                <a:solidFill>
                  <a:srgbClr val="58595B"/>
                </a:solidFill>
                <a:latin typeface="微软雅黑" panose="020B0503020204020204" pitchFamily="34" charset="-122"/>
                <a:ea typeface="微软雅黑" panose="020B0503020204020204" pitchFamily="34" charset="-122"/>
              </a:rPr>
              <a:t>（</a:t>
            </a:r>
            <a:r>
              <a:rPr lang="en-US" altLang="zh-CN" sz="2800" b="1" dirty="0">
                <a:solidFill>
                  <a:srgbClr val="58595B"/>
                </a:solidFill>
                <a:latin typeface="微软雅黑" panose="020B0503020204020204" pitchFamily="34" charset="-122"/>
                <a:ea typeface="微软雅黑" panose="020B0503020204020204" pitchFamily="34" charset="-122"/>
              </a:rPr>
              <a:t>4</a:t>
            </a:r>
            <a:r>
              <a:rPr lang="zh-CN" altLang="en-US" sz="2800" b="1" dirty="0">
                <a:solidFill>
                  <a:srgbClr val="58595B"/>
                </a:solidFill>
                <a:latin typeface="微软雅黑" panose="020B0503020204020204" pitchFamily="34" charset="-122"/>
                <a:ea typeface="微软雅黑" panose="020B0503020204020204" pitchFamily="34" charset="-122"/>
              </a:rPr>
              <a:t>） 以软件工程方法学为指导，对程序全部重新设计、重新编码和测试，为此可以使用</a:t>
            </a:r>
            <a:r>
              <a:rPr lang="en-US" altLang="zh-CN" sz="2800" b="1" dirty="0">
                <a:solidFill>
                  <a:srgbClr val="58595B"/>
                </a:solidFill>
                <a:latin typeface="微软雅黑" panose="020B0503020204020204" pitchFamily="34" charset="-122"/>
                <a:ea typeface="微软雅黑" panose="020B0503020204020204" pitchFamily="34" charset="-122"/>
              </a:rPr>
              <a:t>CASE</a:t>
            </a:r>
            <a:r>
              <a:rPr lang="zh-CN" altLang="en-US" sz="2800" b="1" dirty="0">
                <a:solidFill>
                  <a:srgbClr val="58595B"/>
                </a:solidFill>
                <a:latin typeface="微软雅黑" panose="020B0503020204020204" pitchFamily="34" charset="-122"/>
                <a:ea typeface="微软雅黑" panose="020B0503020204020204" pitchFamily="34" charset="-122"/>
              </a:rPr>
              <a:t>工具（逆向工程和再工程工具）来帮助理解原有的</a:t>
            </a:r>
            <a:r>
              <a:rPr lang="zh-CN" altLang="en-US" sz="2800" b="1" dirty="0" smtClean="0">
                <a:solidFill>
                  <a:srgbClr val="58595B"/>
                </a:solidFill>
                <a:latin typeface="微软雅黑" panose="020B0503020204020204" pitchFamily="34" charset="-122"/>
                <a:ea typeface="微软雅黑" panose="020B0503020204020204" pitchFamily="34" charset="-122"/>
              </a:rPr>
              <a:t>设计。</a:t>
            </a:r>
            <a:r>
              <a:rPr lang="zh-CN" altLang="en-US" sz="2800" b="1" dirty="0" smtClean="0">
                <a:solidFill>
                  <a:schemeClr val="accent1">
                    <a:lumMod val="75000"/>
                  </a:schemeClr>
                </a:solidFill>
                <a:latin typeface="微软雅黑" panose="020B0503020204020204" pitchFamily="34" charset="-122"/>
                <a:ea typeface="微软雅黑" panose="020B0503020204020204" pitchFamily="34" charset="-122"/>
              </a:rPr>
              <a:t>（软件再工程）</a:t>
            </a:r>
            <a:endParaRPr lang="zh-CN" altLang="en-US" sz="2800" b="1" dirty="0">
              <a:solidFill>
                <a:schemeClr val="accent1">
                  <a:lumMod val="75000"/>
                </a:schemeClr>
              </a:solidFill>
              <a:latin typeface="微软雅黑" panose="020B0503020204020204" pitchFamily="34" charset="-122"/>
              <a:ea typeface="微软雅黑" panose="020B0503020204020204" pitchFamily="34" charset="-122"/>
            </a:endParaRPr>
          </a:p>
          <a:p>
            <a:endParaRPr lang="fr-FR" sz="1200" b="1" dirty="0">
              <a:solidFill>
                <a:srgbClr val="58595B"/>
              </a:solidFill>
              <a:latin typeface="微软雅黑" panose="020B0503020204020204" pitchFamily="34" charset="-122"/>
              <a:ea typeface="微软雅黑" panose="020B0503020204020204" pitchFamily="34" charset="-122"/>
            </a:endParaRPr>
          </a:p>
        </p:txBody>
      </p:sp>
      <p:pic>
        <p:nvPicPr>
          <p:cNvPr id="20" name="Image 12" descr="Divider Right.png"/>
          <p:cNvPicPr>
            <a:picLocks noChangeAspect="1"/>
          </p:cNvPicPr>
          <p:nvPr/>
        </p:nvPicPr>
        <p:blipFill>
          <a:blip r:embed="rId3"/>
          <a:stretch>
            <a:fillRect/>
          </a:stretch>
        </p:blipFill>
        <p:spPr>
          <a:xfrm rot="10800000" flipH="1">
            <a:off x="7150438" y="610203"/>
            <a:ext cx="2030885" cy="70311"/>
          </a:xfrm>
          <a:prstGeom prst="rect">
            <a:avLst/>
          </a:prstGeom>
        </p:spPr>
      </p:pic>
      <p:sp>
        <p:nvSpPr>
          <p:cNvPr id="7" name="ZoneTexte 17"/>
          <p:cNvSpPr txBox="1"/>
          <p:nvPr/>
        </p:nvSpPr>
        <p:spPr>
          <a:xfrm>
            <a:off x="5308199" y="840868"/>
            <a:ext cx="1477321" cy="492438"/>
          </a:xfrm>
          <a:prstGeom prst="rect">
            <a:avLst/>
          </a:prstGeom>
          <a:noFill/>
        </p:spPr>
        <p:txBody>
          <a:bodyPr wrap="none" lIns="121917" tIns="60958" rIns="121917" bIns="60958" rtlCol="0">
            <a:spAutoFit/>
          </a:bodyPr>
          <a:lstStyle/>
          <a:p>
            <a:pPr algn="ctr"/>
            <a:r>
              <a:rPr lang="zh-CN" altLang="en-US" sz="2400" b="1" i="1" dirty="0" smtClean="0">
                <a:solidFill>
                  <a:srgbClr val="58595B"/>
                </a:solidFill>
                <a:latin typeface="微软雅黑" panose="020B0503020204020204" pitchFamily="34" charset="-122"/>
                <a:ea typeface="微软雅黑" panose="020B0503020204020204" pitchFamily="34" charset="-122"/>
              </a:rPr>
              <a:t>四种做法</a:t>
            </a:r>
            <a:endParaRPr lang="fr-FR" sz="2400" b="1" i="1" dirty="0">
              <a:solidFill>
                <a:srgbClr val="58595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19856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grpId="0" nodeType="after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animEffect transition="in" filter="fade">
                                      <p:cBhvr>
                                        <p:cTn id="13" dur="1000"/>
                                        <p:tgtEl>
                                          <p:spTgt spid="19">
                                            <p:txEl>
                                              <p:pRg st="0" end="0"/>
                                            </p:txEl>
                                          </p:spTgt>
                                        </p:tgtEl>
                                      </p:cBhvr>
                                    </p:animEffect>
                                    <p:anim calcmode="lin" valueType="num">
                                      <p:cBhvr>
                                        <p:cTn id="14"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750"/>
                            </p:stCondLst>
                            <p:childTnLst>
                              <p:par>
                                <p:cTn id="17" presetID="42" presetClass="entr" presetSubtype="0" fill="hold" grpId="0" nodeType="after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animEffect transition="in" filter="fade">
                                      <p:cBhvr>
                                        <p:cTn id="19" dur="1000"/>
                                        <p:tgtEl>
                                          <p:spTgt spid="19">
                                            <p:txEl>
                                              <p:pRg st="2" end="2"/>
                                            </p:txEl>
                                          </p:spTgt>
                                        </p:tgtEl>
                                      </p:cBhvr>
                                    </p:animEffect>
                                    <p:anim calcmode="lin" valueType="num">
                                      <p:cBhvr>
                                        <p:cTn id="20" dur="1000" fill="hold"/>
                                        <p:tgtEl>
                                          <p:spTgt spid="1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9">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2750"/>
                            </p:stCondLst>
                            <p:childTnLst>
                              <p:par>
                                <p:cTn id="23" presetID="42" presetClass="entr" presetSubtype="0" fill="hold" grpId="0" nodeType="afterEffect">
                                  <p:stCondLst>
                                    <p:cond delay="0"/>
                                  </p:stCondLst>
                                  <p:childTnLst>
                                    <p:set>
                                      <p:cBhvr>
                                        <p:cTn id="24" dur="1" fill="hold">
                                          <p:stCondLst>
                                            <p:cond delay="0"/>
                                          </p:stCondLst>
                                        </p:cTn>
                                        <p:tgtEl>
                                          <p:spTgt spid="19">
                                            <p:txEl>
                                              <p:pRg st="4" end="4"/>
                                            </p:txEl>
                                          </p:spTgt>
                                        </p:tgtEl>
                                        <p:attrNameLst>
                                          <p:attrName>style.visibility</p:attrName>
                                        </p:attrNameLst>
                                      </p:cBhvr>
                                      <p:to>
                                        <p:strVal val="visible"/>
                                      </p:to>
                                    </p:set>
                                    <p:animEffect transition="in" filter="fade">
                                      <p:cBhvr>
                                        <p:cTn id="25" dur="1000"/>
                                        <p:tgtEl>
                                          <p:spTgt spid="19">
                                            <p:txEl>
                                              <p:pRg st="4" end="4"/>
                                            </p:txEl>
                                          </p:spTgt>
                                        </p:tgtEl>
                                      </p:cBhvr>
                                    </p:animEffect>
                                    <p:anim calcmode="lin" valueType="num">
                                      <p:cBhvr>
                                        <p:cTn id="26" dur="1000" fill="hold"/>
                                        <p:tgtEl>
                                          <p:spTgt spid="19">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19">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3750"/>
                            </p:stCondLst>
                            <p:childTnLst>
                              <p:par>
                                <p:cTn id="29" presetID="42" presetClass="entr" presetSubtype="0" fill="hold" grpId="0" nodeType="afterEffect">
                                  <p:stCondLst>
                                    <p:cond delay="0"/>
                                  </p:stCondLst>
                                  <p:childTnLst>
                                    <p:set>
                                      <p:cBhvr>
                                        <p:cTn id="30" dur="1" fill="hold">
                                          <p:stCondLst>
                                            <p:cond delay="0"/>
                                          </p:stCondLst>
                                        </p:cTn>
                                        <p:tgtEl>
                                          <p:spTgt spid="19">
                                            <p:txEl>
                                              <p:pRg st="6" end="6"/>
                                            </p:txEl>
                                          </p:spTgt>
                                        </p:tgtEl>
                                        <p:attrNameLst>
                                          <p:attrName>style.visibility</p:attrName>
                                        </p:attrNameLst>
                                      </p:cBhvr>
                                      <p:to>
                                        <p:strVal val="visible"/>
                                      </p:to>
                                    </p:set>
                                    <p:animEffect transition="in" filter="fade">
                                      <p:cBhvr>
                                        <p:cTn id="31" dur="1000"/>
                                        <p:tgtEl>
                                          <p:spTgt spid="19">
                                            <p:txEl>
                                              <p:pRg st="6" end="6"/>
                                            </p:txEl>
                                          </p:spTgt>
                                        </p:tgtEl>
                                      </p:cBhvr>
                                    </p:animEffect>
                                    <p:anim calcmode="lin" valueType="num">
                                      <p:cBhvr>
                                        <p:cTn id="32" dur="1000" fill="hold"/>
                                        <p:tgtEl>
                                          <p:spTgt spid="19">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1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7184" name="组合 17"/>
          <p:cNvGrpSpPr>
            <a:grpSpLocks/>
          </p:cNvGrpSpPr>
          <p:nvPr/>
        </p:nvGrpSpPr>
        <p:grpSpPr bwMode="auto">
          <a:xfrm>
            <a:off x="5226531" y="2244725"/>
            <a:ext cx="6233632" cy="1773735"/>
            <a:chOff x="271020" y="2420002"/>
            <a:chExt cx="6234569" cy="1773064"/>
          </a:xfrm>
        </p:grpSpPr>
        <p:sp>
          <p:nvSpPr>
            <p:cNvPr id="7186"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en-US" altLang="zh-CN" sz="6000" b="1" dirty="0">
                  <a:solidFill>
                    <a:srgbClr val="0070C0"/>
                  </a:solidFill>
                  <a:latin typeface="微软雅黑" pitchFamily="34" charset="-122"/>
                  <a:ea typeface="微软雅黑" pitchFamily="34" charset="-122"/>
                </a:rPr>
                <a:t>Part  </a:t>
              </a:r>
              <a:r>
                <a:rPr lang="en-US" altLang="zh-CN" sz="6000" b="1" dirty="0" smtClean="0">
                  <a:solidFill>
                    <a:srgbClr val="0070C0"/>
                  </a:solidFill>
                  <a:latin typeface="微软雅黑" pitchFamily="34" charset="-122"/>
                  <a:ea typeface="微软雅黑" pitchFamily="34" charset="-122"/>
                </a:rPr>
                <a:t>02</a:t>
              </a:r>
              <a:endParaRPr lang="zh-CN" altLang="en-US" sz="6000" b="1" dirty="0">
                <a:solidFill>
                  <a:srgbClr val="0070C0"/>
                </a:solidFill>
                <a:latin typeface="微软雅黑" pitchFamily="34" charset="-122"/>
                <a:ea typeface="微软雅黑" pitchFamily="34" charset="-122"/>
              </a:endParaRPr>
            </a:p>
          </p:txBody>
        </p:sp>
        <p:sp>
          <p:nvSpPr>
            <p:cNvPr id="7187" name="文本框 19"/>
            <p:cNvSpPr txBox="1">
              <a:spLocks noChangeArrowheads="1"/>
            </p:cNvSpPr>
            <p:nvPr/>
          </p:nvSpPr>
          <p:spPr bwMode="auto">
            <a:xfrm>
              <a:off x="271020"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r>
                <a:rPr lang="zh-CN" altLang="en-US" sz="5400" b="1" dirty="0" smtClean="0">
                  <a:solidFill>
                    <a:srgbClr val="0070C0"/>
                  </a:solidFill>
                  <a:latin typeface="微软雅黑" pitchFamily="34" charset="-122"/>
                  <a:ea typeface="微软雅黑" pitchFamily="34" charset="-122"/>
                </a:rPr>
                <a:t>六个事实</a:t>
              </a:r>
              <a:endParaRPr lang="zh-CN" altLang="en-US" sz="5400" b="1" dirty="0">
                <a:solidFill>
                  <a:srgbClr val="0070C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810525260"/>
      </p:ext>
    </p:extLst>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80000">
                                          <p:cBhvr additive="base">
                                            <p:cTn id="7" dur="1500" fill="hold"/>
                                            <p:tgtEl>
                                              <p:spTgt spid="7"/>
                                            </p:tgtEl>
                                            <p:attrNameLst>
                                              <p:attrName>ppt_x</p:attrName>
                                            </p:attrNameLst>
                                          </p:cBhvr>
                                          <p:tavLst>
                                            <p:tav tm="0">
                                              <p:val>
                                                <p:strVal val="0-#ppt_w/2"/>
                                              </p:val>
                                            </p:tav>
                                            <p:tav tm="100000">
                                              <p:val>
                                                <p:strVal val="#ppt_x"/>
                                              </p:val>
                                            </p:tav>
                                          </p:tavLst>
                                        </p:anim>
                                        <p:anim calcmode="lin" valueType="num" p14:bounceEnd="80000">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8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80000">
                                          <p:cBhvr additive="base">
                                            <p:cTn id="11" dur="1500" fill="hold"/>
                                            <p:tgtEl>
                                              <p:spTgt spid="5"/>
                                            </p:tgtEl>
                                            <p:attrNameLst>
                                              <p:attrName>ppt_x</p:attrName>
                                            </p:attrNameLst>
                                          </p:cBhvr>
                                          <p:tavLst>
                                            <p:tav tm="0">
                                              <p:val>
                                                <p:strVal val="0-#ppt_w/2"/>
                                              </p:val>
                                            </p:tav>
                                            <p:tav tm="100000">
                                              <p:val>
                                                <p:strVal val="#ppt_x"/>
                                              </p:val>
                                            </p:tav>
                                          </p:tavLst>
                                        </p:anim>
                                        <p:anim calcmode="lin" valueType="num" p14:bounceEnd="80000">
                                          <p:cBhvr additive="base">
                                            <p:cTn id="12" dur="1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14:presetBounceEnd="80000">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14:bounceEnd="80000">
                                          <p:cBhvr additive="base">
                                            <p:cTn id="15" dur="1500" fill="hold"/>
                                            <p:tgtEl>
                                              <p:spTgt spid="14"/>
                                            </p:tgtEl>
                                            <p:attrNameLst>
                                              <p:attrName>ppt_x</p:attrName>
                                            </p:attrNameLst>
                                          </p:cBhvr>
                                          <p:tavLst>
                                            <p:tav tm="0">
                                              <p:val>
                                                <p:strVal val="#ppt_x"/>
                                              </p:val>
                                            </p:tav>
                                            <p:tav tm="100000">
                                              <p:val>
                                                <p:strVal val="#ppt_x"/>
                                              </p:val>
                                            </p:tav>
                                          </p:tavLst>
                                        </p:anim>
                                        <p:anim calcmode="lin" valueType="num" p14:bounceEnd="80000">
                                          <p:cBhvr additive="base">
                                            <p:cTn id="16" dur="1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80000">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14:bounceEnd="80000">
                                          <p:cBhvr additive="base">
                                            <p:cTn id="19" dur="1500" fill="hold"/>
                                            <p:tgtEl>
                                              <p:spTgt spid="12"/>
                                            </p:tgtEl>
                                            <p:attrNameLst>
                                              <p:attrName>ppt_x</p:attrName>
                                            </p:attrNameLst>
                                          </p:cBhvr>
                                          <p:tavLst>
                                            <p:tav tm="0">
                                              <p:val>
                                                <p:strVal val="#ppt_x"/>
                                              </p:val>
                                            </p:tav>
                                            <p:tav tm="100000">
                                              <p:val>
                                                <p:strVal val="#ppt_x"/>
                                              </p:val>
                                            </p:tav>
                                          </p:tavLst>
                                        </p:anim>
                                        <p:anim calcmode="lin" valueType="num" p14:bounceEnd="80000">
                                          <p:cBhvr additive="base">
                                            <p:cTn id="20" dur="1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14:presetBounceEnd="80000">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14:bounceEnd="80000">
                                          <p:cBhvr additive="base">
                                            <p:cTn id="23" dur="1500" fill="hold"/>
                                            <p:tgtEl>
                                              <p:spTgt spid="15"/>
                                            </p:tgtEl>
                                            <p:attrNameLst>
                                              <p:attrName>ppt_x</p:attrName>
                                            </p:attrNameLst>
                                          </p:cBhvr>
                                          <p:tavLst>
                                            <p:tav tm="0">
                                              <p:val>
                                                <p:strVal val="1+#ppt_w/2"/>
                                              </p:val>
                                            </p:tav>
                                            <p:tav tm="100000">
                                              <p:val>
                                                <p:strVal val="#ppt_x"/>
                                              </p:val>
                                            </p:tav>
                                          </p:tavLst>
                                        </p:anim>
                                        <p:anim calcmode="lin" valueType="num" p14:bounceEnd="80000">
                                          <p:cBhvr additive="base">
                                            <p:cTn id="24" dur="1500" fill="hold"/>
                                            <p:tgtEl>
                                              <p:spTgt spid="15"/>
                                            </p:tgtEl>
                                            <p:attrNameLst>
                                              <p:attrName>ppt_y</p:attrName>
                                            </p:attrNameLst>
                                          </p:cBhvr>
                                          <p:tavLst>
                                            <p:tav tm="0">
                                              <p:val>
                                                <p:strVal val="#ppt_y"/>
                                              </p:val>
                                            </p:tav>
                                            <p:tav tm="100000">
                                              <p:val>
                                                <p:strVal val="#ppt_y"/>
                                              </p:val>
                                            </p:tav>
                                          </p:tavLst>
                                        </p:anim>
                                      </p:childTnLst>
                                    </p:cTn>
                                  </p:par>
                                  <p:par>
                                    <p:cTn id="25" presetID="2" presetClass="entr" presetSubtype="9" fill="hold" grpId="0" nodeType="withEffect" p14:presetBounceEnd="80000">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14:bounceEnd="80000">
                                          <p:cBhvr additive="base">
                                            <p:cTn id="27" dur="1500" fill="hold"/>
                                            <p:tgtEl>
                                              <p:spTgt spid="17"/>
                                            </p:tgtEl>
                                            <p:attrNameLst>
                                              <p:attrName>ppt_x</p:attrName>
                                            </p:attrNameLst>
                                          </p:cBhvr>
                                          <p:tavLst>
                                            <p:tav tm="0">
                                              <p:val>
                                                <p:strVal val="0-#ppt_w/2"/>
                                              </p:val>
                                            </p:tav>
                                            <p:tav tm="100000">
                                              <p:val>
                                                <p:strVal val="#ppt_x"/>
                                              </p:val>
                                            </p:tav>
                                          </p:tavLst>
                                        </p:anim>
                                        <p:anim calcmode="lin" valueType="num" p14:bounceEnd="80000">
                                          <p:cBhvr additive="base">
                                            <p:cTn id="28" dur="1500" fill="hold"/>
                                            <p:tgtEl>
                                              <p:spTgt spid="17"/>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14:presetBounceEnd="80000">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14:bounceEnd="80000">
                                          <p:cBhvr additive="base">
                                            <p:cTn id="31" dur="1500" fill="hold"/>
                                            <p:tgtEl>
                                              <p:spTgt spid="16"/>
                                            </p:tgtEl>
                                            <p:attrNameLst>
                                              <p:attrName>ppt_x</p:attrName>
                                            </p:attrNameLst>
                                          </p:cBhvr>
                                          <p:tavLst>
                                            <p:tav tm="0">
                                              <p:val>
                                                <p:strVal val="#ppt_x"/>
                                              </p:val>
                                            </p:tav>
                                            <p:tav tm="100000">
                                              <p:val>
                                                <p:strVal val="#ppt_x"/>
                                              </p:val>
                                            </p:tav>
                                          </p:tavLst>
                                        </p:anim>
                                        <p:anim calcmode="lin" valueType="num" p14:bounceEnd="80000">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14:presetBounceEnd="80000">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14:bounceEnd="80000">
                                          <p:cBhvr additive="base">
                                            <p:cTn id="35" dur="1500" fill="hold"/>
                                            <p:tgtEl>
                                              <p:spTgt spid="9"/>
                                            </p:tgtEl>
                                            <p:attrNameLst>
                                              <p:attrName>ppt_x</p:attrName>
                                            </p:attrNameLst>
                                          </p:cBhvr>
                                          <p:tavLst>
                                            <p:tav tm="0">
                                              <p:val>
                                                <p:strVal val="0-#ppt_w/2"/>
                                              </p:val>
                                            </p:tav>
                                            <p:tav tm="100000">
                                              <p:val>
                                                <p:strVal val="#ppt_x"/>
                                              </p:val>
                                            </p:tav>
                                          </p:tavLst>
                                        </p:anim>
                                        <p:anim calcmode="lin" valueType="num" p14:bounceEnd="80000">
                                          <p:cBhvr additive="base">
                                            <p:cTn id="36" dur="1500" fill="hold"/>
                                            <p:tgtEl>
                                              <p:spTgt spid="9"/>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14:presetBounceEnd="80000">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14:bounceEnd="80000">
                                          <p:cBhvr additive="base">
                                            <p:cTn id="39" dur="1500" fill="hold"/>
                                            <p:tgtEl>
                                              <p:spTgt spid="8"/>
                                            </p:tgtEl>
                                            <p:attrNameLst>
                                              <p:attrName>ppt_x</p:attrName>
                                            </p:attrNameLst>
                                          </p:cBhvr>
                                          <p:tavLst>
                                            <p:tav tm="0">
                                              <p:val>
                                                <p:strVal val="#ppt_x"/>
                                              </p:val>
                                            </p:tav>
                                            <p:tav tm="100000">
                                              <p:val>
                                                <p:strVal val="#ppt_x"/>
                                              </p:val>
                                            </p:tav>
                                          </p:tavLst>
                                        </p:anim>
                                        <p:anim calcmode="lin" valueType="num" p14:bounceEnd="80000">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14:presetBounceEnd="80000">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14:bounceEnd="80000">
                                          <p:cBhvr additive="base">
                                            <p:cTn id="43" dur="1500" fill="hold"/>
                                            <p:tgtEl>
                                              <p:spTgt spid="10"/>
                                            </p:tgtEl>
                                            <p:attrNameLst>
                                              <p:attrName>ppt_x</p:attrName>
                                            </p:attrNameLst>
                                          </p:cBhvr>
                                          <p:tavLst>
                                            <p:tav tm="0">
                                              <p:val>
                                                <p:strVal val="0-#ppt_w/2"/>
                                              </p:val>
                                            </p:tav>
                                            <p:tav tm="100000">
                                              <p:val>
                                                <p:strVal val="#ppt_x"/>
                                              </p:val>
                                            </p:tav>
                                          </p:tavLst>
                                        </p:anim>
                                        <p:anim calcmode="lin" valueType="num" p14:bounceEnd="80000">
                                          <p:cBhvr additive="base">
                                            <p:cTn id="44" dur="1500" fill="hold"/>
                                            <p:tgtEl>
                                              <p:spTgt spid="10"/>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14:presetBounceEnd="80000">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14:bounceEnd="80000">
                                          <p:cBhvr additive="base">
                                            <p:cTn id="47" dur="1500" fill="hold"/>
                                            <p:tgtEl>
                                              <p:spTgt spid="11"/>
                                            </p:tgtEl>
                                            <p:attrNameLst>
                                              <p:attrName>ppt_x</p:attrName>
                                            </p:attrNameLst>
                                          </p:cBhvr>
                                          <p:tavLst>
                                            <p:tav tm="0">
                                              <p:val>
                                                <p:strVal val="#ppt_x"/>
                                              </p:val>
                                            </p:tav>
                                            <p:tav tm="100000">
                                              <p:val>
                                                <p:strVal val="#ppt_x"/>
                                              </p:val>
                                            </p:tav>
                                          </p:tavLst>
                                        </p:anim>
                                        <p:anim calcmode="lin" valueType="num" p14:bounceEnd="80000">
                                          <p:cBhvr additive="base">
                                            <p:cTn id="48" dur="1500" fill="hold"/>
                                            <p:tgtEl>
                                              <p:spTgt spid="11"/>
                                            </p:tgtEl>
                                            <p:attrNameLst>
                                              <p:attrName>ppt_y</p:attrName>
                                            </p:attrNameLst>
                                          </p:cBhvr>
                                          <p:tavLst>
                                            <p:tav tm="0">
                                              <p:val>
                                                <p:strVal val="1+#ppt_h/2"/>
                                              </p:val>
                                            </p:tav>
                                            <p:tav tm="100000">
                                              <p:val>
                                                <p:strVal val="#ppt_y"/>
                                              </p:val>
                                            </p:tav>
                                          </p:tavLst>
                                        </p:anim>
                                      </p:childTnLst>
                                    </p:cTn>
                                  </p:par>
                                  <p:par>
                                    <p:cTn id="49" presetID="2" presetClass="entr" presetSubtype="9" fill="hold" grpId="0" nodeType="withEffect" p14:presetBounceEnd="80000">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14:bounceEnd="80000">
                                          <p:cBhvr additive="base">
                                            <p:cTn id="51" dur="1500" fill="hold"/>
                                            <p:tgtEl>
                                              <p:spTgt spid="6"/>
                                            </p:tgtEl>
                                            <p:attrNameLst>
                                              <p:attrName>ppt_x</p:attrName>
                                            </p:attrNameLst>
                                          </p:cBhvr>
                                          <p:tavLst>
                                            <p:tav tm="0">
                                              <p:val>
                                                <p:strVal val="0-#ppt_w/2"/>
                                              </p:val>
                                            </p:tav>
                                            <p:tav tm="100000">
                                              <p:val>
                                                <p:strVal val="#ppt_x"/>
                                              </p:val>
                                            </p:tav>
                                          </p:tavLst>
                                        </p:anim>
                                        <p:anim calcmode="lin" valueType="num" p14:bounceEnd="80000">
                                          <p:cBhvr additive="base">
                                            <p:cTn id="52" dur="1500" fill="hold"/>
                                            <p:tgtEl>
                                              <p:spTgt spid="6"/>
                                            </p:tgtEl>
                                            <p:attrNameLst>
                                              <p:attrName>ppt_y</p:attrName>
                                            </p:attrNameLst>
                                          </p:cBhvr>
                                          <p:tavLst>
                                            <p:tav tm="0">
                                              <p:val>
                                                <p:strVal val="0-#ppt_h/2"/>
                                              </p:val>
                                            </p:tav>
                                            <p:tav tm="100000">
                                              <p:val>
                                                <p:strVal val="#ppt_y"/>
                                              </p:val>
                                            </p:tav>
                                          </p:tavLst>
                                        </p:anim>
                                      </p:childTnLst>
                                    </p:cTn>
                                  </p:par>
                                  <p:par>
                                    <p:cTn id="53" presetID="2" presetClass="entr" presetSubtype="6" fill="hold" grpId="0" nodeType="withEffect" p14:presetBounceEnd="80000">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14:bounceEnd="80000">
                                          <p:cBhvr additive="base">
                                            <p:cTn id="55" dur="1500" fill="hold"/>
                                            <p:tgtEl>
                                              <p:spTgt spid="13"/>
                                            </p:tgtEl>
                                            <p:attrNameLst>
                                              <p:attrName>ppt_x</p:attrName>
                                            </p:attrNameLst>
                                          </p:cBhvr>
                                          <p:tavLst>
                                            <p:tav tm="0">
                                              <p:val>
                                                <p:strVal val="1+#ppt_w/2"/>
                                              </p:val>
                                            </p:tav>
                                            <p:tav tm="100000">
                                              <p:val>
                                                <p:strVal val="#ppt_x"/>
                                              </p:val>
                                            </p:tav>
                                          </p:tavLst>
                                        </p:anim>
                                        <p:anim calcmode="lin" valueType="num" p14:bounceEnd="80000">
                                          <p:cBhvr additive="base">
                                            <p:cTn id="56" dur="1500" fill="hold"/>
                                            <p:tgtEl>
                                              <p:spTgt spid="13"/>
                                            </p:tgtEl>
                                            <p:attrNameLst>
                                              <p:attrName>ppt_y</p:attrName>
                                            </p:attrNameLst>
                                          </p:cBhvr>
                                          <p:tavLst>
                                            <p:tav tm="0">
                                              <p:val>
                                                <p:strVal val="1+#ppt_h/2"/>
                                              </p:val>
                                            </p:tav>
                                            <p:tav tm="100000">
                                              <p:val>
                                                <p:strVal val="#ppt_y"/>
                                              </p:val>
                                            </p:tav>
                                          </p:tavLst>
                                        </p:anim>
                                      </p:childTnLst>
                                    </p:cTn>
                                  </p:par>
                                  <p:par>
                                    <p:cTn id="57" presetID="31" presetClass="entr" presetSubtype="0" fill="hold" nodeType="withEffect">
                                      <p:stCondLst>
                                        <p:cond delay="500"/>
                                      </p:stCondLst>
                                      <p:childTnLst>
                                        <p:set>
                                          <p:cBhvr>
                                            <p:cTn id="58" dur="1" fill="hold">
                                              <p:stCondLst>
                                                <p:cond delay="0"/>
                                              </p:stCondLst>
                                            </p:cTn>
                                            <p:tgtEl>
                                              <p:spTgt spid="7184"/>
                                            </p:tgtEl>
                                            <p:attrNameLst>
                                              <p:attrName>style.visibility</p:attrName>
                                            </p:attrNameLst>
                                          </p:cBhvr>
                                          <p:to>
                                            <p:strVal val="visible"/>
                                          </p:to>
                                        </p:set>
                                        <p:anim calcmode="lin" valueType="num">
                                          <p:cBhvr>
                                            <p:cTn id="59" dur="750" fill="hold"/>
                                            <p:tgtEl>
                                              <p:spTgt spid="7184"/>
                                            </p:tgtEl>
                                            <p:attrNameLst>
                                              <p:attrName>ppt_w</p:attrName>
                                            </p:attrNameLst>
                                          </p:cBhvr>
                                          <p:tavLst>
                                            <p:tav tm="0">
                                              <p:val>
                                                <p:fltVal val="0"/>
                                              </p:val>
                                            </p:tav>
                                            <p:tav tm="100000">
                                              <p:val>
                                                <p:strVal val="#ppt_w"/>
                                              </p:val>
                                            </p:tav>
                                          </p:tavLst>
                                        </p:anim>
                                        <p:anim calcmode="lin" valueType="num">
                                          <p:cBhvr>
                                            <p:cTn id="60" dur="750" fill="hold"/>
                                            <p:tgtEl>
                                              <p:spTgt spid="7184"/>
                                            </p:tgtEl>
                                            <p:attrNameLst>
                                              <p:attrName>ppt_h</p:attrName>
                                            </p:attrNameLst>
                                          </p:cBhvr>
                                          <p:tavLst>
                                            <p:tav tm="0">
                                              <p:val>
                                                <p:fltVal val="0"/>
                                              </p:val>
                                            </p:tav>
                                            <p:tav tm="100000">
                                              <p:val>
                                                <p:strVal val="#ppt_h"/>
                                              </p:val>
                                            </p:tav>
                                          </p:tavLst>
                                        </p:anim>
                                        <p:anim calcmode="lin" valueType="num">
                                          <p:cBhvr>
                                            <p:cTn id="61" dur="750" fill="hold"/>
                                            <p:tgtEl>
                                              <p:spTgt spid="7184"/>
                                            </p:tgtEl>
                                            <p:attrNameLst>
                                              <p:attrName>style.rotation</p:attrName>
                                            </p:attrNameLst>
                                          </p:cBhvr>
                                          <p:tavLst>
                                            <p:tav tm="0">
                                              <p:val>
                                                <p:fltVal val="90"/>
                                              </p:val>
                                            </p:tav>
                                            <p:tav tm="100000">
                                              <p:val>
                                                <p:fltVal val="0"/>
                                              </p:val>
                                            </p:tav>
                                          </p:tavLst>
                                        </p:anim>
                                        <p:animEffect transition="in" filter="fade">
                                          <p:cBhvr>
                                            <p:cTn id="62" dur="750"/>
                                            <p:tgtEl>
                                              <p:spTgt spid="7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500" fill="hold"/>
                                            <p:tgtEl>
                                              <p:spTgt spid="5"/>
                                            </p:tgtEl>
                                            <p:attrNameLst>
                                              <p:attrName>ppt_x</p:attrName>
                                            </p:attrNameLst>
                                          </p:cBhvr>
                                          <p:tavLst>
                                            <p:tav tm="0">
                                              <p:val>
                                                <p:strVal val="0-#ppt_w/2"/>
                                              </p:val>
                                            </p:tav>
                                            <p:tav tm="100000">
                                              <p:val>
                                                <p:strVal val="#ppt_x"/>
                                              </p:val>
                                            </p:tav>
                                          </p:tavLst>
                                        </p:anim>
                                        <p:anim calcmode="lin" valueType="num">
                                          <p:cBhvr additive="base">
                                            <p:cTn id="12" dur="1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500" fill="hold"/>
                                            <p:tgtEl>
                                              <p:spTgt spid="14"/>
                                            </p:tgtEl>
                                            <p:attrNameLst>
                                              <p:attrName>ppt_x</p:attrName>
                                            </p:attrNameLst>
                                          </p:cBhvr>
                                          <p:tavLst>
                                            <p:tav tm="0">
                                              <p:val>
                                                <p:strVal val="#ppt_x"/>
                                              </p:val>
                                            </p:tav>
                                            <p:tav tm="100000">
                                              <p:val>
                                                <p:strVal val="#ppt_x"/>
                                              </p:val>
                                            </p:tav>
                                          </p:tavLst>
                                        </p:anim>
                                        <p:anim calcmode="lin" valueType="num">
                                          <p:cBhvr additive="base">
                                            <p:cTn id="16" dur="1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500" fill="hold"/>
                                            <p:tgtEl>
                                              <p:spTgt spid="12"/>
                                            </p:tgtEl>
                                            <p:attrNameLst>
                                              <p:attrName>ppt_x</p:attrName>
                                            </p:attrNameLst>
                                          </p:cBhvr>
                                          <p:tavLst>
                                            <p:tav tm="0">
                                              <p:val>
                                                <p:strVal val="#ppt_x"/>
                                              </p:val>
                                            </p:tav>
                                            <p:tav tm="100000">
                                              <p:val>
                                                <p:strVal val="#ppt_x"/>
                                              </p:val>
                                            </p:tav>
                                          </p:tavLst>
                                        </p:anim>
                                        <p:anim calcmode="lin" valueType="num">
                                          <p:cBhvr additive="base">
                                            <p:cTn id="20" dur="1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1500" fill="hold"/>
                                            <p:tgtEl>
                                              <p:spTgt spid="15"/>
                                            </p:tgtEl>
                                            <p:attrNameLst>
                                              <p:attrName>ppt_x</p:attrName>
                                            </p:attrNameLst>
                                          </p:cBhvr>
                                          <p:tavLst>
                                            <p:tav tm="0">
                                              <p:val>
                                                <p:strVal val="1+#ppt_w/2"/>
                                              </p:val>
                                            </p:tav>
                                            <p:tav tm="100000">
                                              <p:val>
                                                <p:strVal val="#ppt_x"/>
                                              </p:val>
                                            </p:tav>
                                          </p:tavLst>
                                        </p:anim>
                                        <p:anim calcmode="lin" valueType="num">
                                          <p:cBhvr additive="base">
                                            <p:cTn id="24" dur="1500" fill="hold"/>
                                            <p:tgtEl>
                                              <p:spTgt spid="15"/>
                                            </p:tgtEl>
                                            <p:attrNameLst>
                                              <p:attrName>ppt_y</p:attrName>
                                            </p:attrNameLst>
                                          </p:cBhvr>
                                          <p:tavLst>
                                            <p:tav tm="0">
                                              <p:val>
                                                <p:strVal val="#ppt_y"/>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1500" fill="hold"/>
                                            <p:tgtEl>
                                              <p:spTgt spid="17"/>
                                            </p:tgtEl>
                                            <p:attrNameLst>
                                              <p:attrName>ppt_x</p:attrName>
                                            </p:attrNameLst>
                                          </p:cBhvr>
                                          <p:tavLst>
                                            <p:tav tm="0">
                                              <p:val>
                                                <p:strVal val="0-#ppt_w/2"/>
                                              </p:val>
                                            </p:tav>
                                            <p:tav tm="100000">
                                              <p:val>
                                                <p:strVal val="#ppt_x"/>
                                              </p:val>
                                            </p:tav>
                                          </p:tavLst>
                                        </p:anim>
                                        <p:anim calcmode="lin" valueType="num">
                                          <p:cBhvr additive="base">
                                            <p:cTn id="28" dur="1500" fill="hold"/>
                                            <p:tgtEl>
                                              <p:spTgt spid="17"/>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1500" fill="hold"/>
                                            <p:tgtEl>
                                              <p:spTgt spid="9"/>
                                            </p:tgtEl>
                                            <p:attrNameLst>
                                              <p:attrName>ppt_x</p:attrName>
                                            </p:attrNameLst>
                                          </p:cBhvr>
                                          <p:tavLst>
                                            <p:tav tm="0">
                                              <p:val>
                                                <p:strVal val="0-#ppt_w/2"/>
                                              </p:val>
                                            </p:tav>
                                            <p:tav tm="100000">
                                              <p:val>
                                                <p:strVal val="#ppt_x"/>
                                              </p:val>
                                            </p:tav>
                                          </p:tavLst>
                                        </p:anim>
                                        <p:anim calcmode="lin" valueType="num">
                                          <p:cBhvr additive="base">
                                            <p:cTn id="36" dur="1500" fill="hold"/>
                                            <p:tgtEl>
                                              <p:spTgt spid="9"/>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1500" fill="hold"/>
                                            <p:tgtEl>
                                              <p:spTgt spid="10"/>
                                            </p:tgtEl>
                                            <p:attrNameLst>
                                              <p:attrName>ppt_x</p:attrName>
                                            </p:attrNameLst>
                                          </p:cBhvr>
                                          <p:tavLst>
                                            <p:tav tm="0">
                                              <p:val>
                                                <p:strVal val="0-#ppt_w/2"/>
                                              </p:val>
                                            </p:tav>
                                            <p:tav tm="100000">
                                              <p:val>
                                                <p:strVal val="#ppt_x"/>
                                              </p:val>
                                            </p:tav>
                                          </p:tavLst>
                                        </p:anim>
                                        <p:anim calcmode="lin" valueType="num">
                                          <p:cBhvr additive="base">
                                            <p:cTn id="44" dur="1500" fill="hold"/>
                                            <p:tgtEl>
                                              <p:spTgt spid="10"/>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1500" fill="hold"/>
                                            <p:tgtEl>
                                              <p:spTgt spid="11"/>
                                            </p:tgtEl>
                                            <p:attrNameLst>
                                              <p:attrName>ppt_x</p:attrName>
                                            </p:attrNameLst>
                                          </p:cBhvr>
                                          <p:tavLst>
                                            <p:tav tm="0">
                                              <p:val>
                                                <p:strVal val="#ppt_x"/>
                                              </p:val>
                                            </p:tav>
                                            <p:tav tm="100000">
                                              <p:val>
                                                <p:strVal val="#ppt_x"/>
                                              </p:val>
                                            </p:tav>
                                          </p:tavLst>
                                        </p:anim>
                                        <p:anim calcmode="lin" valueType="num">
                                          <p:cBhvr additive="base">
                                            <p:cTn id="48" dur="1500" fill="hold"/>
                                            <p:tgtEl>
                                              <p:spTgt spid="11"/>
                                            </p:tgtEl>
                                            <p:attrNameLst>
                                              <p:attrName>ppt_y</p:attrName>
                                            </p:attrNameLst>
                                          </p:cBhvr>
                                          <p:tavLst>
                                            <p:tav tm="0">
                                              <p:val>
                                                <p:strVal val="1+#ppt_h/2"/>
                                              </p:val>
                                            </p:tav>
                                            <p:tav tm="100000">
                                              <p:val>
                                                <p:strVal val="#ppt_y"/>
                                              </p:val>
                                            </p:tav>
                                          </p:tavLst>
                                        </p:anim>
                                      </p:childTnLst>
                                    </p:cTn>
                                  </p:par>
                                  <p:par>
                                    <p:cTn id="49" presetID="2" presetClass="entr" presetSubtype="9"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1500" fill="hold"/>
                                            <p:tgtEl>
                                              <p:spTgt spid="6"/>
                                            </p:tgtEl>
                                            <p:attrNameLst>
                                              <p:attrName>ppt_x</p:attrName>
                                            </p:attrNameLst>
                                          </p:cBhvr>
                                          <p:tavLst>
                                            <p:tav tm="0">
                                              <p:val>
                                                <p:strVal val="0-#ppt_w/2"/>
                                              </p:val>
                                            </p:tav>
                                            <p:tav tm="100000">
                                              <p:val>
                                                <p:strVal val="#ppt_x"/>
                                              </p:val>
                                            </p:tav>
                                          </p:tavLst>
                                        </p:anim>
                                        <p:anim calcmode="lin" valueType="num">
                                          <p:cBhvr additive="base">
                                            <p:cTn id="52" dur="1500" fill="hold"/>
                                            <p:tgtEl>
                                              <p:spTgt spid="6"/>
                                            </p:tgtEl>
                                            <p:attrNameLst>
                                              <p:attrName>ppt_y</p:attrName>
                                            </p:attrNameLst>
                                          </p:cBhvr>
                                          <p:tavLst>
                                            <p:tav tm="0">
                                              <p:val>
                                                <p:strVal val="0-#ppt_h/2"/>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1500" fill="hold"/>
                                            <p:tgtEl>
                                              <p:spTgt spid="13"/>
                                            </p:tgtEl>
                                            <p:attrNameLst>
                                              <p:attrName>ppt_x</p:attrName>
                                            </p:attrNameLst>
                                          </p:cBhvr>
                                          <p:tavLst>
                                            <p:tav tm="0">
                                              <p:val>
                                                <p:strVal val="1+#ppt_w/2"/>
                                              </p:val>
                                            </p:tav>
                                            <p:tav tm="100000">
                                              <p:val>
                                                <p:strVal val="#ppt_x"/>
                                              </p:val>
                                            </p:tav>
                                          </p:tavLst>
                                        </p:anim>
                                        <p:anim calcmode="lin" valueType="num">
                                          <p:cBhvr additive="base">
                                            <p:cTn id="56" dur="1500" fill="hold"/>
                                            <p:tgtEl>
                                              <p:spTgt spid="13"/>
                                            </p:tgtEl>
                                            <p:attrNameLst>
                                              <p:attrName>ppt_y</p:attrName>
                                            </p:attrNameLst>
                                          </p:cBhvr>
                                          <p:tavLst>
                                            <p:tav tm="0">
                                              <p:val>
                                                <p:strVal val="1+#ppt_h/2"/>
                                              </p:val>
                                            </p:tav>
                                            <p:tav tm="100000">
                                              <p:val>
                                                <p:strVal val="#ppt_y"/>
                                              </p:val>
                                            </p:tav>
                                          </p:tavLst>
                                        </p:anim>
                                      </p:childTnLst>
                                    </p:cTn>
                                  </p:par>
                                  <p:par>
                                    <p:cTn id="57" presetID="31" presetClass="entr" presetSubtype="0" fill="hold" nodeType="withEffect">
                                      <p:stCondLst>
                                        <p:cond delay="500"/>
                                      </p:stCondLst>
                                      <p:childTnLst>
                                        <p:set>
                                          <p:cBhvr>
                                            <p:cTn id="58" dur="1" fill="hold">
                                              <p:stCondLst>
                                                <p:cond delay="0"/>
                                              </p:stCondLst>
                                            </p:cTn>
                                            <p:tgtEl>
                                              <p:spTgt spid="7184"/>
                                            </p:tgtEl>
                                            <p:attrNameLst>
                                              <p:attrName>style.visibility</p:attrName>
                                            </p:attrNameLst>
                                          </p:cBhvr>
                                          <p:to>
                                            <p:strVal val="visible"/>
                                          </p:to>
                                        </p:set>
                                        <p:anim calcmode="lin" valueType="num">
                                          <p:cBhvr>
                                            <p:cTn id="59" dur="750" fill="hold"/>
                                            <p:tgtEl>
                                              <p:spTgt spid="7184"/>
                                            </p:tgtEl>
                                            <p:attrNameLst>
                                              <p:attrName>ppt_w</p:attrName>
                                            </p:attrNameLst>
                                          </p:cBhvr>
                                          <p:tavLst>
                                            <p:tav tm="0">
                                              <p:val>
                                                <p:fltVal val="0"/>
                                              </p:val>
                                            </p:tav>
                                            <p:tav tm="100000">
                                              <p:val>
                                                <p:strVal val="#ppt_w"/>
                                              </p:val>
                                            </p:tav>
                                          </p:tavLst>
                                        </p:anim>
                                        <p:anim calcmode="lin" valueType="num">
                                          <p:cBhvr>
                                            <p:cTn id="60" dur="750" fill="hold"/>
                                            <p:tgtEl>
                                              <p:spTgt spid="7184"/>
                                            </p:tgtEl>
                                            <p:attrNameLst>
                                              <p:attrName>ppt_h</p:attrName>
                                            </p:attrNameLst>
                                          </p:cBhvr>
                                          <p:tavLst>
                                            <p:tav tm="0">
                                              <p:val>
                                                <p:fltVal val="0"/>
                                              </p:val>
                                            </p:tav>
                                            <p:tav tm="100000">
                                              <p:val>
                                                <p:strVal val="#ppt_h"/>
                                              </p:val>
                                            </p:tav>
                                          </p:tavLst>
                                        </p:anim>
                                        <p:anim calcmode="lin" valueType="num">
                                          <p:cBhvr>
                                            <p:cTn id="61" dur="750" fill="hold"/>
                                            <p:tgtEl>
                                              <p:spTgt spid="7184"/>
                                            </p:tgtEl>
                                            <p:attrNameLst>
                                              <p:attrName>style.rotation</p:attrName>
                                            </p:attrNameLst>
                                          </p:cBhvr>
                                          <p:tavLst>
                                            <p:tav tm="0">
                                              <p:val>
                                                <p:fltVal val="90"/>
                                              </p:val>
                                            </p:tav>
                                            <p:tav tm="100000">
                                              <p:val>
                                                <p:fltVal val="0"/>
                                              </p:val>
                                            </p:tav>
                                          </p:tavLst>
                                        </p:anim>
                                        <p:animEffect transition="in" filter="fade">
                                          <p:cBhvr>
                                            <p:cTn id="62" dur="750"/>
                                            <p:tgtEl>
                                              <p:spTgt spid="7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703607" y="414678"/>
            <a:ext cx="2687949" cy="415498"/>
          </a:xfrm>
          <a:prstGeom prst="rect">
            <a:avLst/>
          </a:prstGeom>
          <a:noFill/>
        </p:spPr>
        <p:txBody>
          <a:bodyPr wrap="square" lIns="0" tIns="0" rIns="0" bIns="0" rtlCol="0">
            <a:spAutoFit/>
          </a:bodyPr>
          <a:lstStyle/>
          <a:p>
            <a:pPr algn="ctr"/>
            <a:r>
              <a:rPr lang="zh-CN" altLang="en-US" sz="2700" b="1" dirty="0" smtClean="0">
                <a:solidFill>
                  <a:srgbClr val="0070C0"/>
                </a:solidFill>
                <a:latin typeface="微软雅黑" pitchFamily="34" charset="-122"/>
                <a:ea typeface="微软雅黑" pitchFamily="34" charset="-122"/>
              </a:rPr>
              <a:t>预防性维护</a:t>
            </a:r>
            <a:endParaRPr lang="zh-CN" altLang="en-US" sz="1300" dirty="0">
              <a:solidFill>
                <a:srgbClr val="0070C0"/>
              </a:solidFill>
              <a:latin typeface="微软雅黑" pitchFamily="34" charset="-122"/>
              <a:ea typeface="微软雅黑" pitchFamily="34" charset="-122"/>
            </a:endParaRPr>
          </a:p>
        </p:txBody>
      </p:sp>
      <p:pic>
        <p:nvPicPr>
          <p:cNvPr id="18" name="Image 12" descr="Divider Right.png"/>
          <p:cNvPicPr>
            <a:picLocks noChangeAspect="1"/>
          </p:cNvPicPr>
          <p:nvPr/>
        </p:nvPicPr>
        <p:blipFill>
          <a:blip r:embed="rId3"/>
          <a:stretch>
            <a:fillRect/>
          </a:stretch>
        </p:blipFill>
        <p:spPr>
          <a:xfrm flipH="1">
            <a:off x="2928015" y="610203"/>
            <a:ext cx="2030885" cy="70311"/>
          </a:xfrm>
          <a:prstGeom prst="rect">
            <a:avLst/>
          </a:prstGeom>
        </p:spPr>
      </p:pic>
      <p:sp>
        <p:nvSpPr>
          <p:cNvPr id="19" name="ZoneTexte 17"/>
          <p:cNvSpPr txBox="1"/>
          <p:nvPr/>
        </p:nvSpPr>
        <p:spPr>
          <a:xfrm>
            <a:off x="720368" y="2480340"/>
            <a:ext cx="10652982" cy="2585319"/>
          </a:xfrm>
          <a:prstGeom prst="rect">
            <a:avLst/>
          </a:prstGeom>
          <a:noFill/>
        </p:spPr>
        <p:txBody>
          <a:bodyPr wrap="square" lIns="121917" tIns="60958" rIns="121917" bIns="60958" rtlCol="0">
            <a:spAutoFit/>
          </a:bodyPr>
          <a:lstStyle/>
          <a:p>
            <a:r>
              <a:rPr lang="zh-CN" altLang="en-US" sz="2800" b="1" dirty="0">
                <a:solidFill>
                  <a:srgbClr val="58595B"/>
                </a:solidFill>
                <a:latin typeface="微软雅黑" panose="020B0503020204020204" pitchFamily="34" charset="-122"/>
                <a:ea typeface="微软雅黑" panose="020B0503020204020204" pitchFamily="34" charset="-122"/>
              </a:rPr>
              <a:t> 预防性维护方法是由</a:t>
            </a:r>
            <a:r>
              <a:rPr lang="en-US" altLang="zh-CN" sz="2800" b="1" dirty="0">
                <a:solidFill>
                  <a:srgbClr val="58595B"/>
                </a:solidFill>
                <a:latin typeface="微软雅黑" panose="020B0503020204020204" pitchFamily="34" charset="-122"/>
                <a:ea typeface="微软雅黑" panose="020B0503020204020204" pitchFamily="34" charset="-122"/>
              </a:rPr>
              <a:t>Miller</a:t>
            </a:r>
            <a:r>
              <a:rPr lang="zh-CN" altLang="en-US" sz="2800" b="1" dirty="0">
                <a:solidFill>
                  <a:srgbClr val="58595B"/>
                </a:solidFill>
                <a:latin typeface="微软雅黑" panose="020B0503020204020204" pitchFamily="34" charset="-122"/>
                <a:ea typeface="微软雅黑" panose="020B0503020204020204" pitchFamily="34" charset="-122"/>
              </a:rPr>
              <a:t>提出来的，他把这种方法定义</a:t>
            </a:r>
            <a:r>
              <a:rPr lang="zh-CN" altLang="en-US" sz="2800" b="1" dirty="0" smtClean="0">
                <a:solidFill>
                  <a:srgbClr val="58595B"/>
                </a:solidFill>
                <a:latin typeface="微软雅黑" panose="020B0503020204020204" pitchFamily="34" charset="-122"/>
                <a:ea typeface="微软雅黑" panose="020B0503020204020204" pitchFamily="34" charset="-122"/>
              </a:rPr>
              <a:t>为：“</a:t>
            </a:r>
            <a:endParaRPr lang="en-US" altLang="zh-CN" sz="2800" b="1" dirty="0" smtClean="0">
              <a:solidFill>
                <a:srgbClr val="58595B"/>
              </a:solidFill>
              <a:latin typeface="微软雅黑" panose="020B0503020204020204" pitchFamily="34" charset="-122"/>
              <a:ea typeface="微软雅黑" panose="020B0503020204020204" pitchFamily="34" charset="-122"/>
            </a:endParaRPr>
          </a:p>
          <a:p>
            <a:r>
              <a:rPr lang="en-US" altLang="zh-CN" sz="4400" b="1" dirty="0" smtClean="0">
                <a:solidFill>
                  <a:srgbClr val="58595B"/>
                </a:solidFill>
                <a:latin typeface="微软雅黑" panose="020B0503020204020204" pitchFamily="34" charset="-122"/>
                <a:ea typeface="微软雅黑" panose="020B0503020204020204" pitchFamily="34" charset="-122"/>
              </a:rPr>
              <a:t>			</a:t>
            </a:r>
            <a:r>
              <a:rPr lang="zh-CN" altLang="en-US" sz="4400" b="1" dirty="0" smtClean="0">
                <a:solidFill>
                  <a:schemeClr val="accent1">
                    <a:lumMod val="75000"/>
                  </a:schemeClr>
                </a:solidFill>
                <a:latin typeface="微软雅黑" panose="020B0503020204020204" pitchFamily="34" charset="-122"/>
                <a:ea typeface="微软雅黑" panose="020B0503020204020204" pitchFamily="34" charset="-122"/>
              </a:rPr>
              <a:t>把</a:t>
            </a: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今天的方法</a:t>
            </a:r>
            <a:r>
              <a:rPr lang="zh-CN" altLang="en-US" sz="4400" b="1" dirty="0" smtClean="0">
                <a:solidFill>
                  <a:schemeClr val="accent1">
                    <a:lumMod val="75000"/>
                  </a:schemeClr>
                </a:solidFill>
                <a:latin typeface="微软雅黑" panose="020B0503020204020204" pitchFamily="34" charset="-122"/>
                <a:ea typeface="微软雅黑" panose="020B0503020204020204" pitchFamily="34" charset="-122"/>
              </a:rPr>
              <a:t>学</a:t>
            </a:r>
            <a:endParaRPr lang="en-US" altLang="zh-CN" sz="4400" b="1" dirty="0" smtClean="0">
              <a:solidFill>
                <a:schemeClr val="accent1">
                  <a:lumMod val="75000"/>
                </a:schemeClr>
              </a:solidFill>
              <a:latin typeface="微软雅黑" panose="020B0503020204020204" pitchFamily="34" charset="-122"/>
              <a:ea typeface="微软雅黑" panose="020B0503020204020204" pitchFamily="34" charset="-122"/>
            </a:endParaRPr>
          </a:p>
          <a:p>
            <a:r>
              <a:rPr lang="en-US" altLang="zh-CN" sz="4400" b="1" dirty="0" smtClean="0">
                <a:solidFill>
                  <a:schemeClr val="accent1">
                    <a:lumMod val="75000"/>
                  </a:schemeClr>
                </a:solidFill>
                <a:latin typeface="微软雅黑" panose="020B0503020204020204" pitchFamily="34" charset="-122"/>
                <a:ea typeface="微软雅黑" panose="020B0503020204020204" pitchFamily="34" charset="-122"/>
              </a:rPr>
              <a:t>			</a:t>
            </a:r>
            <a:r>
              <a:rPr lang="zh-CN" altLang="en-US" sz="4400" b="1" dirty="0" smtClean="0">
                <a:solidFill>
                  <a:schemeClr val="accent1">
                    <a:lumMod val="75000"/>
                  </a:schemeClr>
                </a:solidFill>
                <a:latin typeface="微软雅黑" panose="020B0503020204020204" pitchFamily="34" charset="-122"/>
                <a:ea typeface="微软雅黑" panose="020B0503020204020204" pitchFamily="34" charset="-122"/>
              </a:rPr>
              <a:t>应用</a:t>
            </a: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到昨天的系统上</a:t>
            </a:r>
            <a:r>
              <a:rPr lang="zh-CN" altLang="en-US" sz="4400" b="1" dirty="0" smtClean="0">
                <a:solidFill>
                  <a:schemeClr val="accent1">
                    <a:lumMod val="75000"/>
                  </a:schemeClr>
                </a:solidFill>
                <a:latin typeface="微软雅黑" panose="020B0503020204020204" pitchFamily="34" charset="-122"/>
                <a:ea typeface="微软雅黑" panose="020B0503020204020204" pitchFamily="34" charset="-122"/>
              </a:rPr>
              <a:t>，</a:t>
            </a:r>
            <a:endParaRPr lang="en-US" altLang="zh-CN" sz="4400" b="1" dirty="0" smtClean="0">
              <a:solidFill>
                <a:schemeClr val="accent1">
                  <a:lumMod val="75000"/>
                </a:schemeClr>
              </a:solidFill>
              <a:latin typeface="微软雅黑" panose="020B0503020204020204" pitchFamily="34" charset="-122"/>
              <a:ea typeface="微软雅黑" panose="020B0503020204020204" pitchFamily="34" charset="-122"/>
            </a:endParaRPr>
          </a:p>
          <a:p>
            <a:r>
              <a:rPr lang="en-US" altLang="zh-CN" sz="4400" b="1" dirty="0" smtClean="0">
                <a:solidFill>
                  <a:schemeClr val="accent1">
                    <a:lumMod val="75000"/>
                  </a:schemeClr>
                </a:solidFill>
                <a:latin typeface="微软雅黑" panose="020B0503020204020204" pitchFamily="34" charset="-122"/>
                <a:ea typeface="微软雅黑" panose="020B0503020204020204" pitchFamily="34" charset="-122"/>
              </a:rPr>
              <a:t>			</a:t>
            </a:r>
            <a:r>
              <a:rPr lang="zh-CN" altLang="en-US" sz="4400" b="1" dirty="0" smtClean="0">
                <a:solidFill>
                  <a:schemeClr val="accent1">
                    <a:lumMod val="75000"/>
                  </a:schemeClr>
                </a:solidFill>
                <a:latin typeface="微软雅黑" panose="020B0503020204020204" pitchFamily="34" charset="-122"/>
                <a:ea typeface="微软雅黑" panose="020B0503020204020204" pitchFamily="34" charset="-122"/>
              </a:rPr>
              <a:t>以</a:t>
            </a: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支持明天的需求。</a:t>
            </a:r>
            <a:r>
              <a:rPr lang="zh-CN" altLang="en-US" sz="2800" b="1" dirty="0">
                <a:solidFill>
                  <a:srgbClr val="58595B"/>
                </a:solidFill>
                <a:latin typeface="微软雅黑" panose="020B0503020204020204" pitchFamily="34" charset="-122"/>
                <a:ea typeface="微软雅黑" panose="020B0503020204020204" pitchFamily="34" charset="-122"/>
              </a:rPr>
              <a:t>”</a:t>
            </a:r>
            <a:endParaRPr lang="fr-FR" sz="1200" b="1" dirty="0">
              <a:solidFill>
                <a:srgbClr val="58595B"/>
              </a:solidFill>
              <a:latin typeface="微软雅黑" panose="020B0503020204020204" pitchFamily="34" charset="-122"/>
              <a:ea typeface="微软雅黑" panose="020B0503020204020204" pitchFamily="34" charset="-122"/>
            </a:endParaRPr>
          </a:p>
        </p:txBody>
      </p:sp>
      <p:pic>
        <p:nvPicPr>
          <p:cNvPr id="20" name="Image 12" descr="Divider Right.png"/>
          <p:cNvPicPr>
            <a:picLocks noChangeAspect="1"/>
          </p:cNvPicPr>
          <p:nvPr/>
        </p:nvPicPr>
        <p:blipFill>
          <a:blip r:embed="rId3"/>
          <a:stretch>
            <a:fillRect/>
          </a:stretch>
        </p:blipFill>
        <p:spPr>
          <a:xfrm rot="10800000" flipH="1">
            <a:off x="7150438" y="610203"/>
            <a:ext cx="2030885" cy="70311"/>
          </a:xfrm>
          <a:prstGeom prst="rect">
            <a:avLst/>
          </a:prstGeom>
        </p:spPr>
      </p:pic>
      <p:sp>
        <p:nvSpPr>
          <p:cNvPr id="7" name="ZoneTexte 17"/>
          <p:cNvSpPr txBox="1"/>
          <p:nvPr/>
        </p:nvSpPr>
        <p:spPr>
          <a:xfrm>
            <a:off x="5615975" y="840868"/>
            <a:ext cx="861768" cy="492438"/>
          </a:xfrm>
          <a:prstGeom prst="rect">
            <a:avLst/>
          </a:prstGeom>
          <a:noFill/>
        </p:spPr>
        <p:txBody>
          <a:bodyPr wrap="none" lIns="121917" tIns="60958" rIns="121917" bIns="60958" rtlCol="0">
            <a:spAutoFit/>
          </a:bodyPr>
          <a:lstStyle/>
          <a:p>
            <a:pPr algn="ctr"/>
            <a:r>
              <a:rPr lang="zh-CN" altLang="en-US" sz="2400" b="1" i="1" dirty="0" smtClean="0">
                <a:solidFill>
                  <a:srgbClr val="58595B"/>
                </a:solidFill>
                <a:latin typeface="微软雅黑" panose="020B0503020204020204" pitchFamily="34" charset="-122"/>
                <a:ea typeface="微软雅黑" panose="020B0503020204020204" pitchFamily="34" charset="-122"/>
              </a:rPr>
              <a:t>定义</a:t>
            </a:r>
            <a:endParaRPr lang="fr-FR" sz="2400" b="1" i="1" dirty="0">
              <a:solidFill>
                <a:srgbClr val="58595B"/>
              </a:solidFill>
              <a:latin typeface="微软雅黑" panose="020B0503020204020204" pitchFamily="34" charset="-122"/>
              <a:ea typeface="微软雅黑" panose="020B0503020204020204" pitchFamily="34" charset="-122"/>
            </a:endParaRPr>
          </a:p>
        </p:txBody>
      </p:sp>
      <p:sp>
        <p:nvSpPr>
          <p:cNvPr id="8" name="动作按钮: 上一张 7">
            <a:hlinkClick r:id="" action="ppaction://hlinkshowjump?jump=lastslideviewed" highlightClick="1"/>
          </p:cNvPr>
          <p:cNvSpPr/>
          <p:nvPr/>
        </p:nvSpPr>
        <p:spPr>
          <a:xfrm>
            <a:off x="11843766" y="6471666"/>
            <a:ext cx="348234" cy="386334"/>
          </a:xfrm>
          <a:prstGeom prst="actionButtonReturn">
            <a:avLst/>
          </a:prstGeom>
          <a:solidFill>
            <a:srgbClr val="0054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084960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703607" y="414678"/>
            <a:ext cx="2687949" cy="415498"/>
          </a:xfrm>
          <a:prstGeom prst="rect">
            <a:avLst/>
          </a:prstGeom>
          <a:noFill/>
        </p:spPr>
        <p:txBody>
          <a:bodyPr wrap="square" lIns="0" tIns="0" rIns="0" bIns="0" rtlCol="0">
            <a:spAutoFit/>
          </a:bodyPr>
          <a:lstStyle/>
          <a:p>
            <a:pPr algn="ctr"/>
            <a:r>
              <a:rPr lang="zh-CN" altLang="en-US" sz="2700" b="1" dirty="0" smtClean="0">
                <a:solidFill>
                  <a:srgbClr val="0070C0"/>
                </a:solidFill>
                <a:latin typeface="微软雅黑" pitchFamily="34" charset="-122"/>
                <a:ea typeface="微软雅黑" pitchFamily="34" charset="-122"/>
              </a:rPr>
              <a:t>预防性维护</a:t>
            </a:r>
            <a:endParaRPr lang="zh-CN" altLang="en-US" sz="1300" dirty="0">
              <a:solidFill>
                <a:srgbClr val="0070C0"/>
              </a:solidFill>
              <a:latin typeface="微软雅黑" pitchFamily="34" charset="-122"/>
              <a:ea typeface="微软雅黑" pitchFamily="34" charset="-122"/>
            </a:endParaRPr>
          </a:p>
        </p:txBody>
      </p:sp>
      <p:pic>
        <p:nvPicPr>
          <p:cNvPr id="18" name="Image 12" descr="Divider Right.png"/>
          <p:cNvPicPr>
            <a:picLocks noChangeAspect="1"/>
          </p:cNvPicPr>
          <p:nvPr/>
        </p:nvPicPr>
        <p:blipFill>
          <a:blip r:embed="rId3"/>
          <a:stretch>
            <a:fillRect/>
          </a:stretch>
        </p:blipFill>
        <p:spPr>
          <a:xfrm flipH="1">
            <a:off x="2928015" y="610203"/>
            <a:ext cx="2030885" cy="70311"/>
          </a:xfrm>
          <a:prstGeom prst="rect">
            <a:avLst/>
          </a:prstGeom>
        </p:spPr>
      </p:pic>
      <p:sp>
        <p:nvSpPr>
          <p:cNvPr id="19" name="ZoneTexte 17"/>
          <p:cNvSpPr txBox="1"/>
          <p:nvPr/>
        </p:nvSpPr>
        <p:spPr>
          <a:xfrm>
            <a:off x="5308199" y="840868"/>
            <a:ext cx="1477321" cy="492438"/>
          </a:xfrm>
          <a:prstGeom prst="rect">
            <a:avLst/>
          </a:prstGeom>
          <a:noFill/>
        </p:spPr>
        <p:txBody>
          <a:bodyPr wrap="none" lIns="121917" tIns="60958" rIns="121917" bIns="60958" rtlCol="0">
            <a:spAutoFit/>
          </a:bodyPr>
          <a:lstStyle/>
          <a:p>
            <a:pPr algn="ctr"/>
            <a:r>
              <a:rPr lang="zh-CN" altLang="en-US" sz="2400" b="1" i="1" dirty="0" smtClean="0">
                <a:solidFill>
                  <a:srgbClr val="58595B"/>
                </a:solidFill>
                <a:latin typeface="微软雅黑" panose="020B0503020204020204" pitchFamily="34" charset="-122"/>
                <a:ea typeface="微软雅黑" panose="020B0503020204020204" pitchFamily="34" charset="-122"/>
              </a:rPr>
              <a:t>六个事实</a:t>
            </a:r>
            <a:endParaRPr lang="fr-FR" sz="2400" b="1" i="1" dirty="0">
              <a:solidFill>
                <a:srgbClr val="58595B"/>
              </a:solidFill>
              <a:latin typeface="微软雅黑" panose="020B0503020204020204" pitchFamily="34" charset="-122"/>
              <a:ea typeface="微软雅黑" panose="020B0503020204020204" pitchFamily="34" charset="-122"/>
            </a:endParaRPr>
          </a:p>
        </p:txBody>
      </p:sp>
      <p:pic>
        <p:nvPicPr>
          <p:cNvPr id="20" name="Image 12" descr="Divider Right.png"/>
          <p:cNvPicPr>
            <a:picLocks noChangeAspect="1"/>
          </p:cNvPicPr>
          <p:nvPr/>
        </p:nvPicPr>
        <p:blipFill>
          <a:blip r:embed="rId3"/>
          <a:stretch>
            <a:fillRect/>
          </a:stretch>
        </p:blipFill>
        <p:spPr>
          <a:xfrm rot="10800000" flipH="1">
            <a:off x="7150438" y="610203"/>
            <a:ext cx="2030885" cy="70311"/>
          </a:xfrm>
          <a:prstGeom prst="rect">
            <a:avLst/>
          </a:prstGeom>
        </p:spPr>
      </p:pic>
      <p:sp>
        <p:nvSpPr>
          <p:cNvPr id="2" name="矩形 1"/>
          <p:cNvSpPr/>
          <p:nvPr/>
        </p:nvSpPr>
        <p:spPr>
          <a:xfrm>
            <a:off x="1046646" y="1333306"/>
            <a:ext cx="10000426" cy="1384995"/>
          </a:xfrm>
          <a:prstGeom prst="rect">
            <a:avLst/>
          </a:prstGeom>
        </p:spPr>
        <p:txBody>
          <a:bodyPr wrap="square">
            <a:spAutoFit/>
          </a:bodyPr>
          <a:lstStyle/>
          <a:p>
            <a:r>
              <a:rPr lang="en-US" altLang="zh-CN" sz="2800" dirty="0">
                <a:solidFill>
                  <a:srgbClr val="58595B"/>
                </a:solidFill>
                <a:latin typeface="微软雅黑" panose="020B0503020204020204" pitchFamily="34" charset="-122"/>
                <a:ea typeface="微软雅黑" panose="020B0503020204020204" pitchFamily="34" charset="-122"/>
              </a:rPr>
              <a:t>	</a:t>
            </a:r>
            <a:r>
              <a:rPr lang="zh-CN" altLang="en-US" sz="2800" dirty="0" smtClean="0">
                <a:solidFill>
                  <a:srgbClr val="58595B"/>
                </a:solidFill>
                <a:latin typeface="微软雅黑" panose="020B0503020204020204" pitchFamily="34" charset="-122"/>
                <a:ea typeface="微软雅黑" panose="020B0503020204020204" pitchFamily="34" charset="-122"/>
              </a:rPr>
              <a:t>粗</a:t>
            </a:r>
            <a:r>
              <a:rPr lang="zh-CN" altLang="en-US" sz="2800" dirty="0">
                <a:solidFill>
                  <a:srgbClr val="58595B"/>
                </a:solidFill>
                <a:latin typeface="微软雅黑" panose="020B0503020204020204" pitchFamily="34" charset="-122"/>
                <a:ea typeface="微软雅黑" panose="020B0503020204020204" pitchFamily="34" charset="-122"/>
              </a:rPr>
              <a:t>看起来，在一个正在工作的程序版本已经存在的情况下重新开发一个大型程序，似乎是一种浪费。其实不然，</a:t>
            </a:r>
            <a:r>
              <a:rPr lang="zh-CN" altLang="en-US" sz="2800" dirty="0" smtClean="0">
                <a:solidFill>
                  <a:srgbClr val="58595B"/>
                </a:solidFill>
                <a:latin typeface="微软雅黑" panose="020B0503020204020204" pitchFamily="34" charset="-122"/>
                <a:ea typeface="微软雅黑" panose="020B0503020204020204" pitchFamily="34" charset="-122"/>
              </a:rPr>
              <a:t>下述六个事实</a:t>
            </a:r>
            <a:r>
              <a:rPr lang="zh-CN" altLang="en-US" sz="2800" dirty="0">
                <a:solidFill>
                  <a:srgbClr val="58595B"/>
                </a:solidFill>
                <a:latin typeface="微软雅黑" panose="020B0503020204020204" pitchFamily="34" charset="-122"/>
                <a:ea typeface="微软雅黑" panose="020B0503020204020204" pitchFamily="34" charset="-122"/>
              </a:rPr>
              <a:t>很能说明问题。</a:t>
            </a:r>
          </a:p>
        </p:txBody>
      </p:sp>
      <p:sp>
        <p:nvSpPr>
          <p:cNvPr id="42" name="ZoneTexte 17"/>
          <p:cNvSpPr txBox="1"/>
          <p:nvPr/>
        </p:nvSpPr>
        <p:spPr>
          <a:xfrm>
            <a:off x="1231361" y="2718301"/>
            <a:ext cx="9630995" cy="3570204"/>
          </a:xfrm>
          <a:prstGeom prst="rect">
            <a:avLst/>
          </a:prstGeom>
          <a:noFill/>
        </p:spPr>
        <p:txBody>
          <a:bodyPr wrap="square" lIns="121917" tIns="60958" rIns="121917" bIns="60958" rtlCol="0">
            <a:spAutoFit/>
          </a:bodyPr>
          <a:lstStyle/>
          <a:p>
            <a:r>
              <a:rPr lang="zh-CN" altLang="en-US" sz="2800" b="1" dirty="0">
                <a:solidFill>
                  <a:srgbClr val="58595B"/>
                </a:solidFill>
                <a:latin typeface="微软雅黑" panose="020B0503020204020204" pitchFamily="34" charset="-122"/>
                <a:ea typeface="微软雅黑" panose="020B0503020204020204" pitchFamily="34" charset="-122"/>
              </a:rPr>
              <a:t> </a:t>
            </a:r>
            <a:r>
              <a:rPr lang="en-US" altLang="zh-CN" sz="2800" b="1" dirty="0">
                <a:solidFill>
                  <a:srgbClr val="58595B"/>
                </a:solidFill>
                <a:latin typeface="微软雅黑" panose="020B0503020204020204" pitchFamily="34" charset="-122"/>
                <a:ea typeface="微软雅黑" panose="020B0503020204020204" pitchFamily="34" charset="-122"/>
              </a:rPr>
              <a:t>(1) </a:t>
            </a:r>
            <a:r>
              <a:rPr lang="zh-CN" altLang="en-US" sz="2800" b="1" dirty="0">
                <a:solidFill>
                  <a:srgbClr val="58595B"/>
                </a:solidFill>
                <a:latin typeface="微软雅黑" panose="020B0503020204020204" pitchFamily="34" charset="-122"/>
                <a:ea typeface="微软雅黑" panose="020B0503020204020204" pitchFamily="34" charset="-122"/>
              </a:rPr>
              <a:t>维护一行源代码的代价可能是最初开发该行源代码</a:t>
            </a:r>
            <a:r>
              <a:rPr lang="zh-CN" altLang="en-US" sz="2800" b="1" dirty="0" smtClean="0">
                <a:solidFill>
                  <a:srgbClr val="58595B"/>
                </a:solidFill>
                <a:latin typeface="微软雅黑" panose="020B0503020204020204" pitchFamily="34" charset="-122"/>
                <a:ea typeface="微软雅黑" panose="020B0503020204020204" pitchFamily="34" charset="-122"/>
              </a:rPr>
              <a:t>代码</a:t>
            </a:r>
            <a:endParaRPr lang="en-US" altLang="zh-CN" sz="2800" b="1" dirty="0" smtClean="0">
              <a:solidFill>
                <a:srgbClr val="58595B"/>
              </a:solidFill>
              <a:latin typeface="微软雅黑" panose="020B0503020204020204" pitchFamily="34" charset="-122"/>
              <a:ea typeface="微软雅黑" panose="020B0503020204020204" pitchFamily="34" charset="-122"/>
            </a:endParaRPr>
          </a:p>
          <a:p>
            <a:r>
              <a:rPr lang="zh-CN" altLang="en-US" sz="2800" b="1" dirty="0" smtClean="0">
                <a:solidFill>
                  <a:srgbClr val="58595B"/>
                </a:solidFill>
                <a:latin typeface="微软雅黑" panose="020B0503020204020204" pitchFamily="34" charset="-122"/>
                <a:ea typeface="微软雅黑" panose="020B0503020204020204" pitchFamily="34" charset="-122"/>
              </a:rPr>
              <a:t>      的</a:t>
            </a:r>
            <a:r>
              <a:rPr lang="en-US" altLang="zh-CN" sz="2800" b="1" dirty="0">
                <a:solidFill>
                  <a:srgbClr val="58595B"/>
                </a:solidFill>
                <a:latin typeface="微软雅黑" panose="020B0503020204020204" pitchFamily="34" charset="-122"/>
                <a:ea typeface="微软雅黑" panose="020B0503020204020204" pitchFamily="34" charset="-122"/>
              </a:rPr>
              <a:t>14~40</a:t>
            </a:r>
            <a:r>
              <a:rPr lang="zh-CN" altLang="en-US" sz="2800" b="1" dirty="0">
                <a:solidFill>
                  <a:srgbClr val="58595B"/>
                </a:solidFill>
                <a:latin typeface="微软雅黑" panose="020B0503020204020204" pitchFamily="34" charset="-122"/>
                <a:ea typeface="微软雅黑" panose="020B0503020204020204" pitchFamily="34" charset="-122"/>
              </a:rPr>
              <a:t>倍</a:t>
            </a:r>
            <a:r>
              <a:rPr lang="zh-CN" altLang="en-US" sz="2800" b="1" dirty="0" smtClean="0">
                <a:solidFill>
                  <a:srgbClr val="58595B"/>
                </a:solidFill>
                <a:latin typeface="微软雅黑" panose="020B0503020204020204" pitchFamily="34" charset="-122"/>
                <a:ea typeface="微软雅黑" panose="020B0503020204020204" pitchFamily="34" charset="-122"/>
              </a:rPr>
              <a:t>。</a:t>
            </a:r>
            <a:endParaRPr lang="en-US" altLang="zh-CN" sz="2800" b="1" dirty="0" smtClean="0">
              <a:solidFill>
                <a:srgbClr val="58595B"/>
              </a:solidFill>
              <a:latin typeface="微软雅黑" panose="020B0503020204020204" pitchFamily="34" charset="-122"/>
              <a:ea typeface="微软雅黑" panose="020B0503020204020204" pitchFamily="34" charset="-122"/>
            </a:endParaRPr>
          </a:p>
          <a:p>
            <a:endParaRPr lang="zh-CN" altLang="en-US" sz="2800" b="1" dirty="0">
              <a:solidFill>
                <a:srgbClr val="58595B"/>
              </a:solidFill>
              <a:latin typeface="微软雅黑" panose="020B0503020204020204" pitchFamily="34" charset="-122"/>
              <a:ea typeface="微软雅黑" panose="020B0503020204020204" pitchFamily="34" charset="-122"/>
            </a:endParaRPr>
          </a:p>
          <a:p>
            <a:r>
              <a:rPr lang="zh-CN" altLang="en-US" sz="2800" b="1" dirty="0" smtClean="0">
                <a:solidFill>
                  <a:srgbClr val="58595B"/>
                </a:solidFill>
                <a:latin typeface="微软雅黑" panose="020B0503020204020204" pitchFamily="34" charset="-122"/>
                <a:ea typeface="微软雅黑" panose="020B0503020204020204" pitchFamily="34" charset="-122"/>
              </a:rPr>
              <a:t> </a:t>
            </a:r>
            <a:r>
              <a:rPr lang="en-US" altLang="zh-CN" sz="2800" b="1" dirty="0">
                <a:solidFill>
                  <a:srgbClr val="58595B"/>
                </a:solidFill>
                <a:latin typeface="微软雅黑" panose="020B0503020204020204" pitchFamily="34" charset="-122"/>
                <a:ea typeface="微软雅黑" panose="020B0503020204020204" pitchFamily="34" charset="-122"/>
              </a:rPr>
              <a:t>(2) </a:t>
            </a:r>
            <a:r>
              <a:rPr lang="zh-CN" altLang="en-US" sz="2800" b="1" dirty="0">
                <a:solidFill>
                  <a:srgbClr val="58595B"/>
                </a:solidFill>
                <a:latin typeface="微软雅黑" panose="020B0503020204020204" pitchFamily="34" charset="-122"/>
                <a:ea typeface="微软雅黑" panose="020B0503020204020204" pitchFamily="34" charset="-122"/>
              </a:rPr>
              <a:t>重新设计软件体系结构（程序及数据结构）时使用</a:t>
            </a:r>
            <a:r>
              <a:rPr lang="zh-CN" altLang="en-US" sz="2800" b="1" dirty="0" smtClean="0">
                <a:solidFill>
                  <a:srgbClr val="58595B"/>
                </a:solidFill>
                <a:latin typeface="微软雅黑" panose="020B0503020204020204" pitchFamily="34" charset="-122"/>
                <a:ea typeface="微软雅黑" panose="020B0503020204020204" pitchFamily="34" charset="-122"/>
              </a:rPr>
              <a:t>了现 </a:t>
            </a:r>
            <a:endParaRPr lang="en-US" altLang="zh-CN" sz="2800" b="1" dirty="0" smtClean="0">
              <a:solidFill>
                <a:srgbClr val="58595B"/>
              </a:solidFill>
              <a:latin typeface="微软雅黑" panose="020B0503020204020204" pitchFamily="34" charset="-122"/>
              <a:ea typeface="微软雅黑" panose="020B0503020204020204" pitchFamily="34" charset="-122"/>
            </a:endParaRPr>
          </a:p>
          <a:p>
            <a:r>
              <a:rPr lang="zh-CN" altLang="en-US" sz="2800" b="1" dirty="0" smtClean="0">
                <a:solidFill>
                  <a:srgbClr val="58595B"/>
                </a:solidFill>
                <a:latin typeface="微软雅黑" panose="020B0503020204020204" pitchFamily="34" charset="-122"/>
                <a:ea typeface="微软雅黑" panose="020B0503020204020204" pitchFamily="34" charset="-122"/>
              </a:rPr>
              <a:t>       代</a:t>
            </a:r>
            <a:r>
              <a:rPr lang="zh-CN" altLang="en-US" sz="2800" b="1" dirty="0">
                <a:solidFill>
                  <a:srgbClr val="58595B"/>
                </a:solidFill>
                <a:latin typeface="微软雅黑" panose="020B0503020204020204" pitchFamily="34" charset="-122"/>
                <a:ea typeface="微软雅黑" panose="020B0503020204020204" pitchFamily="34" charset="-122"/>
              </a:rPr>
              <a:t>设计概念，它对将来的维护可能有很大的帮助</a:t>
            </a:r>
            <a:r>
              <a:rPr lang="zh-CN" altLang="en-US" sz="2800" b="1" dirty="0" smtClean="0">
                <a:solidFill>
                  <a:srgbClr val="58595B"/>
                </a:solidFill>
                <a:latin typeface="微软雅黑" panose="020B0503020204020204" pitchFamily="34" charset="-122"/>
                <a:ea typeface="微软雅黑" panose="020B0503020204020204" pitchFamily="34" charset="-122"/>
              </a:rPr>
              <a:t>。</a:t>
            </a:r>
            <a:endParaRPr lang="en-US" altLang="zh-CN" sz="2800" b="1" dirty="0" smtClean="0">
              <a:solidFill>
                <a:srgbClr val="58595B"/>
              </a:solidFill>
              <a:latin typeface="微软雅黑" panose="020B0503020204020204" pitchFamily="34" charset="-122"/>
              <a:ea typeface="微软雅黑" panose="020B0503020204020204" pitchFamily="34" charset="-122"/>
            </a:endParaRPr>
          </a:p>
          <a:p>
            <a:endParaRPr lang="zh-CN" altLang="en-US" sz="2800" b="1" dirty="0">
              <a:solidFill>
                <a:srgbClr val="58595B"/>
              </a:solidFill>
              <a:latin typeface="微软雅黑" panose="020B0503020204020204" pitchFamily="34" charset="-122"/>
              <a:ea typeface="微软雅黑" panose="020B0503020204020204" pitchFamily="34" charset="-122"/>
            </a:endParaRPr>
          </a:p>
          <a:p>
            <a:r>
              <a:rPr lang="en-US" altLang="zh-CN" sz="2800" b="1" dirty="0" smtClean="0">
                <a:solidFill>
                  <a:srgbClr val="58595B"/>
                </a:solidFill>
                <a:latin typeface="微软雅黑" panose="020B0503020204020204" pitchFamily="34" charset="-122"/>
                <a:ea typeface="微软雅黑" panose="020B0503020204020204" pitchFamily="34" charset="-122"/>
              </a:rPr>
              <a:t> (</a:t>
            </a:r>
            <a:r>
              <a:rPr lang="en-US" altLang="zh-CN" sz="2800" b="1" dirty="0">
                <a:solidFill>
                  <a:srgbClr val="58595B"/>
                </a:solidFill>
                <a:latin typeface="微软雅黑" panose="020B0503020204020204" pitchFamily="34" charset="-122"/>
                <a:ea typeface="微软雅黑" panose="020B0503020204020204" pitchFamily="34" charset="-122"/>
              </a:rPr>
              <a:t>3) </a:t>
            </a:r>
            <a:r>
              <a:rPr lang="zh-CN" altLang="en-US" sz="2800" b="1" dirty="0">
                <a:solidFill>
                  <a:srgbClr val="58595B"/>
                </a:solidFill>
                <a:latin typeface="微软雅黑" panose="020B0503020204020204" pitchFamily="34" charset="-122"/>
                <a:ea typeface="微软雅黑" panose="020B0503020204020204" pitchFamily="34" charset="-122"/>
              </a:rPr>
              <a:t>由于现有的程序版本可作为软件原型使用，开发</a:t>
            </a:r>
            <a:r>
              <a:rPr lang="zh-CN" altLang="en-US" sz="2800" b="1" dirty="0" smtClean="0">
                <a:solidFill>
                  <a:srgbClr val="58595B"/>
                </a:solidFill>
                <a:latin typeface="微软雅黑" panose="020B0503020204020204" pitchFamily="34" charset="-122"/>
                <a:ea typeface="微软雅黑" panose="020B0503020204020204" pitchFamily="34" charset="-122"/>
              </a:rPr>
              <a:t>生产率</a:t>
            </a:r>
            <a:endParaRPr lang="en-US" altLang="zh-CN" sz="2800" b="1" dirty="0" smtClean="0">
              <a:solidFill>
                <a:srgbClr val="58595B"/>
              </a:solidFill>
              <a:latin typeface="微软雅黑" panose="020B0503020204020204" pitchFamily="34" charset="-122"/>
              <a:ea typeface="微软雅黑" panose="020B0503020204020204" pitchFamily="34" charset="-122"/>
            </a:endParaRPr>
          </a:p>
          <a:p>
            <a:r>
              <a:rPr lang="en-US" altLang="zh-CN" sz="2800" b="1" dirty="0">
                <a:solidFill>
                  <a:srgbClr val="58595B"/>
                </a:solidFill>
                <a:latin typeface="微软雅黑" panose="020B0503020204020204" pitchFamily="34" charset="-122"/>
                <a:ea typeface="微软雅黑" panose="020B0503020204020204" pitchFamily="34" charset="-122"/>
              </a:rPr>
              <a:t> </a:t>
            </a:r>
            <a:r>
              <a:rPr lang="en-US" altLang="zh-CN" sz="2800" b="1" dirty="0" smtClean="0">
                <a:solidFill>
                  <a:srgbClr val="58595B"/>
                </a:solidFill>
                <a:latin typeface="微软雅黑" panose="020B0503020204020204" pitchFamily="34" charset="-122"/>
                <a:ea typeface="微软雅黑" panose="020B0503020204020204" pitchFamily="34" charset="-122"/>
              </a:rPr>
              <a:t>     </a:t>
            </a:r>
            <a:r>
              <a:rPr lang="zh-CN" altLang="en-US" sz="2800" b="1" dirty="0" smtClean="0">
                <a:solidFill>
                  <a:srgbClr val="58595B"/>
                </a:solidFill>
                <a:latin typeface="微软雅黑" panose="020B0503020204020204" pitchFamily="34" charset="-122"/>
                <a:ea typeface="微软雅黑" panose="020B0503020204020204" pitchFamily="34" charset="-122"/>
              </a:rPr>
              <a:t> 可</a:t>
            </a:r>
            <a:r>
              <a:rPr lang="zh-CN" altLang="en-US" sz="2800" b="1" dirty="0">
                <a:solidFill>
                  <a:srgbClr val="58595B"/>
                </a:solidFill>
                <a:latin typeface="微软雅黑" panose="020B0503020204020204" pitchFamily="34" charset="-122"/>
                <a:ea typeface="微软雅黑" panose="020B0503020204020204" pitchFamily="34" charset="-122"/>
              </a:rPr>
              <a:t>大大高于平均水平。</a:t>
            </a:r>
            <a:endParaRPr lang="en-US" altLang="zh-CN" sz="2800" b="1" dirty="0" smtClean="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80686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2">
                                            <p:txEl>
                                              <p:pRg st="0" end="0"/>
                                            </p:txEl>
                                          </p:spTgt>
                                        </p:tgtEl>
                                        <p:attrNameLst>
                                          <p:attrName>style.visibility</p:attrName>
                                        </p:attrNameLst>
                                      </p:cBhvr>
                                      <p:to>
                                        <p:strVal val="visible"/>
                                      </p:to>
                                    </p:set>
                                    <p:anim calcmode="lin" valueType="num">
                                      <p:cBhvr>
                                        <p:cTn id="13" dur="5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42">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42">
                                            <p:txEl>
                                              <p:pRg st="0" end="0"/>
                                            </p:txEl>
                                          </p:spTgt>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42">
                                            <p:txEl>
                                              <p:pRg st="1" end="1"/>
                                            </p:txEl>
                                          </p:spTgt>
                                        </p:tgtEl>
                                        <p:attrNameLst>
                                          <p:attrName>style.visibility</p:attrName>
                                        </p:attrNameLst>
                                      </p:cBhvr>
                                      <p:to>
                                        <p:strVal val="visible"/>
                                      </p:to>
                                    </p:set>
                                    <p:anim calcmode="lin" valueType="num">
                                      <p:cBhvr>
                                        <p:cTn id="18" dur="500" fill="hold"/>
                                        <p:tgtEl>
                                          <p:spTgt spid="42">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42">
                                            <p:txEl>
                                              <p:pRg st="1" end="1"/>
                                            </p:txEl>
                                          </p:spTgt>
                                        </p:tgtEl>
                                        <p:attrNameLst>
                                          <p:attrName>ppt_h</p:attrName>
                                        </p:attrNameLst>
                                      </p:cBhvr>
                                      <p:tavLst>
                                        <p:tav tm="0">
                                          <p:val>
                                            <p:fltVal val="0"/>
                                          </p:val>
                                        </p:tav>
                                        <p:tav tm="100000">
                                          <p:val>
                                            <p:strVal val="#ppt_h"/>
                                          </p:val>
                                        </p:tav>
                                      </p:tavLst>
                                    </p:anim>
                                    <p:animEffect transition="in" filter="fade">
                                      <p:cBhvr>
                                        <p:cTn id="20" dur="500"/>
                                        <p:tgtEl>
                                          <p:spTgt spid="42">
                                            <p:txEl>
                                              <p:pRg st="1" end="1"/>
                                            </p:txEl>
                                          </p:spTgt>
                                        </p:tgtEl>
                                      </p:cBhvr>
                                    </p:animEffec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42">
                                            <p:txEl>
                                              <p:pRg st="3" end="3"/>
                                            </p:txEl>
                                          </p:spTgt>
                                        </p:tgtEl>
                                        <p:attrNameLst>
                                          <p:attrName>style.visibility</p:attrName>
                                        </p:attrNameLst>
                                      </p:cBhvr>
                                      <p:to>
                                        <p:strVal val="visible"/>
                                      </p:to>
                                    </p:set>
                                    <p:anim calcmode="lin" valueType="num">
                                      <p:cBhvr>
                                        <p:cTn id="24" dur="500" fill="hold"/>
                                        <p:tgtEl>
                                          <p:spTgt spid="42">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42">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42">
                                            <p:txEl>
                                              <p:pRg st="3" end="3"/>
                                            </p:txEl>
                                          </p:spTgt>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42">
                                            <p:txEl>
                                              <p:pRg st="4" end="4"/>
                                            </p:txEl>
                                          </p:spTgt>
                                        </p:tgtEl>
                                        <p:attrNameLst>
                                          <p:attrName>style.visibility</p:attrName>
                                        </p:attrNameLst>
                                      </p:cBhvr>
                                      <p:to>
                                        <p:strVal val="visible"/>
                                      </p:to>
                                    </p:set>
                                    <p:anim calcmode="lin" valueType="num">
                                      <p:cBhvr>
                                        <p:cTn id="29" dur="500" fill="hold"/>
                                        <p:tgtEl>
                                          <p:spTgt spid="42">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42">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42">
                                            <p:txEl>
                                              <p:pRg st="4" end="4"/>
                                            </p:txEl>
                                          </p:spTgt>
                                        </p:tgtEl>
                                      </p:cBhvr>
                                    </p:animEffect>
                                  </p:childTnLst>
                                </p:cTn>
                              </p:par>
                            </p:childTnLst>
                          </p:cTn>
                        </p:par>
                        <p:par>
                          <p:cTn id="32" fill="hold">
                            <p:stCondLst>
                              <p:cond delay="1500"/>
                            </p:stCondLst>
                            <p:childTnLst>
                              <p:par>
                                <p:cTn id="33" presetID="53" presetClass="entr" presetSubtype="16" fill="hold" grpId="0" nodeType="afterEffect">
                                  <p:stCondLst>
                                    <p:cond delay="0"/>
                                  </p:stCondLst>
                                  <p:childTnLst>
                                    <p:set>
                                      <p:cBhvr>
                                        <p:cTn id="34" dur="1" fill="hold">
                                          <p:stCondLst>
                                            <p:cond delay="0"/>
                                          </p:stCondLst>
                                        </p:cTn>
                                        <p:tgtEl>
                                          <p:spTgt spid="42">
                                            <p:txEl>
                                              <p:pRg st="6" end="6"/>
                                            </p:txEl>
                                          </p:spTgt>
                                        </p:tgtEl>
                                        <p:attrNameLst>
                                          <p:attrName>style.visibility</p:attrName>
                                        </p:attrNameLst>
                                      </p:cBhvr>
                                      <p:to>
                                        <p:strVal val="visible"/>
                                      </p:to>
                                    </p:set>
                                    <p:anim calcmode="lin" valueType="num">
                                      <p:cBhvr>
                                        <p:cTn id="35" dur="500" fill="hold"/>
                                        <p:tgtEl>
                                          <p:spTgt spid="42">
                                            <p:txEl>
                                              <p:pRg st="6" end="6"/>
                                            </p:txEl>
                                          </p:spTgt>
                                        </p:tgtEl>
                                        <p:attrNameLst>
                                          <p:attrName>ppt_w</p:attrName>
                                        </p:attrNameLst>
                                      </p:cBhvr>
                                      <p:tavLst>
                                        <p:tav tm="0">
                                          <p:val>
                                            <p:fltVal val="0"/>
                                          </p:val>
                                        </p:tav>
                                        <p:tav tm="100000">
                                          <p:val>
                                            <p:strVal val="#ppt_w"/>
                                          </p:val>
                                        </p:tav>
                                      </p:tavLst>
                                    </p:anim>
                                    <p:anim calcmode="lin" valueType="num">
                                      <p:cBhvr>
                                        <p:cTn id="36" dur="500" fill="hold"/>
                                        <p:tgtEl>
                                          <p:spTgt spid="42">
                                            <p:txEl>
                                              <p:pRg st="6" end="6"/>
                                            </p:txEl>
                                          </p:spTgt>
                                        </p:tgtEl>
                                        <p:attrNameLst>
                                          <p:attrName>ppt_h</p:attrName>
                                        </p:attrNameLst>
                                      </p:cBhvr>
                                      <p:tavLst>
                                        <p:tav tm="0">
                                          <p:val>
                                            <p:fltVal val="0"/>
                                          </p:val>
                                        </p:tav>
                                        <p:tav tm="100000">
                                          <p:val>
                                            <p:strVal val="#ppt_h"/>
                                          </p:val>
                                        </p:tav>
                                      </p:tavLst>
                                    </p:anim>
                                    <p:animEffect transition="in" filter="fade">
                                      <p:cBhvr>
                                        <p:cTn id="37" dur="500"/>
                                        <p:tgtEl>
                                          <p:spTgt spid="42">
                                            <p:txEl>
                                              <p:pRg st="6" end="6"/>
                                            </p:txEl>
                                          </p:spTgt>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42">
                                            <p:txEl>
                                              <p:pRg st="7" end="7"/>
                                            </p:txEl>
                                          </p:spTgt>
                                        </p:tgtEl>
                                        <p:attrNameLst>
                                          <p:attrName>style.visibility</p:attrName>
                                        </p:attrNameLst>
                                      </p:cBhvr>
                                      <p:to>
                                        <p:strVal val="visible"/>
                                      </p:to>
                                    </p:set>
                                    <p:anim calcmode="lin" valueType="num">
                                      <p:cBhvr>
                                        <p:cTn id="40" dur="500" fill="hold"/>
                                        <p:tgtEl>
                                          <p:spTgt spid="42">
                                            <p:txEl>
                                              <p:pRg st="7" end="7"/>
                                            </p:txEl>
                                          </p:spTgt>
                                        </p:tgtEl>
                                        <p:attrNameLst>
                                          <p:attrName>ppt_w</p:attrName>
                                        </p:attrNameLst>
                                      </p:cBhvr>
                                      <p:tavLst>
                                        <p:tav tm="0">
                                          <p:val>
                                            <p:fltVal val="0"/>
                                          </p:val>
                                        </p:tav>
                                        <p:tav tm="100000">
                                          <p:val>
                                            <p:strVal val="#ppt_w"/>
                                          </p:val>
                                        </p:tav>
                                      </p:tavLst>
                                    </p:anim>
                                    <p:anim calcmode="lin" valueType="num">
                                      <p:cBhvr>
                                        <p:cTn id="41" dur="500" fill="hold"/>
                                        <p:tgtEl>
                                          <p:spTgt spid="42">
                                            <p:txEl>
                                              <p:pRg st="7" end="7"/>
                                            </p:txEl>
                                          </p:spTgt>
                                        </p:tgtEl>
                                        <p:attrNameLst>
                                          <p:attrName>ppt_h</p:attrName>
                                        </p:attrNameLst>
                                      </p:cBhvr>
                                      <p:tavLst>
                                        <p:tav tm="0">
                                          <p:val>
                                            <p:fltVal val="0"/>
                                          </p:val>
                                        </p:tav>
                                        <p:tav tm="100000">
                                          <p:val>
                                            <p:strVal val="#ppt_h"/>
                                          </p:val>
                                        </p:tav>
                                      </p:tavLst>
                                    </p:anim>
                                    <p:animEffect transition="in" filter="fade">
                                      <p:cBhvr>
                                        <p:cTn id="42" dur="500"/>
                                        <p:tgtEl>
                                          <p:spTgt spid="4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2" grpId="0" uiExpand="1" build="p"/>
    </p:bldLst>
  </p:timing>
</p:sld>
</file>

<file path=ppt/theme/theme1.xml><?xml version="1.0" encoding="utf-8"?>
<a:theme xmlns:a="http://schemas.openxmlformats.org/drawingml/2006/main" name="Office 主题">
  <a:themeElements>
    <a:clrScheme name="自定义 3">
      <a:dk1>
        <a:srgbClr val="262626"/>
      </a:dk1>
      <a:lt1>
        <a:srgbClr val="FFFFFF"/>
      </a:lt1>
      <a:dk2>
        <a:srgbClr val="262626"/>
      </a:dk2>
      <a:lt2>
        <a:srgbClr val="FFFFFF"/>
      </a:lt2>
      <a:accent1>
        <a:srgbClr val="0070C0"/>
      </a:accent1>
      <a:accent2>
        <a:srgbClr val="0070C0"/>
      </a:accent2>
      <a:accent3>
        <a:srgbClr val="0070C0"/>
      </a:accent3>
      <a:accent4>
        <a:srgbClr val="0070C0"/>
      </a:accent4>
      <a:accent5>
        <a:srgbClr val="0070C0"/>
      </a:accent5>
      <a:accent6>
        <a:srgbClr val="0070C0"/>
      </a:accent6>
      <a:hlink>
        <a:srgbClr val="FFFFFF"/>
      </a:hlink>
      <a:folHlink>
        <a:srgbClr val="59595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1086</Words>
  <Application>Microsoft Office PowerPoint</Application>
  <PresentationFormat>宽屏</PresentationFormat>
  <Paragraphs>126</Paragraphs>
  <Slides>19</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等线</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2017-04-23T13:45:39Z</dcterms:created>
  <dcterms:modified xsi:type="dcterms:W3CDTF">2018-05-26T11:55:40Z</dcterms:modified>
</cp:coreProperties>
</file>