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5" r:id="rId3"/>
    <p:sldId id="276" r:id="rId4"/>
    <p:sldId id="277" r:id="rId5"/>
    <p:sldId id="278" r:id="rId6"/>
    <p:sldId id="280" r:id="rId7"/>
    <p:sldId id="268" r:id="rId8"/>
    <p:sldId id="279" r:id="rId9"/>
    <p:sldId id="287" r:id="rId10"/>
    <p:sldId id="288" r:id="rId11"/>
    <p:sldId id="289" r:id="rId12"/>
    <p:sldId id="281" r:id="rId13"/>
    <p:sldId id="282" r:id="rId14"/>
    <p:sldId id="266" r:id="rId15"/>
    <p:sldId id="269" r:id="rId16"/>
    <p:sldId id="272" r:id="rId17"/>
    <p:sldId id="267" r:id="rId18"/>
    <p:sldId id="270" r:id="rId19"/>
    <p:sldId id="286" r:id="rId20"/>
    <p:sldId id="285" r:id="rId21"/>
    <p:sldId id="284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2"/>
    <p:restoredTop sz="94683"/>
  </p:normalViewPr>
  <p:slideViewPr>
    <p:cSldViewPr snapToGrid="0" snapToObjects="1">
      <p:cViewPr varScale="1">
        <p:scale>
          <a:sx n="89" d="100"/>
          <a:sy n="89" d="100"/>
        </p:scale>
        <p:origin x="192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435C22D-35E4-B947-ADF6-00125DADBB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C7849677-9272-9045-869B-295E7EF5A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68DF367-ED9B-5746-B0DB-6BC688C78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356AD-C17D-DC49-85EE-F81B0D89A3E6}" type="datetimeFigureOut">
              <a:rPr kumimoji="1" lang="zh-CN" altLang="en-US" smtClean="0"/>
              <a:t>2020/11/2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95FA25B-82CF-364D-883D-806810765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CB9917D-1E0D-5348-BE09-E2A0BFCB6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3E8E-A21F-4143-A6B3-301986F8ED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8757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EC143AC-22CA-C44B-B2AB-6AB4ECB2F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2CE0FE40-A78B-BA46-8E48-3D5CEC66A5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8037842-4350-9646-ACB3-7E89E135C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356AD-C17D-DC49-85EE-F81B0D89A3E6}" type="datetimeFigureOut">
              <a:rPr kumimoji="1" lang="zh-CN" altLang="en-US" smtClean="0"/>
              <a:t>2020/11/2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1FE0005-1CE3-3C4D-A396-67FC1762A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A546223-2353-C141-93DA-8CE94DB61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3E8E-A21F-4143-A6B3-301986F8ED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0122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6D7ABA00-7C40-6C42-827C-3F6D047E76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6FC0E22B-A826-8249-AD03-05CBE4D4F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BDC99DB-BF84-2440-9025-EDB9245A8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356AD-C17D-DC49-85EE-F81B0D89A3E6}" type="datetimeFigureOut">
              <a:rPr kumimoji="1" lang="zh-CN" altLang="en-US" smtClean="0"/>
              <a:t>2020/11/2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23A4B03-8DB6-AE4D-AE5E-7D701C685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A39382E-8860-074D-AEAD-7DE3AB585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3E8E-A21F-4143-A6B3-301986F8ED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7236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A9B5FA4-7E9B-254B-9E92-AE1F02C8A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F40916E-4FE9-BA4C-AD1E-81E267306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A5F10E4-5A96-C547-AD3B-E023F7B0F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356AD-C17D-DC49-85EE-F81B0D89A3E6}" type="datetimeFigureOut">
              <a:rPr kumimoji="1" lang="zh-CN" altLang="en-US" smtClean="0"/>
              <a:t>2020/11/2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038B965-1852-B649-BBB8-AD8AD68DE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2DC077C2-15DD-D94C-8BD5-5B06DB9BB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3E8E-A21F-4143-A6B3-301986F8ED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5871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404CA93-C440-E44B-929C-C731C17C9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AC2CE085-CBDA-0041-8BD8-5C7C11AB0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3D438EC-A47D-534B-89A1-F96DEF065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356AD-C17D-DC49-85EE-F81B0D89A3E6}" type="datetimeFigureOut">
              <a:rPr kumimoji="1" lang="zh-CN" altLang="en-US" smtClean="0"/>
              <a:t>2020/11/2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2A01CED-D50C-0A4E-ACB9-ED71CDB5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08820B1-E6CD-3A40-AD12-49AB8F2F3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3E8E-A21F-4143-A6B3-301986F8ED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5064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E6F6C51-419C-E948-ACA0-593488FF4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806FD09-7B14-6F4A-B0D0-D3C1908DC9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CBCD2F04-6605-8342-B3B1-6B26C814F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D630F77F-F5C1-B142-90CC-2715570E4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356AD-C17D-DC49-85EE-F81B0D89A3E6}" type="datetimeFigureOut">
              <a:rPr kumimoji="1" lang="zh-CN" altLang="en-US" smtClean="0"/>
              <a:t>2020/11/2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53480D62-37C1-B546-BFBD-9A7068FF7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A752A4C7-74AF-E24E-87E2-D895B0C8B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3E8E-A21F-4143-A6B3-301986F8ED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5999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DD3590A-D582-0F4E-B1CF-3F6E4ABCC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0B8A6F64-6571-FE4F-BC4E-B79B41D95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A46F58F7-70E6-2642-ABF3-5292F2DEE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2619888D-CB40-7A45-A2C4-4E71D62E31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314E1B5F-168A-B64E-9A36-4834AD7263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68FF3CEC-F3A0-B44C-9FDD-A9B6C94FE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356AD-C17D-DC49-85EE-F81B0D89A3E6}" type="datetimeFigureOut">
              <a:rPr kumimoji="1" lang="zh-CN" altLang="en-US" smtClean="0"/>
              <a:t>2020/11/2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DFB9A91A-D2B2-434C-A86D-A18C6A513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5E5B93DB-94F5-B542-8562-5151BE94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3E8E-A21F-4143-A6B3-301986F8ED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6245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9DE0189-037D-7147-98FE-2D3816DB3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0A176BEA-B3F7-1D46-A411-498314E97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356AD-C17D-DC49-85EE-F81B0D89A3E6}" type="datetimeFigureOut">
              <a:rPr kumimoji="1" lang="zh-CN" altLang="en-US" smtClean="0"/>
              <a:t>2020/11/2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7E4C4F3C-0760-694A-AAE0-153A1B3E3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2A02855C-8F2E-A647-AC5A-5C43FAC63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3E8E-A21F-4143-A6B3-301986F8ED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3328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F4312BF6-3CD2-1E48-94A9-96F34741B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356AD-C17D-DC49-85EE-F81B0D89A3E6}" type="datetimeFigureOut">
              <a:rPr kumimoji="1" lang="zh-CN" altLang="en-US" smtClean="0"/>
              <a:t>2020/11/2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9704A619-3C17-9945-B8C5-D79D7BE5C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E442E965-5329-4342-8424-A8DA6D799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3E8E-A21F-4143-A6B3-301986F8ED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6869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E38F93F-58B0-7644-8826-EC2948B9A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9A0F107-0617-BA4C-8489-935713766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42A58D66-581F-6B4B-961F-EB8D7E00F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6D86423E-9276-7C46-996D-2263741E1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356AD-C17D-DC49-85EE-F81B0D89A3E6}" type="datetimeFigureOut">
              <a:rPr kumimoji="1" lang="zh-CN" altLang="en-US" smtClean="0"/>
              <a:t>2020/11/2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21F9D0CC-C2F1-EE4F-9D55-B761FD19F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9B313841-DAE9-5947-B754-BE08D39E1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3E8E-A21F-4143-A6B3-301986F8ED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3707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EB5E492-CE83-B94A-9FEC-A5781417B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8497E7EE-B2A3-574C-B9F7-C2875C2D42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8CB45320-992F-5144-A284-DFDDD157C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4E95632B-AF60-B049-90F6-18FC1451F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356AD-C17D-DC49-85EE-F81B0D89A3E6}" type="datetimeFigureOut">
              <a:rPr kumimoji="1" lang="zh-CN" altLang="en-US" smtClean="0"/>
              <a:t>2020/11/2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27E06FA0-7780-C848-8308-56B582A10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C35BD731-F1EE-5D4D-B6C8-B881BDFF5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3E8E-A21F-4143-A6B3-301986F8ED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7133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0FA6199F-BF2D-3C42-894C-2A6C4DFB7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3864098E-C20A-0F46-8DF5-10DAF8956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A014F0AA-AC9D-434A-8858-F3D6141B7F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356AD-C17D-DC49-85EE-F81B0D89A3E6}" type="datetimeFigureOut">
              <a:rPr kumimoji="1" lang="zh-CN" altLang="en-US" smtClean="0"/>
              <a:t>2020/11/2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C88CA23-A82A-2A41-B189-ACC6426E72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A690401-9402-154A-8E10-3254E10D53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C3E8E-A21F-4143-A6B3-301986F8ED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6879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91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4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3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5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4" Type="http://schemas.openxmlformats.org/officeDocument/2006/relationships/image" Target="NULL"/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4" Type="http://schemas.openxmlformats.org/officeDocument/2006/relationships/image" Target="NULL"/><Relationship Id="rId5" Type="http://schemas.openxmlformats.org/officeDocument/2006/relationships/image" Target="NULL"/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4" Type="http://schemas.openxmlformats.org/officeDocument/2006/relationships/image" Target="NULL"/><Relationship Id="rId5" Type="http://schemas.openxmlformats.org/officeDocument/2006/relationships/image" Target="NULL"/><Relationship Id="rId6" Type="http://schemas.openxmlformats.org/officeDocument/2006/relationships/image" Target="NULL"/><Relationship Id="rId7" Type="http://schemas.openxmlformats.org/officeDocument/2006/relationships/image" Target="NULL"/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2B7F225-D82E-EA49-AECB-7F06CB70B9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Accuracy Measurement over Multiple Dimensions</a:t>
            </a:r>
            <a:endParaRPr kumimoji="1"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6D7C3E0B-2C67-534D-BB94-2B746F854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01734"/>
            <a:ext cx="9144000" cy="843838"/>
          </a:xfrm>
        </p:spPr>
        <p:txBody>
          <a:bodyPr/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Yinda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Zhang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1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xmlns="" id="{BBD8331B-80DE-5E4F-9E00-43915192637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19548" y="2588740"/>
          <a:ext cx="304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xmlns="" val="29199212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1274578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473859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6617908"/>
                  </a:ext>
                </a:extLst>
              </a:tr>
            </a:tbl>
          </a:graphicData>
        </a:graphic>
      </p:graphicFrame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D910C096-B1EA-2240-B136-E099017B1EA2}"/>
              </a:ext>
            </a:extLst>
          </p:cNvPr>
          <p:cNvGrpSpPr/>
          <p:nvPr/>
        </p:nvGrpSpPr>
        <p:grpSpPr>
          <a:xfrm>
            <a:off x="1819548" y="956361"/>
            <a:ext cx="1229498" cy="508815"/>
            <a:chOff x="5538916" y="1690688"/>
            <a:chExt cx="1229498" cy="508815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5E44900A-AB87-AE4A-99AA-73285E49B958}"/>
                </a:ext>
              </a:extLst>
            </p:cNvPr>
            <p:cNvSpPr/>
            <p:nvPr/>
          </p:nvSpPr>
          <p:spPr>
            <a:xfrm>
              <a:off x="5881816" y="1690688"/>
              <a:ext cx="543698" cy="50881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xmlns="" id="{296B7145-B712-2440-A166-8D5BDDA90570}"/>
                    </a:ext>
                  </a:extLst>
                </p:cNvPr>
                <p:cNvSpPr txBox="1"/>
                <p:nvPr/>
              </p:nvSpPr>
              <p:spPr>
                <a:xfrm>
                  <a:off x="5538916" y="1741485"/>
                  <a:ext cx="1229498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296B7145-B712-2440-A166-8D5BDDA905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8916" y="1741485"/>
                  <a:ext cx="1229498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xmlns="" id="{E1DDCB3A-93A3-F947-8936-2FD7D8DCC488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2434297" y="1465176"/>
            <a:ext cx="909251" cy="10348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xmlns="" id="{A8CB5AC8-59AE-C443-86CD-C750A4B240BC}"/>
                  </a:ext>
                </a:extLst>
              </p:cNvPr>
              <p:cNvSpPr txBox="1"/>
              <p:nvPr/>
            </p:nvSpPr>
            <p:spPr>
              <a:xfrm>
                <a:off x="2728799" y="1714971"/>
                <a:ext cx="122949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8CB5AC8-59AE-C443-86CD-C750A4B240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799" y="1714971"/>
                <a:ext cx="1229498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xmlns="" id="{C882F844-3BE8-0945-9F78-E1769F3F30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581916" y="2588740"/>
          <a:ext cx="304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xmlns="" val="29199212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1274578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473859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6617908"/>
                  </a:ext>
                </a:extLst>
              </a:tr>
            </a:tbl>
          </a:graphicData>
        </a:graphic>
      </p:graphicFrame>
      <p:grpSp>
        <p:nvGrpSpPr>
          <p:cNvPr id="17" name="组合 16">
            <a:extLst>
              <a:ext uri="{FF2B5EF4-FFF2-40B4-BE49-F238E27FC236}">
                <a16:creationId xmlns:a16="http://schemas.microsoft.com/office/drawing/2014/main" xmlns="" id="{B0E99D6C-4170-1745-9AC1-1C209FD58FB0}"/>
              </a:ext>
            </a:extLst>
          </p:cNvPr>
          <p:cNvGrpSpPr/>
          <p:nvPr/>
        </p:nvGrpSpPr>
        <p:grpSpPr>
          <a:xfrm>
            <a:off x="7581916" y="956361"/>
            <a:ext cx="1229498" cy="508815"/>
            <a:chOff x="5538916" y="1690688"/>
            <a:chExt cx="1229498" cy="508815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xmlns="" id="{0F8A5076-2089-B141-B580-7F0B8EC48876}"/>
                </a:ext>
              </a:extLst>
            </p:cNvPr>
            <p:cNvSpPr/>
            <p:nvPr/>
          </p:nvSpPr>
          <p:spPr>
            <a:xfrm>
              <a:off x="5881816" y="1690688"/>
              <a:ext cx="543698" cy="50881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xmlns="" id="{0FEE458C-C7FD-3A43-8D69-335BFC26F85B}"/>
                    </a:ext>
                  </a:extLst>
                </p:cNvPr>
                <p:cNvSpPr txBox="1"/>
                <p:nvPr/>
              </p:nvSpPr>
              <p:spPr>
                <a:xfrm>
                  <a:off x="5538916" y="1741485"/>
                  <a:ext cx="1229498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0FEE458C-C7FD-3A43-8D69-335BFC26F8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8916" y="1741485"/>
                  <a:ext cx="1229498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xmlns="" id="{E520A788-DCE6-3245-BC11-28778D8F4CEE}"/>
              </a:ext>
            </a:extLst>
          </p:cNvPr>
          <p:cNvCxnSpPr>
            <a:cxnSpLocks/>
            <a:stCxn id="21" idx="4"/>
          </p:cNvCxnSpPr>
          <p:nvPr/>
        </p:nvCxnSpPr>
        <p:spPr>
          <a:xfrm>
            <a:off x="8196665" y="1465176"/>
            <a:ext cx="909251" cy="10348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xmlns="" id="{182A11A8-B456-C846-A44C-5108F167A539}"/>
                  </a:ext>
                </a:extLst>
              </p:cNvPr>
              <p:cNvSpPr txBox="1"/>
              <p:nvPr/>
            </p:nvSpPr>
            <p:spPr>
              <a:xfrm>
                <a:off x="8491167" y="1714971"/>
                <a:ext cx="122949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82A11A8-B456-C846-A44C-5108F167A5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1167" y="1714971"/>
                <a:ext cx="1229498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xmlns="" id="{A2488724-4880-E94A-9EBE-465689D806DC}"/>
                  </a:ext>
                </a:extLst>
              </p:cNvPr>
              <p:cNvSpPr txBox="1"/>
              <p:nvPr/>
            </p:nvSpPr>
            <p:spPr>
              <a:xfrm>
                <a:off x="1819548" y="498343"/>
                <a:ext cx="122949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2488724-4880-E94A-9EBE-465689D806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548" y="498343"/>
                <a:ext cx="1229498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xmlns="" id="{0828F27D-E28F-374E-B33A-466223F6DDF5}"/>
                  </a:ext>
                </a:extLst>
              </p:cNvPr>
              <p:cNvSpPr txBox="1"/>
              <p:nvPr/>
            </p:nvSpPr>
            <p:spPr>
              <a:xfrm>
                <a:off x="7512409" y="498343"/>
                <a:ext cx="122949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828F27D-E28F-374E-B33A-466223F6DD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2409" y="498343"/>
                <a:ext cx="1229498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xmlns="" id="{3C968B2E-1458-7444-8785-ADEC67E97EA1}"/>
                  </a:ext>
                </a:extLst>
              </p:cNvPr>
              <p:cNvSpPr txBox="1"/>
              <p:nvPr/>
            </p:nvSpPr>
            <p:spPr>
              <a:xfrm>
                <a:off x="6115580" y="1714971"/>
                <a:ext cx="41838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zh-CN" altLang="en-US" sz="3200" b="1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C968B2E-1458-7444-8785-ADEC67E97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580" y="1714971"/>
                <a:ext cx="418384" cy="49244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xmlns="" id="{BBD8331B-80DE-5E4F-9E00-43915192637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76816" y="5998099"/>
          <a:ext cx="304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xmlns="" val="29199212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1274578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473859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6617908"/>
                  </a:ext>
                </a:extLst>
              </a:tr>
            </a:tbl>
          </a:graphicData>
        </a:graphic>
      </p:graphicFrame>
      <p:grpSp>
        <p:nvGrpSpPr>
          <p:cNvPr id="20" name="组合 8">
            <a:extLst>
              <a:ext uri="{FF2B5EF4-FFF2-40B4-BE49-F238E27FC236}">
                <a16:creationId xmlns:a16="http://schemas.microsoft.com/office/drawing/2014/main" xmlns="" id="{D910C096-B1EA-2240-B136-E099017B1EA2}"/>
              </a:ext>
            </a:extLst>
          </p:cNvPr>
          <p:cNvGrpSpPr/>
          <p:nvPr/>
        </p:nvGrpSpPr>
        <p:grpSpPr>
          <a:xfrm>
            <a:off x="4876816" y="4365720"/>
            <a:ext cx="1229498" cy="508815"/>
            <a:chOff x="5538916" y="1690688"/>
            <a:chExt cx="1229498" cy="508815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xmlns="" id="{5E44900A-AB87-AE4A-99AA-73285E49B958}"/>
                </a:ext>
              </a:extLst>
            </p:cNvPr>
            <p:cNvSpPr/>
            <p:nvPr/>
          </p:nvSpPr>
          <p:spPr>
            <a:xfrm>
              <a:off x="5881816" y="1690688"/>
              <a:ext cx="543698" cy="50881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xmlns="" id="{296B7145-B712-2440-A166-8D5BDDA90570}"/>
                    </a:ext>
                  </a:extLst>
                </p:cNvPr>
                <p:cNvSpPr txBox="1"/>
                <p:nvPr/>
              </p:nvSpPr>
              <p:spPr>
                <a:xfrm>
                  <a:off x="5538916" y="1741485"/>
                  <a:ext cx="1229498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296B7145-B712-2440-A166-8D5BDDA905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8916" y="1741485"/>
                  <a:ext cx="1229498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xmlns="" id="{E1DDCB3A-93A3-F947-8936-2FD7D8DCC488}"/>
              </a:ext>
            </a:extLst>
          </p:cNvPr>
          <p:cNvCxnSpPr>
            <a:cxnSpLocks/>
            <a:stCxn id="30" idx="4"/>
          </p:cNvCxnSpPr>
          <p:nvPr/>
        </p:nvCxnSpPr>
        <p:spPr>
          <a:xfrm>
            <a:off x="5491565" y="4874535"/>
            <a:ext cx="909251" cy="10348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xmlns="" id="{A8CB5AC8-59AE-C443-86CD-C750A4B240BC}"/>
                  </a:ext>
                </a:extLst>
              </p:cNvPr>
              <p:cNvSpPr txBox="1"/>
              <p:nvPr/>
            </p:nvSpPr>
            <p:spPr>
              <a:xfrm>
                <a:off x="5786067" y="5124330"/>
                <a:ext cx="122949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8CB5AC8-59AE-C443-86CD-C750A4B240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6067" y="5124330"/>
                <a:ext cx="1229498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xmlns="" id="{A2488724-4880-E94A-9EBE-465689D806DC}"/>
                  </a:ext>
                </a:extLst>
              </p:cNvPr>
              <p:cNvSpPr txBox="1"/>
              <p:nvPr/>
            </p:nvSpPr>
            <p:spPr>
              <a:xfrm>
                <a:off x="4876816" y="3907702"/>
                <a:ext cx="122949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2488724-4880-E94A-9EBE-465689D806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16" y="3907702"/>
                <a:ext cx="1229498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946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="" xmlns:a16="http://schemas.microsoft.com/office/drawing/2014/main" id="{BBD8331B-80DE-5E4F-9E00-43915192637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27284" y="2861011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="" xmlns:a16="http://schemas.microsoft.com/office/drawing/2014/main" val="2919921209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1274578498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473859656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4017853280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4046979531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1236215947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3358476489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1544053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66617908"/>
                  </a:ext>
                </a:extLst>
              </a:tr>
            </a:tbl>
          </a:graphicData>
        </a:graphic>
      </p:graphicFrame>
      <p:grpSp>
        <p:nvGrpSpPr>
          <p:cNvPr id="5" name="组合 8">
            <a:extLst>
              <a:ext uri="{FF2B5EF4-FFF2-40B4-BE49-F238E27FC236}">
                <a16:creationId xmlns="" xmlns:a16="http://schemas.microsoft.com/office/drawing/2014/main" id="{D910C096-B1EA-2240-B136-E099017B1EA2}"/>
              </a:ext>
            </a:extLst>
          </p:cNvPr>
          <p:cNvGrpSpPr/>
          <p:nvPr/>
        </p:nvGrpSpPr>
        <p:grpSpPr>
          <a:xfrm>
            <a:off x="3532694" y="1627352"/>
            <a:ext cx="1229498" cy="508815"/>
            <a:chOff x="5538916" y="1690688"/>
            <a:chExt cx="1229498" cy="508815"/>
          </a:xfrm>
        </p:grpSpPr>
        <p:sp>
          <p:nvSpPr>
            <p:cNvPr id="6" name="椭圆 5">
              <a:extLst>
                <a:ext uri="{FF2B5EF4-FFF2-40B4-BE49-F238E27FC236}">
                  <a16:creationId xmlns="" xmlns:a16="http://schemas.microsoft.com/office/drawing/2014/main" id="{5E44900A-AB87-AE4A-99AA-73285E49B958}"/>
                </a:ext>
              </a:extLst>
            </p:cNvPr>
            <p:cNvSpPr/>
            <p:nvPr/>
          </p:nvSpPr>
          <p:spPr>
            <a:xfrm>
              <a:off x="5881816" y="1690688"/>
              <a:ext cx="543698" cy="50881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="" xmlns:a16="http://schemas.microsoft.com/office/drawing/2014/main" id="{296B7145-B712-2440-A166-8D5BDDA90570}"/>
                    </a:ext>
                  </a:extLst>
                </p:cNvPr>
                <p:cNvSpPr txBox="1"/>
                <p:nvPr/>
              </p:nvSpPr>
              <p:spPr>
                <a:xfrm>
                  <a:off x="5538916" y="1741485"/>
                  <a:ext cx="1229498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kumimoji="1" lang="en-US" altLang="zh-CN" sz="2400" b="1" i="1" smtClean="0"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296B7145-B712-2440-A166-8D5BDDA905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8916" y="1741485"/>
                  <a:ext cx="1229498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组合 8">
            <a:extLst>
              <a:ext uri="{FF2B5EF4-FFF2-40B4-BE49-F238E27FC236}">
                <a16:creationId xmlns="" xmlns:a16="http://schemas.microsoft.com/office/drawing/2014/main" id="{D910C096-B1EA-2240-B136-E099017B1EA2}"/>
              </a:ext>
            </a:extLst>
          </p:cNvPr>
          <p:cNvGrpSpPr/>
          <p:nvPr/>
        </p:nvGrpSpPr>
        <p:grpSpPr>
          <a:xfrm>
            <a:off x="6385199" y="1587980"/>
            <a:ext cx="1229498" cy="508815"/>
            <a:chOff x="5538916" y="1690688"/>
            <a:chExt cx="1229498" cy="508815"/>
          </a:xfrm>
        </p:grpSpPr>
        <p:sp>
          <p:nvSpPr>
            <p:cNvPr id="9" name="椭圆 8">
              <a:extLst>
                <a:ext uri="{FF2B5EF4-FFF2-40B4-BE49-F238E27FC236}">
                  <a16:creationId xmlns="" xmlns:a16="http://schemas.microsoft.com/office/drawing/2014/main" id="{5E44900A-AB87-AE4A-99AA-73285E49B958}"/>
                </a:ext>
              </a:extLst>
            </p:cNvPr>
            <p:cNvSpPr/>
            <p:nvPr/>
          </p:nvSpPr>
          <p:spPr>
            <a:xfrm>
              <a:off x="5881816" y="1690688"/>
              <a:ext cx="543698" cy="50881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="" xmlns:a16="http://schemas.microsoft.com/office/drawing/2014/main" id="{296B7145-B712-2440-A166-8D5BDDA90570}"/>
                    </a:ext>
                  </a:extLst>
                </p:cNvPr>
                <p:cNvSpPr txBox="1"/>
                <p:nvPr/>
              </p:nvSpPr>
              <p:spPr>
                <a:xfrm>
                  <a:off x="5538916" y="1741485"/>
                  <a:ext cx="1229498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kumimoji="1" lang="en-US" altLang="zh-CN" sz="2400" b="1" i="1" smtClean="0">
                                <a:latin typeface="Cambria Math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296B7145-B712-2440-A166-8D5BDDA905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8916" y="1741485"/>
                  <a:ext cx="1229498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组合 8">
            <a:extLst>
              <a:ext uri="{FF2B5EF4-FFF2-40B4-BE49-F238E27FC236}">
                <a16:creationId xmlns="" xmlns:a16="http://schemas.microsoft.com/office/drawing/2014/main" id="{D910C096-B1EA-2240-B136-E099017B1EA2}"/>
              </a:ext>
            </a:extLst>
          </p:cNvPr>
          <p:cNvGrpSpPr/>
          <p:nvPr/>
        </p:nvGrpSpPr>
        <p:grpSpPr>
          <a:xfrm>
            <a:off x="4558673" y="4020030"/>
            <a:ext cx="2713124" cy="838573"/>
            <a:chOff x="5546192" y="1690688"/>
            <a:chExt cx="1229498" cy="508815"/>
          </a:xfrm>
        </p:grpSpPr>
        <p:sp>
          <p:nvSpPr>
            <p:cNvPr id="12" name="椭圆 11">
              <a:extLst>
                <a:ext uri="{FF2B5EF4-FFF2-40B4-BE49-F238E27FC236}">
                  <a16:creationId xmlns="" xmlns:a16="http://schemas.microsoft.com/office/drawing/2014/main" id="{5E44900A-AB87-AE4A-99AA-73285E49B958}"/>
                </a:ext>
              </a:extLst>
            </p:cNvPr>
            <p:cNvSpPr/>
            <p:nvPr/>
          </p:nvSpPr>
          <p:spPr>
            <a:xfrm>
              <a:off x="5881816" y="1690688"/>
              <a:ext cx="543698" cy="50881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="" xmlns:a16="http://schemas.microsoft.com/office/drawing/2014/main" id="{296B7145-B712-2440-A166-8D5BDDA90570}"/>
                    </a:ext>
                  </a:extLst>
                </p:cNvPr>
                <p:cNvSpPr txBox="1"/>
                <p:nvPr/>
              </p:nvSpPr>
              <p:spPr>
                <a:xfrm>
                  <a:off x="5546192" y="1799451"/>
                  <a:ext cx="1229498" cy="22409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kumimoji="1" lang="en-US" altLang="zh-CN" sz="2400" b="1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 smtClean="0">
                                    <a:latin typeface="Cambria Math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kumimoji="1" lang="en-US" altLang="zh-CN" sz="2400" b="1" i="1" smtClean="0">
                                    <a:latin typeface="Cambria Math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kumimoji="1" lang="en-US" altLang="zh-CN" sz="2400" b="1" i="1" smtClean="0">
                                <a:latin typeface="Cambria Math" charset="0"/>
                              </a:rPr>
                              <m:t>+</m:t>
                            </m:r>
                            <m: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kumimoji="1" lang="en-US" altLang="zh-CN" sz="2400" b="1" i="1" smtClean="0">
                                <a:latin typeface="Cambria Math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296B7145-B712-2440-A166-8D5BDDA905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6192" y="1799451"/>
                  <a:ext cx="1229498" cy="22409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14" name="表格 13">
            <a:extLst>
              <a:ext uri="{FF2B5EF4-FFF2-40B4-BE49-F238E27FC236}">
                <a16:creationId xmlns="" xmlns:a16="http://schemas.microsoft.com/office/drawing/2014/main" id="{BBD8331B-80DE-5E4F-9E00-43915192637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51235" y="5541695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="" xmlns:a16="http://schemas.microsoft.com/office/drawing/2014/main" val="2919921209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1274578498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473859656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4017853280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4046979531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1236215947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3358476489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1544053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66617908"/>
                  </a:ext>
                </a:extLst>
              </a:tr>
            </a:tbl>
          </a:graphicData>
        </a:graphic>
      </p:graphicFrame>
      <p:cxnSp>
        <p:nvCxnSpPr>
          <p:cNvPr id="15" name="直线箭头连接符 14">
            <a:extLst>
              <a:ext uri="{FF2B5EF4-FFF2-40B4-BE49-F238E27FC236}">
                <a16:creationId xmlns="" xmlns:a16="http://schemas.microsoft.com/office/drawing/2014/main" id="{AB28E39D-46A0-5B49-82B6-E57B9F0DD9FB}"/>
              </a:ext>
            </a:extLst>
          </p:cNvPr>
          <p:cNvCxnSpPr>
            <a:cxnSpLocks/>
            <a:stCxn id="12" idx="4"/>
          </p:cNvCxnSpPr>
          <p:nvPr/>
        </p:nvCxnSpPr>
        <p:spPr>
          <a:xfrm flipH="1">
            <a:off x="5299292" y="4858603"/>
            <a:ext cx="599887" cy="6774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="" xmlns:a16="http://schemas.microsoft.com/office/drawing/2014/main" id="{AB28E39D-46A0-5B49-82B6-E57B9F0DD9FB}"/>
              </a:ext>
            </a:extLst>
          </p:cNvPr>
          <p:cNvCxnSpPr>
            <a:cxnSpLocks/>
          </p:cNvCxnSpPr>
          <p:nvPr/>
        </p:nvCxnSpPr>
        <p:spPr>
          <a:xfrm flipH="1">
            <a:off x="3289110" y="2171043"/>
            <a:ext cx="881081" cy="6899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="" xmlns:a16="http://schemas.microsoft.com/office/drawing/2014/main" id="{AB28E39D-46A0-5B49-82B6-E57B9F0DD9FB}"/>
              </a:ext>
            </a:extLst>
          </p:cNvPr>
          <p:cNvCxnSpPr>
            <a:cxnSpLocks/>
          </p:cNvCxnSpPr>
          <p:nvPr/>
        </p:nvCxnSpPr>
        <p:spPr>
          <a:xfrm>
            <a:off x="7030197" y="2106320"/>
            <a:ext cx="1322233" cy="7117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68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Subset-sums algorithms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Priority Sampling, Threshold Sampling</a:t>
            </a:r>
          </a:p>
          <a:p>
            <a:r>
              <a:rPr kumimoji="1" lang="en-US" altLang="zh-CN" dirty="0" err="1">
                <a:latin typeface="Times New Roman" charset="0"/>
                <a:ea typeface="Times New Roman" charset="0"/>
                <a:cs typeface="Times New Roman" charset="0"/>
              </a:rPr>
              <a:t>Advantanges</a:t>
            </a:r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Measurement over multiple dimension</a:t>
            </a:r>
          </a:p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Limitation</a:t>
            </a:r>
          </a:p>
          <a:p>
            <a:pPr lvl="1"/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Pre-aggregated data</a:t>
            </a:r>
          </a:p>
          <a:p>
            <a:pPr lvl="2"/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The ID and the accurate frequency of flow should be known in advance</a:t>
            </a:r>
          </a:p>
          <a:p>
            <a:pPr lvl="1"/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Unrealistic with small memory and high throughput</a:t>
            </a:r>
          </a:p>
          <a:p>
            <a:pPr lvl="1"/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14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Proposed Solution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Break down the procedure of prior subset-sums algorithms</a:t>
            </a:r>
          </a:p>
          <a:p>
            <a:pPr lvl="1"/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Achieve local optimum per packet insertions</a:t>
            </a:r>
          </a:p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Apply it to sketch-based data structure</a:t>
            </a:r>
          </a:p>
          <a:p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40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059EDCB-DC67-1745-AF88-B526D92C8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D910C096-B1EA-2240-B136-E099017B1EA2}"/>
              </a:ext>
            </a:extLst>
          </p:cNvPr>
          <p:cNvGrpSpPr/>
          <p:nvPr/>
        </p:nvGrpSpPr>
        <p:grpSpPr>
          <a:xfrm>
            <a:off x="5538916" y="1690688"/>
            <a:ext cx="1229498" cy="508815"/>
            <a:chOff x="5538916" y="1690688"/>
            <a:chExt cx="1229498" cy="508815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5E44900A-AB87-AE4A-99AA-73285E49B958}"/>
                </a:ext>
              </a:extLst>
            </p:cNvPr>
            <p:cNvSpPr/>
            <p:nvPr/>
          </p:nvSpPr>
          <p:spPr>
            <a:xfrm>
              <a:off x="5881816" y="1690688"/>
              <a:ext cx="543698" cy="50881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xmlns="" id="{296B7145-B712-2440-A166-8D5BDDA90570}"/>
                    </a:ext>
                  </a:extLst>
                </p:cNvPr>
                <p:cNvSpPr txBox="1"/>
                <p:nvPr/>
              </p:nvSpPr>
              <p:spPr>
                <a:xfrm>
                  <a:off x="5538916" y="1741485"/>
                  <a:ext cx="1229498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296B7145-B712-2440-A166-8D5BDDA905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8916" y="1741485"/>
                  <a:ext cx="1229498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xmlns="" id="{E1DDCB3A-93A3-F947-8936-2FD7D8DCC488}"/>
              </a:ext>
            </a:extLst>
          </p:cNvPr>
          <p:cNvCxnSpPr>
            <a:stCxn id="7" idx="4"/>
          </p:cNvCxnSpPr>
          <p:nvPr/>
        </p:nvCxnSpPr>
        <p:spPr>
          <a:xfrm flipH="1">
            <a:off x="3410465" y="2199503"/>
            <a:ext cx="2743200" cy="12294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xmlns="" id="{AB28E39D-46A0-5B49-82B6-E57B9F0DD9FB}"/>
              </a:ext>
            </a:extLst>
          </p:cNvPr>
          <p:cNvCxnSpPr>
            <a:cxnSpLocks/>
            <a:stCxn id="7" idx="4"/>
          </p:cNvCxnSpPr>
          <p:nvPr/>
        </p:nvCxnSpPr>
        <p:spPr>
          <a:xfrm flipH="1">
            <a:off x="5399903" y="2199503"/>
            <a:ext cx="753762" cy="23333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xmlns="" id="{48149428-2E7B-484E-BD02-0820295C5E2F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6153665" y="2199503"/>
            <a:ext cx="3479113" cy="34760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xmlns="" id="{A8CB5AC8-59AE-C443-86CD-C750A4B240BC}"/>
                  </a:ext>
                </a:extLst>
              </p:cNvPr>
              <p:cNvSpPr txBox="1"/>
              <p:nvPr/>
            </p:nvSpPr>
            <p:spPr>
              <a:xfrm>
                <a:off x="3677164" y="2423718"/>
                <a:ext cx="122949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8CB5AC8-59AE-C443-86CD-C750A4B240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164" y="2423718"/>
                <a:ext cx="1229498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xmlns="" id="{BD55B4B9-A03A-684D-8A7E-A30160DD9D94}"/>
                  </a:ext>
                </a:extLst>
              </p:cNvPr>
              <p:cNvSpPr txBox="1"/>
              <p:nvPr/>
            </p:nvSpPr>
            <p:spPr>
              <a:xfrm>
                <a:off x="4547286" y="3937815"/>
                <a:ext cx="122949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BD55B4B9-A03A-684D-8A7E-A30160DD9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286" y="3937815"/>
                <a:ext cx="1229498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xmlns="" id="{8A6A7549-DEB2-C640-8E38-B6182AB03239}"/>
                  </a:ext>
                </a:extLst>
              </p:cNvPr>
              <p:cNvSpPr txBox="1"/>
              <p:nvPr/>
            </p:nvSpPr>
            <p:spPr>
              <a:xfrm>
                <a:off x="9289878" y="5104202"/>
                <a:ext cx="122949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8A6A7549-DEB2-C640-8E38-B6182AB03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9878" y="5104202"/>
                <a:ext cx="1229498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xmlns="" id="{8D2AE304-A1A9-094F-BEE9-2D9958F3075C}"/>
                  </a:ext>
                </a:extLst>
              </p:cNvPr>
              <p:cNvSpPr txBox="1"/>
              <p:nvPr/>
            </p:nvSpPr>
            <p:spPr>
              <a:xfrm>
                <a:off x="8896865" y="1371569"/>
                <a:ext cx="1761524" cy="6890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→</m:t>
                      </m:r>
                      <m:f>
                        <m:fPr>
                          <m:ctrlPr>
                            <a:rPr kumimoji="1" lang="en-US" altLang="zh-CN" sz="2400" b="1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𝑽𝒂𝒓</m:t>
                          </m:r>
                        </m:num>
                        <m:den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den>
                      </m:f>
                    </m:oMath>
                  </m:oMathPara>
                </a14:m>
                <a:endParaRPr kumimoji="1" lang="en-US" altLang="zh-CN" sz="2400" b="1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D2AE304-A1A9-094F-BEE9-2D9958F30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6865" y="1371569"/>
                <a:ext cx="1761524" cy="689035"/>
              </a:xfrm>
              <a:prstGeom prst="rect">
                <a:avLst/>
              </a:prstGeom>
              <a:blipFill>
                <a:blip r:embed="rId6"/>
                <a:stretch>
                  <a:fillRect t="-1852" b="-14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xmlns="" id="{A5BC4791-7FDA-154B-B84C-640757DB2A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634999"/>
              </p:ext>
            </p:extLst>
          </p:nvPr>
        </p:nvGraphicFramePr>
        <p:xfrm>
          <a:off x="1920790" y="3429000"/>
          <a:ext cx="8128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xmlns="" val="29199212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1274578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47385965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40178532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40469795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123621594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335847648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1544053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6617908"/>
                  </a:ext>
                </a:extLst>
              </a:tr>
            </a:tbl>
          </a:graphicData>
        </a:graphic>
      </p:graphicFrame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xmlns="" id="{5A134B61-04E4-4B41-A5FB-A6F3E458B1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217274"/>
              </p:ext>
            </p:extLst>
          </p:nvPr>
        </p:nvGraphicFramePr>
        <p:xfrm>
          <a:off x="1920790" y="4531362"/>
          <a:ext cx="8128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xmlns="" val="29199212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1274578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47385965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40178532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40469795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123621594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335847648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1544053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6617908"/>
                  </a:ext>
                </a:extLst>
              </a:tr>
            </a:tbl>
          </a:graphicData>
        </a:graphic>
      </p:graphicFrame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xmlns="" id="{424DCAD3-3D07-554E-B7A4-D9329A7C07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20194"/>
              </p:ext>
            </p:extLst>
          </p:nvPr>
        </p:nvGraphicFramePr>
        <p:xfrm>
          <a:off x="1920790" y="5675535"/>
          <a:ext cx="8128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xmlns="" val="29199212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1274578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47385965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40178532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40469795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123621594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335847648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1544053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66179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xmlns="" id="{AB798EC8-B843-054F-B83E-F046B17C0EA0}"/>
                  </a:ext>
                </a:extLst>
              </p:cNvPr>
              <p:cNvSpPr txBox="1"/>
              <p:nvPr/>
            </p:nvSpPr>
            <p:spPr>
              <a:xfrm>
                <a:off x="2710591" y="2877819"/>
                <a:ext cx="122949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AB798EC8-B843-054F-B83E-F046B17C0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0591" y="2877819"/>
                <a:ext cx="1229498" cy="369332"/>
              </a:xfrm>
              <a:prstGeom prst="rect">
                <a:avLst/>
              </a:prstGeom>
              <a:blipFill>
                <a:blip r:embed="rId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xmlns="" id="{27D3CC6B-6AA1-2940-8DBA-6F5947FC4C24}"/>
                  </a:ext>
                </a:extLst>
              </p:cNvPr>
              <p:cNvSpPr txBox="1"/>
              <p:nvPr/>
            </p:nvSpPr>
            <p:spPr>
              <a:xfrm>
                <a:off x="5267067" y="4076714"/>
                <a:ext cx="122949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27D3CC6B-6AA1-2940-8DBA-6F5947FC4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067" y="4076714"/>
                <a:ext cx="1229498" cy="369332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xmlns="" id="{30AF67DF-91B8-944B-BA09-4410CB07B996}"/>
                  </a:ext>
                </a:extLst>
              </p:cNvPr>
              <p:cNvSpPr txBox="1"/>
              <p:nvPr/>
            </p:nvSpPr>
            <p:spPr>
              <a:xfrm>
                <a:off x="8548129" y="5301765"/>
                <a:ext cx="122949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30AF67DF-91B8-944B-BA09-4410CB07B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8129" y="5301765"/>
                <a:ext cx="1229498" cy="369332"/>
              </a:xfrm>
              <a:prstGeom prst="rect">
                <a:avLst/>
              </a:prstGeom>
              <a:blipFill>
                <a:blip r:embed="rId9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xmlns="" id="{A5F9490A-F97E-694F-A85B-353E781F38F6}"/>
                  </a:ext>
                </a:extLst>
              </p:cNvPr>
              <p:cNvSpPr txBox="1"/>
              <p:nvPr/>
            </p:nvSpPr>
            <p:spPr>
              <a:xfrm>
                <a:off x="1631261" y="2608384"/>
                <a:ext cx="1229498" cy="6354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2400" b="1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num>
                        <m:den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𝑪𝒐𝒖𝒏𝒕</m:t>
                          </m:r>
                        </m:den>
                      </m:f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A5F9490A-F97E-694F-A85B-353E781F3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261" y="2608384"/>
                <a:ext cx="1229498" cy="635430"/>
              </a:xfrm>
              <a:prstGeom prst="rect">
                <a:avLst/>
              </a:prstGeom>
              <a:blipFill>
                <a:blip r:embed="rId10"/>
                <a:stretch>
                  <a:fillRect b="-137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366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Threshold Sampling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4025104" y="2444625"/>
                <a:ext cx="247996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kumimoji="1" lang="en-US" altLang="zh-CN" sz="2800" i="1" dirty="0">
                    <a:latin typeface="Times New Roman" charset="0"/>
                    <a:ea typeface="Times New Roman" charset="0"/>
                    <a:cs typeface="Times New Roman" charset="0"/>
                  </a:rPr>
                  <a:t>Threshold: 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𝜏</m:t>
                    </m:r>
                  </m:oMath>
                </a14:m>
                <a:endParaRPr kumimoji="1" lang="en-US" altLang="zh-CN" sz="2800" i="1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5104" y="2444625"/>
                <a:ext cx="2479963" cy="430887"/>
              </a:xfrm>
              <a:prstGeom prst="rect">
                <a:avLst/>
              </a:prstGeom>
              <a:blipFill rotWithShape="0">
                <a:blip r:embed="rId2"/>
                <a:stretch>
                  <a:fillRect t="-26761" b="-47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2951376" y="3109907"/>
                <a:ext cx="4627418" cy="8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0" i="1" smtClean="0">
                          <a:latin typeface="Cambria Math" charset="0"/>
                        </a:rPr>
                        <m:t> </m:t>
                      </m:r>
                      <m:func>
                        <m:funcPr>
                          <m:ctrlPr>
                            <a:rPr kumimoji="1" lang="mr-IN" altLang="zh-CN" sz="2800" i="1" smtClean="0"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mr-IN" altLang="zh-CN" sz="2800" i="1" smtClean="0">
                                  <a:latin typeface="Cambria Math" charset="0"/>
                                </a:rPr>
                              </m:ctrlPr>
                            </m:limLowPr>
                            <m:e>
                              <m:sSub>
                                <m:sSubPr>
                                  <m:ctrlPr>
                                    <a:rPr kumimoji="1" lang="en-US" altLang="zh-CN" sz="280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800" b="0" i="1" smtClean="0">
                                      <a:latin typeface="Cambria Math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1" lang="en-US" altLang="zh-CN" sz="2800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zh-CN" sz="2800" b="0" i="1" smtClean="0">
                                  <a:latin typeface="Cambria Math" charset="0"/>
                                </a:rPr>
                                <m:t>=</m:t>
                              </m:r>
                              <m:r>
                                <a:rPr kumimoji="1" lang="mr-IN" altLang="zh-CN" sz="2800" b="0" i="1" smtClean="0">
                                  <a:latin typeface="Cambria Math" charset="0"/>
                                </a:rPr>
                                <m:t>𝑚𝑖𝑛</m:t>
                              </m:r>
                            </m:e>
                            <m:lim/>
                          </m:limLow>
                        </m:fName>
                        <m:e>
                          <m:r>
                            <a:rPr kumimoji="1" lang="en-US" altLang="zh-CN" sz="2800" b="0" i="1" smtClean="0">
                              <a:latin typeface="Cambria Math" charset="0"/>
                            </a:rPr>
                            <m:t>(1, </m:t>
                          </m:r>
                          <m:f>
                            <m:fPr>
                              <m:ctrlPr>
                                <a:rPr kumimoji="1" lang="mr-IN" altLang="zh-CN" sz="280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zh-CN" sz="280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800" b="0" i="1" smtClean="0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sz="2800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kumimoji="1" lang="en-US" altLang="zh-CN" sz="2800" b="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𝜏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CN" sz="2800" i="1" dirty="0"/>
                                <m:t> </m:t>
                              </m:r>
                            </m:den>
                          </m:f>
                          <m:r>
                            <a:rPr kumimoji="1" lang="en-US" altLang="zh-CN" sz="2800" b="0" i="1" smtClean="0">
                              <a:latin typeface="Cambria Math" charset="0"/>
                            </a:rPr>
                            <m:t>)</m:t>
                          </m:r>
                        </m:e>
                      </m:func>
                      <m:r>
                        <a:rPr kumimoji="1" lang="en-US" altLang="zh-CN" sz="2800" b="0" i="1" smtClean="0">
                          <a:latin typeface="Cambria Math" charset="0"/>
                        </a:rPr>
                        <m:t>,</m:t>
                      </m:r>
                      <m:sSubSup>
                        <m:sSubSupPr>
                          <m:ctrlPr>
                            <a:rPr kumimoji="1" lang="en-US" altLang="zh-CN" sz="28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zh-CN" sz="28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sz="2800" i="1">
                              <a:latin typeface="Cambria Math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zh-CN" sz="2800" b="0" i="1" smtClean="0">
                              <a:latin typeface="Cambria Math" charset="0"/>
                            </a:rPr>
                            <m:t>′</m:t>
                          </m:r>
                        </m:sup>
                      </m:sSubSup>
                      <m:r>
                        <a:rPr kumimoji="1" lang="en-US" altLang="zh-CN" sz="28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zh-CN" sz="2800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sz="28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sz="28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CN" sz="28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i="1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8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zh-CN" altLang="en-US" sz="2800" i="1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376" y="3109907"/>
                <a:ext cx="4627418" cy="80772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3758363" y="4139072"/>
                <a:ext cx="301344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i="1" smtClean="0">
                          <a:latin typeface="Cambria Math" charset="0"/>
                        </a:rPr>
                        <m:t>∑</m:t>
                      </m:r>
                      <m:sSub>
                        <m:sSubPr>
                          <m:ctrlPr>
                            <a:rPr kumimoji="1" lang="en-US" altLang="zh-CN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sz="28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zh-CN" sz="2800" b="0" i="1" smtClean="0">
                          <a:latin typeface="Cambria Math" charset="0"/>
                        </a:rPr>
                        <m:t>𝑘</m:t>
                      </m:r>
                    </m:oMath>
                  </m:oMathPara>
                </a14:m>
                <a:endParaRPr kumimoji="1" lang="zh-CN" altLang="en-US" sz="2800" i="1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8363" y="4139072"/>
                <a:ext cx="3013446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3096704" y="5336848"/>
            <a:ext cx="52245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Optimal Poisson sampling scheme </a:t>
            </a:r>
          </a:p>
        </p:txBody>
      </p:sp>
    </p:spTree>
    <p:extLst>
      <p:ext uri="{BB962C8B-B14F-4D97-AF65-F5344CB8AC3E}">
        <p14:creationId xmlns:p14="http://schemas.microsoft.com/office/powerpoint/2010/main" val="420466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Optimality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838200" y="3591105"/>
                <a:ext cx="9407954" cy="9514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0" i="1" smtClean="0">
                          <a:latin typeface="Cambria Math" charset="0"/>
                        </a:rPr>
                        <m:t> </m:t>
                      </m:r>
                      <m:func>
                        <m:funcPr>
                          <m:ctrlPr>
                            <a:rPr kumimoji="1" lang="mr-IN" altLang="zh-CN" sz="2800" i="1" smtClean="0"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mr-IN" altLang="zh-CN" sz="2800" i="1" smtClean="0"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a:rPr kumimoji="1" lang="mr-IN" altLang="zh-CN" sz="2800" b="0" i="1" smtClean="0">
                                  <a:latin typeface="Cambria Math" charset="0"/>
                                </a:rPr>
                                <m:t>𝑚𝑖𝑛</m:t>
                              </m:r>
                            </m:e>
                            <m:lim/>
                          </m:limLow>
                        </m:fName>
                        <m:e>
                          <m:r>
                            <a:rPr kumimoji="1" lang="en-US" altLang="zh-CN" sz="2800" b="0" i="1">
                              <a:latin typeface="Cambria Math" charset="0"/>
                            </a:rPr>
                            <m:t>∑</m:t>
                          </m:r>
                          <m:r>
                            <a:rPr kumimoji="1" lang="en-US" altLang="zh-CN" sz="2800" b="0" i="1" smtClean="0">
                              <a:latin typeface="Cambria Math" charset="0"/>
                            </a:rPr>
                            <m:t>𝑣</m:t>
                          </m:r>
                          <m:r>
                            <a:rPr kumimoji="1" lang="en-US" altLang="zh-CN" sz="2800" b="0" i="1">
                              <a:latin typeface="Cambria Math" charset="0"/>
                            </a:rPr>
                            <m:t>𝑎𝑟</m:t>
                          </m:r>
                          <m:d>
                            <m:dPr>
                              <m:ctrlPr>
                                <a:rPr kumimoji="1" lang="en-US" altLang="zh-CN" sz="28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sz="28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800" b="0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sz="2800" b="0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groupChr>
                        <m:groupChrPr>
                          <m:chr m:val="⇔"/>
                          <m:vertJc m:val="bot"/>
                          <m:ctrlPr>
                            <a:rPr kumimoji="1" lang="en-US" altLang="zh-CN" sz="2800" i="1" smtClean="0">
                              <a:latin typeface="Cambria Math" charset="0"/>
                            </a:rPr>
                          </m:ctrlPr>
                        </m:groupChrPr>
                        <m:e/>
                      </m:groupChr>
                      <m:func>
                        <m:funcPr>
                          <m:ctrlPr>
                            <a:rPr kumimoji="1" lang="mr-IN" altLang="zh-CN" sz="2800" i="1"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mr-IN" altLang="zh-CN" sz="2800" i="1"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a:rPr kumimoji="1" lang="mr-IN" altLang="zh-CN" sz="2800" b="0" i="1">
                                  <a:latin typeface="Cambria Math" charset="0"/>
                                </a:rPr>
                                <m:t>𝑚𝑖𝑛</m:t>
                              </m:r>
                            </m:e>
                            <m:lim/>
                          </m:limLow>
                        </m:fName>
                        <m:e>
                          <m:r>
                            <a:rPr kumimoji="1" lang="en-US" altLang="zh-CN" sz="2800" b="0" i="1">
                              <a:latin typeface="Cambria Math" charset="0"/>
                            </a:rPr>
                            <m:t>∑</m:t>
                          </m:r>
                          <m:sSub>
                            <m:sSubPr>
                              <m:ctrlPr>
                                <a:rPr kumimoji="1" lang="en-US" altLang="zh-CN" sz="28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b="0" i="1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800" b="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sz="2800" b="0" i="1">
                              <a:latin typeface="Cambria Math" charset="0"/>
                            </a:rPr>
                            <m:t>𝐸</m:t>
                          </m:r>
                          <m:d>
                            <m:dPr>
                              <m:ctrlPr>
                                <a:rPr kumimoji="1" lang="en-US" altLang="zh-CN" sz="28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zh-CN" sz="28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kumimoji="1" lang="en-US" altLang="zh-CN" sz="2800" i="1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zh-CN" sz="28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sz="2800" b="0" i="1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sz="2800" b="0" i="1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  <m:sup>
                                  <m:r>
                                    <a:rPr kumimoji="1" lang="en-US" altLang="zh-CN" sz="2800" b="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groupChr>
                        <m:groupChrPr>
                          <m:chr m:val="⇔"/>
                          <m:vertJc m:val="bot"/>
                          <m:ctrlPr>
                            <a:rPr kumimoji="1" lang="en-US" altLang="zh-CN" sz="2800" i="1">
                              <a:latin typeface="Cambria Math" charset="0"/>
                            </a:rPr>
                          </m:ctrlPr>
                        </m:groupChrPr>
                        <m:e/>
                      </m:groupChr>
                      <m:func>
                        <m:funcPr>
                          <m:ctrlPr>
                            <a:rPr kumimoji="1" lang="mr-IN" altLang="zh-CN" sz="2800" i="1"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mr-IN" altLang="zh-CN" sz="2800" i="1"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a:rPr kumimoji="1" lang="mr-IN" altLang="zh-CN" sz="2800" i="1">
                                  <a:latin typeface="Cambria Math" charset="0"/>
                                </a:rPr>
                                <m:t>𝑚𝑖𝑛</m:t>
                              </m:r>
                            </m:e>
                            <m:lim/>
                          </m:limLow>
                        </m:fName>
                        <m:e>
                          <m:r>
                            <a:rPr kumimoji="1" lang="en-US" altLang="zh-CN" sz="2800" i="1">
                              <a:latin typeface="Cambria Math" charset="0"/>
                            </a:rPr>
                            <m:t>∑</m:t>
                          </m:r>
                          <m:f>
                            <m:fPr>
                              <m:ctrlPr>
                                <a:rPr kumimoji="1" lang="mr-IN" altLang="zh-CN" sz="280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kumimoji="1" lang="en-US" altLang="zh-CN" sz="2800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sz="2800" b="0" i="1" smtClean="0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sz="2800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kumimoji="1" lang="en-US" altLang="zh-CN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zh-CN" sz="28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800" b="0" i="1" smtClean="0">
                                      <a:latin typeface="Cambria Math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1" lang="en-US" altLang="zh-CN" sz="2800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kumimoji="1" lang="zh-CN" altLang="en-US" sz="2800" i="1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591105"/>
                <a:ext cx="9407954" cy="95147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3099159" y="2185771"/>
          <a:ext cx="244301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5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215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ID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Count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6616240" y="1871977"/>
                <a:ext cx="130493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zh-CN" sz="2400" b="1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, </m:t>
                          </m:r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𝒘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240" y="1871977"/>
                <a:ext cx="1304936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6616240" y="2606278"/>
                <a:ext cx="130493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zh-CN" sz="2400" b="1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, </m:t>
                          </m:r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𝒘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240" y="2606278"/>
                <a:ext cx="1304936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4035454" y="4942635"/>
                <a:ext cx="301344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i="1" smtClean="0">
                          <a:latin typeface="Cambria Math" charset="0"/>
                        </a:rPr>
                        <m:t>∑</m:t>
                      </m:r>
                      <m:sSub>
                        <m:sSubPr>
                          <m:ctrlPr>
                            <a:rPr kumimoji="1" lang="en-US" altLang="zh-CN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sz="2800" b="0" i="1" smtClean="0">
                          <a:latin typeface="Cambria Math" charset="0"/>
                        </a:rPr>
                        <m:t>=1</m:t>
                      </m:r>
                    </m:oMath>
                  </m:oMathPara>
                </a14:m>
                <a:endParaRPr kumimoji="1" lang="zh-CN" altLang="en-US" sz="2800" i="1" dirty="0"/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454" y="4942635"/>
                <a:ext cx="3013446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328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圆角矩形 20">
            <a:extLst>
              <a:ext uri="{FF2B5EF4-FFF2-40B4-BE49-F238E27FC236}">
                <a16:creationId xmlns:a16="http://schemas.microsoft.com/office/drawing/2014/main" xmlns="" id="{B9FD8BC4-88B1-FB49-A69E-4544EC25D7B0}"/>
              </a:ext>
            </a:extLst>
          </p:cNvPr>
          <p:cNvSpPr/>
          <p:nvPr/>
        </p:nvSpPr>
        <p:spPr>
          <a:xfrm>
            <a:off x="1240219" y="874448"/>
            <a:ext cx="9522373" cy="2202457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标题 1">
            <a:extLst>
              <a:ext uri="{FF2B5EF4-FFF2-40B4-BE49-F238E27FC236}">
                <a16:creationId xmlns:a16="http://schemas.microsoft.com/office/drawing/2014/main" xmlns="" id="{2A0A361E-C4E6-9746-8122-CEDEFDAF9301}"/>
              </a:ext>
            </a:extLst>
          </p:cNvPr>
          <p:cNvSpPr txBox="1">
            <a:spLocks/>
          </p:cNvSpPr>
          <p:nvPr/>
        </p:nvSpPr>
        <p:spPr>
          <a:xfrm>
            <a:off x="4529958" y="1008994"/>
            <a:ext cx="2841184" cy="1210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Part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xmlns="" id="{77450AF4-A8E6-5A41-9C23-F856999365C5}"/>
              </a:ext>
            </a:extLst>
          </p:cNvPr>
          <p:cNvSpPr/>
          <p:nvPr/>
        </p:nvSpPr>
        <p:spPr>
          <a:xfrm>
            <a:off x="1240219" y="3300790"/>
            <a:ext cx="9522373" cy="295286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标题 1">
            <a:extLst>
              <a:ext uri="{FF2B5EF4-FFF2-40B4-BE49-F238E27FC236}">
                <a16:creationId xmlns:a16="http://schemas.microsoft.com/office/drawing/2014/main" xmlns="" id="{69219139-42A6-6746-9965-D1370EE1A1BD}"/>
              </a:ext>
            </a:extLst>
          </p:cNvPr>
          <p:cNvSpPr txBox="1">
            <a:spLocks/>
          </p:cNvSpPr>
          <p:nvPr/>
        </p:nvSpPr>
        <p:spPr>
          <a:xfrm>
            <a:off x="4678984" y="3300791"/>
            <a:ext cx="3519199" cy="13453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Part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xmlns="" id="{D97D9A0B-82F4-CE43-8692-7C6CD16DE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11345"/>
              </p:ext>
            </p:extLst>
          </p:nvPr>
        </p:nvGraphicFramePr>
        <p:xfrm>
          <a:off x="1937405" y="2219772"/>
          <a:ext cx="8128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xmlns="" val="29199212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1274578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47385965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40178532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40469795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123621594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335847648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1544053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6617908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xmlns="" id="{CD154DA2-9E3F-1944-8B7D-C27C34F8B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592050"/>
              </p:ext>
            </p:extLst>
          </p:nvPr>
        </p:nvGraphicFramePr>
        <p:xfrm>
          <a:off x="1940797" y="4579102"/>
          <a:ext cx="8128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xmlns="" val="29199212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1274578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47385965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40178532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40469795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123621594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335847648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1544053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6617908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xmlns="" id="{A7DF6C73-A4D2-EA48-9F10-4EB820276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960731"/>
              </p:ext>
            </p:extLst>
          </p:nvPr>
        </p:nvGraphicFramePr>
        <p:xfrm>
          <a:off x="1937405" y="5442653"/>
          <a:ext cx="8128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xmlns="" val="29199212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1274578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47385965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40178532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40469795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123621594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335847648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1544053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6617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022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Compression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/>
            </p:nvGraphicFramePr>
            <p:xfrm>
              <a:off x="1198418" y="2932766"/>
              <a:ext cx="1849582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24791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924791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24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3218724"/>
                  </p:ext>
                </p:extLst>
              </p:nvPr>
            </p:nvGraphicFramePr>
            <p:xfrm>
              <a:off x="1198418" y="2932766"/>
              <a:ext cx="1849582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24791"/>
                    <a:gridCol w="924791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974" t="-5263" r="-104605" b="-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1974" t="-5263" r="-4605" b="-789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8"/>
              <p:cNvGraphicFramePr>
                <a:graphicFrameLocks noGrp="1"/>
              </p:cNvGraphicFramePr>
              <p:nvPr/>
            </p:nvGraphicFramePr>
            <p:xfrm>
              <a:off x="4440381" y="2945852"/>
              <a:ext cx="1794164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97082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897082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24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7303204"/>
                  </p:ext>
                </p:extLst>
              </p:nvPr>
            </p:nvGraphicFramePr>
            <p:xfrm>
              <a:off x="4440381" y="2945852"/>
              <a:ext cx="1794164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97082"/>
                    <a:gridCol w="897082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027" t="-3947" r="-103378" b="-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2721" t="-3947" r="-4082" b="-789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3442666" y="2868978"/>
                <a:ext cx="60304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2666" y="2868978"/>
                <a:ext cx="603049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6629211" y="2932766"/>
                <a:ext cx="60304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211" y="2932766"/>
                <a:ext cx="603049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表格 23"/>
              <p:cNvGraphicFramePr>
                <a:graphicFrameLocks noGrp="1"/>
              </p:cNvGraphicFramePr>
              <p:nvPr/>
            </p:nvGraphicFramePr>
            <p:xfrm>
              <a:off x="8021592" y="2945852"/>
              <a:ext cx="2507862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53931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1253931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???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  <a:ea typeface="Times New Roman" charset="0"/>
                                            <a:cs typeface="Times New Roman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  <a:ea typeface="Times New Roman" charset="0"/>
                                            <a:cs typeface="Times New Roman" charset="0"/>
                                          </a:rPr>
                                          <m:t>𝑪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  <a:ea typeface="Times New Roman" charset="0"/>
                                            <a:cs typeface="Times New Roman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+</m:t>
                                    </m:r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表格 2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5468105"/>
                  </p:ext>
                </p:extLst>
              </p:nvPr>
            </p:nvGraphicFramePr>
            <p:xfrm>
              <a:off x="8021592" y="2945852"/>
              <a:ext cx="2507862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53931"/>
                    <a:gridCol w="1253931"/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???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101942" t="-10526" r="-2913" b="-2894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6774685" y="1870797"/>
                <a:ext cx="3851751" cy="7543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CN" sz="2400" b="1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sz="2400" b="1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charset="0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b="1" i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400" b="1" i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+</m:t>
                              </m:r>
                              <m:r>
                                <a:rPr lang="en-US" altLang="zh-CN" sz="2400" b="1" i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𝒊</m:t>
                          </m:r>
                        </m:sub>
                      </m:sSub>
                      <m:r>
                        <a:rPr kumimoji="1" lang="en-US" altLang="zh-CN" sz="2400" b="1" i="1" smtClean="0">
                          <a:latin typeface="Cambria Math" charset="0"/>
                        </a:rPr>
                        <m:t>/</m:t>
                      </m:r>
                      <m:f>
                        <m:fPr>
                          <m:ctrlPr>
                            <a:rPr kumimoji="1" lang="mr-IN" altLang="zh-CN" sz="2400" b="1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b="1" i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sz="2400" b="1" i="1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zh-CN" sz="2400" b="1" i="1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400" b="1" i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+</m:t>
                              </m:r>
                              <m:r>
                                <a:rPr lang="en-US" altLang="zh-CN" sz="2400" b="1" i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kumimoji="1" lang="en-US" altLang="zh-CN" sz="2400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charset="0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4685" y="1870797"/>
                <a:ext cx="3851751" cy="75430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932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BD3BC95-97FB-854B-BC45-4D2B05ECE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Topology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xmlns="" id="{FE177A80-294D-D74F-9193-54F0F6931790}"/>
              </a:ext>
            </a:extLst>
          </p:cNvPr>
          <p:cNvSpPr/>
          <p:nvPr/>
        </p:nvSpPr>
        <p:spPr>
          <a:xfrm>
            <a:off x="4156838" y="3630573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xmlns="" id="{BC6EE5D6-B812-5A44-8E2E-0D340A99F527}"/>
              </a:ext>
            </a:extLst>
          </p:cNvPr>
          <p:cNvSpPr/>
          <p:nvPr/>
        </p:nvSpPr>
        <p:spPr>
          <a:xfrm>
            <a:off x="2930997" y="1825018"/>
            <a:ext cx="3048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xmlns="" id="{76DC12EF-3E78-4744-B092-2511D4394ED4}"/>
              </a:ext>
            </a:extLst>
          </p:cNvPr>
          <p:cNvSpPr/>
          <p:nvPr/>
        </p:nvSpPr>
        <p:spPr>
          <a:xfrm>
            <a:off x="3441972" y="5885788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xmlns="" id="{1CBCA22F-4911-4144-B568-385765FDD372}"/>
              </a:ext>
            </a:extLst>
          </p:cNvPr>
          <p:cNvSpPr/>
          <p:nvPr/>
        </p:nvSpPr>
        <p:spPr>
          <a:xfrm>
            <a:off x="3884724" y="5885788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xmlns="" id="{CD70E9C7-E090-FC47-B17E-B628E54D05FA}"/>
              </a:ext>
            </a:extLst>
          </p:cNvPr>
          <p:cNvSpPr/>
          <p:nvPr/>
        </p:nvSpPr>
        <p:spPr>
          <a:xfrm>
            <a:off x="3666628" y="495562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xmlns="" id="{8F3893D3-96CB-E14C-B718-FF139035D674}"/>
              </a:ext>
            </a:extLst>
          </p:cNvPr>
          <p:cNvCxnSpPr>
            <a:cxnSpLocks/>
            <a:stCxn id="70" idx="0"/>
            <a:endCxn id="72" idx="4"/>
          </p:cNvCxnSpPr>
          <p:nvPr/>
        </p:nvCxnSpPr>
        <p:spPr>
          <a:xfrm flipV="1">
            <a:off x="3593058" y="5260422"/>
            <a:ext cx="225970" cy="6253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xmlns="" id="{0FAEEE3F-00C1-C94A-97FA-CE21D40B8CB7}"/>
              </a:ext>
            </a:extLst>
          </p:cNvPr>
          <p:cNvCxnSpPr>
            <a:cxnSpLocks/>
            <a:stCxn id="71" idx="0"/>
            <a:endCxn id="72" idx="4"/>
          </p:cNvCxnSpPr>
          <p:nvPr/>
        </p:nvCxnSpPr>
        <p:spPr>
          <a:xfrm flipH="1" flipV="1">
            <a:off x="3819028" y="5260422"/>
            <a:ext cx="216782" cy="6253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xmlns="" id="{E75CA6BA-015B-014E-AB8A-35BF63F8E901}"/>
              </a:ext>
            </a:extLst>
          </p:cNvPr>
          <p:cNvSpPr/>
          <p:nvPr/>
        </p:nvSpPr>
        <p:spPr>
          <a:xfrm>
            <a:off x="4506264" y="5875279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xmlns="" id="{51D6FEDD-A53E-A24B-BE7E-092955A49847}"/>
              </a:ext>
            </a:extLst>
          </p:cNvPr>
          <p:cNvSpPr/>
          <p:nvPr/>
        </p:nvSpPr>
        <p:spPr>
          <a:xfrm>
            <a:off x="4949016" y="5875279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xmlns="" id="{28C8ED9E-0A7A-F143-9504-88BA23264A68}"/>
              </a:ext>
            </a:extLst>
          </p:cNvPr>
          <p:cNvSpPr/>
          <p:nvPr/>
        </p:nvSpPr>
        <p:spPr>
          <a:xfrm>
            <a:off x="4730920" y="4945113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xmlns="" id="{D7C680DE-E525-3D4F-B145-B7C61368168A}"/>
              </a:ext>
            </a:extLst>
          </p:cNvPr>
          <p:cNvCxnSpPr>
            <a:cxnSpLocks/>
            <a:stCxn id="75" idx="0"/>
            <a:endCxn id="77" idx="4"/>
          </p:cNvCxnSpPr>
          <p:nvPr/>
        </p:nvCxnSpPr>
        <p:spPr>
          <a:xfrm flipV="1">
            <a:off x="4657350" y="5249913"/>
            <a:ext cx="225970" cy="6253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xmlns="" id="{52E496C5-2194-5540-8B69-4A614CB2C695}"/>
              </a:ext>
            </a:extLst>
          </p:cNvPr>
          <p:cNvCxnSpPr>
            <a:cxnSpLocks/>
            <a:stCxn id="76" idx="0"/>
            <a:endCxn id="77" idx="4"/>
          </p:cNvCxnSpPr>
          <p:nvPr/>
        </p:nvCxnSpPr>
        <p:spPr>
          <a:xfrm flipH="1" flipV="1">
            <a:off x="4883320" y="5249913"/>
            <a:ext cx="216782" cy="6253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xmlns="" id="{B2F72FF8-CB71-9440-8AB4-9B899631BE0A}"/>
              </a:ext>
            </a:extLst>
          </p:cNvPr>
          <p:cNvCxnSpPr>
            <a:cxnSpLocks/>
            <a:stCxn id="77" idx="0"/>
            <a:endCxn id="35" idx="4"/>
          </p:cNvCxnSpPr>
          <p:nvPr/>
        </p:nvCxnSpPr>
        <p:spPr>
          <a:xfrm flipH="1" flipV="1">
            <a:off x="4309238" y="3935373"/>
            <a:ext cx="574082" cy="10097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线连接符 82">
            <a:extLst>
              <a:ext uri="{FF2B5EF4-FFF2-40B4-BE49-F238E27FC236}">
                <a16:creationId xmlns:a16="http://schemas.microsoft.com/office/drawing/2014/main" xmlns="" id="{CB8ECDB2-18F6-ED40-BF29-0E4204300FF1}"/>
              </a:ext>
            </a:extLst>
          </p:cNvPr>
          <p:cNvCxnSpPr>
            <a:cxnSpLocks/>
            <a:stCxn id="72" idx="0"/>
            <a:endCxn id="35" idx="4"/>
          </p:cNvCxnSpPr>
          <p:nvPr/>
        </p:nvCxnSpPr>
        <p:spPr>
          <a:xfrm flipV="1">
            <a:off x="3819028" y="3935373"/>
            <a:ext cx="490210" cy="10202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椭圆 85">
            <a:extLst>
              <a:ext uri="{FF2B5EF4-FFF2-40B4-BE49-F238E27FC236}">
                <a16:creationId xmlns:a16="http://schemas.microsoft.com/office/drawing/2014/main" xmlns="" id="{D1E67824-653C-E74B-968D-3A3D0E990C80}"/>
              </a:ext>
            </a:extLst>
          </p:cNvPr>
          <p:cNvSpPr/>
          <p:nvPr/>
        </p:nvSpPr>
        <p:spPr>
          <a:xfrm>
            <a:off x="1590092" y="3620064"/>
            <a:ext cx="3048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xmlns="" id="{CE639E0C-5CED-7845-B8E2-188D7E851CD1}"/>
              </a:ext>
            </a:extLst>
          </p:cNvPr>
          <p:cNvSpPr/>
          <p:nvPr/>
        </p:nvSpPr>
        <p:spPr>
          <a:xfrm>
            <a:off x="875226" y="5875279"/>
            <a:ext cx="302172" cy="29428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xmlns="" id="{ED911405-A61F-AF48-87AF-11B13D5DAF38}"/>
              </a:ext>
            </a:extLst>
          </p:cNvPr>
          <p:cNvSpPr/>
          <p:nvPr/>
        </p:nvSpPr>
        <p:spPr>
          <a:xfrm>
            <a:off x="1317978" y="5875279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xmlns="" id="{451C4244-70E6-4542-8B8C-950146583A1D}"/>
              </a:ext>
            </a:extLst>
          </p:cNvPr>
          <p:cNvSpPr/>
          <p:nvPr/>
        </p:nvSpPr>
        <p:spPr>
          <a:xfrm>
            <a:off x="1099882" y="4945113"/>
            <a:ext cx="3048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xmlns="" id="{D8A0E0E2-635A-C94E-AED8-A6524FE9CF46}"/>
              </a:ext>
            </a:extLst>
          </p:cNvPr>
          <p:cNvCxnSpPr>
            <a:cxnSpLocks/>
            <a:stCxn id="87" idx="0"/>
            <a:endCxn id="89" idx="4"/>
          </p:cNvCxnSpPr>
          <p:nvPr/>
        </p:nvCxnSpPr>
        <p:spPr>
          <a:xfrm flipV="1">
            <a:off x="1026312" y="5249913"/>
            <a:ext cx="225970" cy="6253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xmlns="" id="{91DCF7F9-7067-4742-AAE9-5541B02DA910}"/>
              </a:ext>
            </a:extLst>
          </p:cNvPr>
          <p:cNvCxnSpPr>
            <a:cxnSpLocks/>
            <a:stCxn id="88" idx="0"/>
            <a:endCxn id="89" idx="4"/>
          </p:cNvCxnSpPr>
          <p:nvPr/>
        </p:nvCxnSpPr>
        <p:spPr>
          <a:xfrm flipH="1" flipV="1">
            <a:off x="1252282" y="5249913"/>
            <a:ext cx="216782" cy="6253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>
            <a:extLst>
              <a:ext uri="{FF2B5EF4-FFF2-40B4-BE49-F238E27FC236}">
                <a16:creationId xmlns:a16="http://schemas.microsoft.com/office/drawing/2014/main" xmlns="" id="{60E7D525-D61D-134B-B62D-5B76DDCC14F5}"/>
              </a:ext>
            </a:extLst>
          </p:cNvPr>
          <p:cNvSpPr/>
          <p:nvPr/>
        </p:nvSpPr>
        <p:spPr>
          <a:xfrm>
            <a:off x="1939518" y="5864770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xmlns="" id="{A8800A96-5B4C-5445-B173-27E1FC332247}"/>
              </a:ext>
            </a:extLst>
          </p:cNvPr>
          <p:cNvSpPr/>
          <p:nvPr/>
        </p:nvSpPr>
        <p:spPr>
          <a:xfrm>
            <a:off x="2382270" y="5864770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xmlns="" id="{EB4A5D39-59E0-BC46-A35D-1B10808219D4}"/>
              </a:ext>
            </a:extLst>
          </p:cNvPr>
          <p:cNvSpPr/>
          <p:nvPr/>
        </p:nvSpPr>
        <p:spPr>
          <a:xfrm>
            <a:off x="2164174" y="4934604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5" name="直线连接符 94">
            <a:extLst>
              <a:ext uri="{FF2B5EF4-FFF2-40B4-BE49-F238E27FC236}">
                <a16:creationId xmlns:a16="http://schemas.microsoft.com/office/drawing/2014/main" xmlns="" id="{5A6A792C-A19D-8D40-B56B-9279B5CE0D85}"/>
              </a:ext>
            </a:extLst>
          </p:cNvPr>
          <p:cNvCxnSpPr>
            <a:cxnSpLocks/>
            <a:stCxn id="92" idx="0"/>
            <a:endCxn id="94" idx="4"/>
          </p:cNvCxnSpPr>
          <p:nvPr/>
        </p:nvCxnSpPr>
        <p:spPr>
          <a:xfrm flipV="1">
            <a:off x="2090604" y="5239404"/>
            <a:ext cx="225970" cy="6253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xmlns="" id="{D5A10680-6902-4244-B81A-7EBDAED0CFDF}"/>
              </a:ext>
            </a:extLst>
          </p:cNvPr>
          <p:cNvCxnSpPr>
            <a:cxnSpLocks/>
            <a:stCxn id="93" idx="0"/>
            <a:endCxn id="94" idx="4"/>
          </p:cNvCxnSpPr>
          <p:nvPr/>
        </p:nvCxnSpPr>
        <p:spPr>
          <a:xfrm flipH="1" flipV="1">
            <a:off x="2316574" y="5239404"/>
            <a:ext cx="216782" cy="6253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线连接符 96">
            <a:extLst>
              <a:ext uri="{FF2B5EF4-FFF2-40B4-BE49-F238E27FC236}">
                <a16:creationId xmlns:a16="http://schemas.microsoft.com/office/drawing/2014/main" xmlns="" id="{4C7B2CBB-05F8-1C48-BB82-81EFD7C255EE}"/>
              </a:ext>
            </a:extLst>
          </p:cNvPr>
          <p:cNvCxnSpPr>
            <a:cxnSpLocks/>
            <a:stCxn id="94" idx="0"/>
            <a:endCxn id="86" idx="4"/>
          </p:cNvCxnSpPr>
          <p:nvPr/>
        </p:nvCxnSpPr>
        <p:spPr>
          <a:xfrm flipH="1" flipV="1">
            <a:off x="1742492" y="3924864"/>
            <a:ext cx="574082" cy="10097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线连接符 97">
            <a:extLst>
              <a:ext uri="{FF2B5EF4-FFF2-40B4-BE49-F238E27FC236}">
                <a16:creationId xmlns:a16="http://schemas.microsoft.com/office/drawing/2014/main" xmlns="" id="{BCCCD3ED-50F1-7A49-8FF2-C0393660C362}"/>
              </a:ext>
            </a:extLst>
          </p:cNvPr>
          <p:cNvCxnSpPr>
            <a:cxnSpLocks/>
            <a:stCxn id="89" idx="0"/>
            <a:endCxn id="86" idx="4"/>
          </p:cNvCxnSpPr>
          <p:nvPr/>
        </p:nvCxnSpPr>
        <p:spPr>
          <a:xfrm flipV="1">
            <a:off x="1252282" y="3924864"/>
            <a:ext cx="490210" cy="10202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xmlns="" id="{54CA5F68-92C8-D245-B66B-0A8135500154}"/>
              </a:ext>
            </a:extLst>
          </p:cNvPr>
          <p:cNvCxnSpPr>
            <a:cxnSpLocks/>
            <a:stCxn id="86" idx="0"/>
            <a:endCxn id="36" idx="4"/>
          </p:cNvCxnSpPr>
          <p:nvPr/>
        </p:nvCxnSpPr>
        <p:spPr>
          <a:xfrm flipV="1">
            <a:off x="1742492" y="2129818"/>
            <a:ext cx="1340905" cy="14902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线连接符 101">
            <a:extLst>
              <a:ext uri="{FF2B5EF4-FFF2-40B4-BE49-F238E27FC236}">
                <a16:creationId xmlns:a16="http://schemas.microsoft.com/office/drawing/2014/main" xmlns="" id="{D25792AE-BA15-4C4D-9B9B-E8116F709353}"/>
              </a:ext>
            </a:extLst>
          </p:cNvPr>
          <p:cNvCxnSpPr>
            <a:cxnSpLocks/>
            <a:stCxn id="35" idx="0"/>
            <a:endCxn id="36" idx="4"/>
          </p:cNvCxnSpPr>
          <p:nvPr/>
        </p:nvCxnSpPr>
        <p:spPr>
          <a:xfrm flipH="1" flipV="1">
            <a:off x="3083397" y="2129818"/>
            <a:ext cx="1225841" cy="15007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椭圆 133">
            <a:extLst>
              <a:ext uri="{FF2B5EF4-FFF2-40B4-BE49-F238E27FC236}">
                <a16:creationId xmlns:a16="http://schemas.microsoft.com/office/drawing/2014/main" xmlns="" id="{D812FCEC-45C2-B344-801D-231FDC0CD8C9}"/>
              </a:ext>
            </a:extLst>
          </p:cNvPr>
          <p:cNvSpPr/>
          <p:nvPr/>
        </p:nvSpPr>
        <p:spPr>
          <a:xfrm>
            <a:off x="9581015" y="3651103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5" name="椭圆 134">
            <a:extLst>
              <a:ext uri="{FF2B5EF4-FFF2-40B4-BE49-F238E27FC236}">
                <a16:creationId xmlns:a16="http://schemas.microsoft.com/office/drawing/2014/main" xmlns="" id="{45853432-1967-0E48-92F5-0FE48174D819}"/>
              </a:ext>
            </a:extLst>
          </p:cNvPr>
          <p:cNvSpPr/>
          <p:nvPr/>
        </p:nvSpPr>
        <p:spPr>
          <a:xfrm>
            <a:off x="8355174" y="1845548"/>
            <a:ext cx="3048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xmlns="" id="{53905ACF-99DD-F742-B3F9-98736B3484DB}"/>
              </a:ext>
            </a:extLst>
          </p:cNvPr>
          <p:cNvSpPr/>
          <p:nvPr/>
        </p:nvSpPr>
        <p:spPr>
          <a:xfrm>
            <a:off x="8866149" y="5906318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xmlns="" id="{B89B761A-F90C-EE46-9B43-C6656AC2353C}"/>
              </a:ext>
            </a:extLst>
          </p:cNvPr>
          <p:cNvSpPr/>
          <p:nvPr/>
        </p:nvSpPr>
        <p:spPr>
          <a:xfrm>
            <a:off x="9308901" y="5906318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xmlns="" id="{1C8B860B-F86D-4B4B-9193-876CD7DC0907}"/>
              </a:ext>
            </a:extLst>
          </p:cNvPr>
          <p:cNvSpPr/>
          <p:nvPr/>
        </p:nvSpPr>
        <p:spPr>
          <a:xfrm>
            <a:off x="9090805" y="497615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xmlns="" id="{38202E17-7B59-C649-865C-21D4F76A306D}"/>
              </a:ext>
            </a:extLst>
          </p:cNvPr>
          <p:cNvCxnSpPr>
            <a:cxnSpLocks/>
            <a:stCxn id="136" idx="0"/>
            <a:endCxn id="138" idx="4"/>
          </p:cNvCxnSpPr>
          <p:nvPr/>
        </p:nvCxnSpPr>
        <p:spPr>
          <a:xfrm flipV="1">
            <a:off x="9017235" y="5280952"/>
            <a:ext cx="225970" cy="6253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线连接符 139">
            <a:extLst>
              <a:ext uri="{FF2B5EF4-FFF2-40B4-BE49-F238E27FC236}">
                <a16:creationId xmlns:a16="http://schemas.microsoft.com/office/drawing/2014/main" xmlns="" id="{A686937A-936E-D841-80F9-D60C793716A1}"/>
              </a:ext>
            </a:extLst>
          </p:cNvPr>
          <p:cNvCxnSpPr>
            <a:cxnSpLocks/>
            <a:stCxn id="137" idx="0"/>
            <a:endCxn id="138" idx="4"/>
          </p:cNvCxnSpPr>
          <p:nvPr/>
        </p:nvCxnSpPr>
        <p:spPr>
          <a:xfrm flipH="1" flipV="1">
            <a:off x="9243205" y="5280952"/>
            <a:ext cx="216782" cy="6253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矩形 140">
            <a:extLst>
              <a:ext uri="{FF2B5EF4-FFF2-40B4-BE49-F238E27FC236}">
                <a16:creationId xmlns:a16="http://schemas.microsoft.com/office/drawing/2014/main" xmlns="" id="{D3476BC9-3617-2349-AD3A-4D84C847071B}"/>
              </a:ext>
            </a:extLst>
          </p:cNvPr>
          <p:cNvSpPr/>
          <p:nvPr/>
        </p:nvSpPr>
        <p:spPr>
          <a:xfrm>
            <a:off x="9930441" y="5895809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xmlns="" id="{35D61483-E1EA-2F47-A87D-5C5DAAF4C881}"/>
              </a:ext>
            </a:extLst>
          </p:cNvPr>
          <p:cNvSpPr/>
          <p:nvPr/>
        </p:nvSpPr>
        <p:spPr>
          <a:xfrm>
            <a:off x="10373193" y="5895809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3" name="椭圆 142">
            <a:extLst>
              <a:ext uri="{FF2B5EF4-FFF2-40B4-BE49-F238E27FC236}">
                <a16:creationId xmlns:a16="http://schemas.microsoft.com/office/drawing/2014/main" xmlns="" id="{E2395878-95EC-F440-B899-6DB2E3106F63}"/>
              </a:ext>
            </a:extLst>
          </p:cNvPr>
          <p:cNvSpPr/>
          <p:nvPr/>
        </p:nvSpPr>
        <p:spPr>
          <a:xfrm>
            <a:off x="10155097" y="4965643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4" name="直线连接符 143">
            <a:extLst>
              <a:ext uri="{FF2B5EF4-FFF2-40B4-BE49-F238E27FC236}">
                <a16:creationId xmlns:a16="http://schemas.microsoft.com/office/drawing/2014/main" xmlns="" id="{CD20C65D-F06D-DD44-B428-C81AA47372D7}"/>
              </a:ext>
            </a:extLst>
          </p:cNvPr>
          <p:cNvCxnSpPr>
            <a:cxnSpLocks/>
            <a:stCxn id="141" idx="0"/>
            <a:endCxn id="143" idx="4"/>
          </p:cNvCxnSpPr>
          <p:nvPr/>
        </p:nvCxnSpPr>
        <p:spPr>
          <a:xfrm flipV="1">
            <a:off x="10081527" y="5270443"/>
            <a:ext cx="225970" cy="6253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xmlns="" id="{4A9E221B-42B3-C740-B0F0-1A2B9833930E}"/>
              </a:ext>
            </a:extLst>
          </p:cNvPr>
          <p:cNvCxnSpPr>
            <a:cxnSpLocks/>
            <a:stCxn id="142" idx="0"/>
            <a:endCxn id="143" idx="4"/>
          </p:cNvCxnSpPr>
          <p:nvPr/>
        </p:nvCxnSpPr>
        <p:spPr>
          <a:xfrm flipH="1" flipV="1">
            <a:off x="10307497" y="5270443"/>
            <a:ext cx="216782" cy="6253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线连接符 145">
            <a:extLst>
              <a:ext uri="{FF2B5EF4-FFF2-40B4-BE49-F238E27FC236}">
                <a16:creationId xmlns:a16="http://schemas.microsoft.com/office/drawing/2014/main" xmlns="" id="{A7B7AC7C-9690-9944-B1FE-CBA8452577D4}"/>
              </a:ext>
            </a:extLst>
          </p:cNvPr>
          <p:cNvCxnSpPr>
            <a:cxnSpLocks/>
            <a:stCxn id="143" idx="0"/>
            <a:endCxn id="134" idx="4"/>
          </p:cNvCxnSpPr>
          <p:nvPr/>
        </p:nvCxnSpPr>
        <p:spPr>
          <a:xfrm flipH="1" flipV="1">
            <a:off x="9733415" y="3955903"/>
            <a:ext cx="574082" cy="10097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线连接符 146">
            <a:extLst>
              <a:ext uri="{FF2B5EF4-FFF2-40B4-BE49-F238E27FC236}">
                <a16:creationId xmlns:a16="http://schemas.microsoft.com/office/drawing/2014/main" xmlns="" id="{6D66B493-EBF1-EC42-BE0A-D44EB359DE35}"/>
              </a:ext>
            </a:extLst>
          </p:cNvPr>
          <p:cNvCxnSpPr>
            <a:cxnSpLocks/>
            <a:stCxn id="138" idx="0"/>
            <a:endCxn id="134" idx="4"/>
          </p:cNvCxnSpPr>
          <p:nvPr/>
        </p:nvCxnSpPr>
        <p:spPr>
          <a:xfrm flipV="1">
            <a:off x="9243205" y="3955903"/>
            <a:ext cx="490210" cy="10202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椭圆 147">
            <a:extLst>
              <a:ext uri="{FF2B5EF4-FFF2-40B4-BE49-F238E27FC236}">
                <a16:creationId xmlns:a16="http://schemas.microsoft.com/office/drawing/2014/main" xmlns="" id="{9671E381-8C9A-7249-8690-9A97FE6CEC37}"/>
              </a:ext>
            </a:extLst>
          </p:cNvPr>
          <p:cNvSpPr/>
          <p:nvPr/>
        </p:nvSpPr>
        <p:spPr>
          <a:xfrm>
            <a:off x="7014269" y="3640594"/>
            <a:ext cx="3048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xmlns="" id="{88213569-380C-704D-8320-D89BC8332040}"/>
              </a:ext>
            </a:extLst>
          </p:cNvPr>
          <p:cNvSpPr/>
          <p:nvPr/>
        </p:nvSpPr>
        <p:spPr>
          <a:xfrm>
            <a:off x="6299403" y="5895809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xmlns="" id="{CC2D48BD-2F54-1846-9FE6-B2926D606B96}"/>
              </a:ext>
            </a:extLst>
          </p:cNvPr>
          <p:cNvSpPr/>
          <p:nvPr/>
        </p:nvSpPr>
        <p:spPr>
          <a:xfrm>
            <a:off x="6742155" y="5895809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1" name="椭圆 150">
            <a:extLst>
              <a:ext uri="{FF2B5EF4-FFF2-40B4-BE49-F238E27FC236}">
                <a16:creationId xmlns:a16="http://schemas.microsoft.com/office/drawing/2014/main" xmlns="" id="{CC3C0616-22E1-C94C-8B56-7F7DD53DC4D3}"/>
              </a:ext>
            </a:extLst>
          </p:cNvPr>
          <p:cNvSpPr/>
          <p:nvPr/>
        </p:nvSpPr>
        <p:spPr>
          <a:xfrm>
            <a:off x="6524059" y="4965643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2" name="直线连接符 151">
            <a:extLst>
              <a:ext uri="{FF2B5EF4-FFF2-40B4-BE49-F238E27FC236}">
                <a16:creationId xmlns:a16="http://schemas.microsoft.com/office/drawing/2014/main" xmlns="" id="{60B11272-6AB9-CA4C-B732-26120A0C2D95}"/>
              </a:ext>
            </a:extLst>
          </p:cNvPr>
          <p:cNvCxnSpPr>
            <a:cxnSpLocks/>
            <a:stCxn id="149" idx="0"/>
            <a:endCxn id="151" idx="4"/>
          </p:cNvCxnSpPr>
          <p:nvPr/>
        </p:nvCxnSpPr>
        <p:spPr>
          <a:xfrm flipV="1">
            <a:off x="6450489" y="5270443"/>
            <a:ext cx="225970" cy="6253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线连接符 152">
            <a:extLst>
              <a:ext uri="{FF2B5EF4-FFF2-40B4-BE49-F238E27FC236}">
                <a16:creationId xmlns:a16="http://schemas.microsoft.com/office/drawing/2014/main" xmlns="" id="{ED220DF5-351F-AF4A-BFC5-E3A9ACFD304F}"/>
              </a:ext>
            </a:extLst>
          </p:cNvPr>
          <p:cNvCxnSpPr>
            <a:cxnSpLocks/>
            <a:stCxn id="150" idx="0"/>
            <a:endCxn id="151" idx="4"/>
          </p:cNvCxnSpPr>
          <p:nvPr/>
        </p:nvCxnSpPr>
        <p:spPr>
          <a:xfrm flipH="1" flipV="1">
            <a:off x="6676459" y="5270443"/>
            <a:ext cx="216782" cy="6253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矩形 153">
            <a:extLst>
              <a:ext uri="{FF2B5EF4-FFF2-40B4-BE49-F238E27FC236}">
                <a16:creationId xmlns:a16="http://schemas.microsoft.com/office/drawing/2014/main" xmlns="" id="{4B8DE2BB-3A6E-E14F-8864-AA75D7DDD0E9}"/>
              </a:ext>
            </a:extLst>
          </p:cNvPr>
          <p:cNvSpPr/>
          <p:nvPr/>
        </p:nvSpPr>
        <p:spPr>
          <a:xfrm>
            <a:off x="7363695" y="5885300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xmlns="" id="{72AE0033-0163-7044-AE9F-701DB78B7EF9}"/>
              </a:ext>
            </a:extLst>
          </p:cNvPr>
          <p:cNvSpPr/>
          <p:nvPr/>
        </p:nvSpPr>
        <p:spPr>
          <a:xfrm>
            <a:off x="7806447" y="5885300"/>
            <a:ext cx="302172" cy="29428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6" name="椭圆 155">
            <a:extLst>
              <a:ext uri="{FF2B5EF4-FFF2-40B4-BE49-F238E27FC236}">
                <a16:creationId xmlns:a16="http://schemas.microsoft.com/office/drawing/2014/main" xmlns="" id="{8ABA1EAD-85CF-F84F-AE56-875490D8D171}"/>
              </a:ext>
            </a:extLst>
          </p:cNvPr>
          <p:cNvSpPr/>
          <p:nvPr/>
        </p:nvSpPr>
        <p:spPr>
          <a:xfrm>
            <a:off x="7588351" y="4955134"/>
            <a:ext cx="3048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7" name="直线连接符 156">
            <a:extLst>
              <a:ext uri="{FF2B5EF4-FFF2-40B4-BE49-F238E27FC236}">
                <a16:creationId xmlns:a16="http://schemas.microsoft.com/office/drawing/2014/main" xmlns="" id="{2C4DA044-EEA3-2648-9022-9D4B646E54CE}"/>
              </a:ext>
            </a:extLst>
          </p:cNvPr>
          <p:cNvCxnSpPr>
            <a:cxnSpLocks/>
            <a:stCxn id="154" idx="0"/>
            <a:endCxn id="156" idx="4"/>
          </p:cNvCxnSpPr>
          <p:nvPr/>
        </p:nvCxnSpPr>
        <p:spPr>
          <a:xfrm flipV="1">
            <a:off x="7514781" y="5259934"/>
            <a:ext cx="225970" cy="6253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线连接符 157">
            <a:extLst>
              <a:ext uri="{FF2B5EF4-FFF2-40B4-BE49-F238E27FC236}">
                <a16:creationId xmlns:a16="http://schemas.microsoft.com/office/drawing/2014/main" xmlns="" id="{678F7910-1BFB-1C48-A5F5-C6B0119E35A2}"/>
              </a:ext>
            </a:extLst>
          </p:cNvPr>
          <p:cNvCxnSpPr>
            <a:cxnSpLocks/>
            <a:stCxn id="155" idx="0"/>
            <a:endCxn id="156" idx="4"/>
          </p:cNvCxnSpPr>
          <p:nvPr/>
        </p:nvCxnSpPr>
        <p:spPr>
          <a:xfrm flipH="1" flipV="1">
            <a:off x="7740751" y="5259934"/>
            <a:ext cx="216782" cy="6253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线连接符 158">
            <a:extLst>
              <a:ext uri="{FF2B5EF4-FFF2-40B4-BE49-F238E27FC236}">
                <a16:creationId xmlns:a16="http://schemas.microsoft.com/office/drawing/2014/main" xmlns="" id="{FD1849BE-468D-E749-AF86-14B2A3AD676B}"/>
              </a:ext>
            </a:extLst>
          </p:cNvPr>
          <p:cNvCxnSpPr>
            <a:cxnSpLocks/>
            <a:stCxn id="156" idx="0"/>
            <a:endCxn id="148" idx="4"/>
          </p:cNvCxnSpPr>
          <p:nvPr/>
        </p:nvCxnSpPr>
        <p:spPr>
          <a:xfrm flipH="1" flipV="1">
            <a:off x="7166669" y="3945394"/>
            <a:ext cx="574082" cy="10097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线连接符 159">
            <a:extLst>
              <a:ext uri="{FF2B5EF4-FFF2-40B4-BE49-F238E27FC236}">
                <a16:creationId xmlns:a16="http://schemas.microsoft.com/office/drawing/2014/main" xmlns="" id="{87FC241E-5606-0041-957F-54DD1CBD07D5}"/>
              </a:ext>
            </a:extLst>
          </p:cNvPr>
          <p:cNvCxnSpPr>
            <a:cxnSpLocks/>
            <a:stCxn id="151" idx="0"/>
            <a:endCxn id="148" idx="4"/>
          </p:cNvCxnSpPr>
          <p:nvPr/>
        </p:nvCxnSpPr>
        <p:spPr>
          <a:xfrm flipV="1">
            <a:off x="6676459" y="3945394"/>
            <a:ext cx="490210" cy="10202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线连接符 160">
            <a:extLst>
              <a:ext uri="{FF2B5EF4-FFF2-40B4-BE49-F238E27FC236}">
                <a16:creationId xmlns:a16="http://schemas.microsoft.com/office/drawing/2014/main" xmlns="" id="{0BC2BEE3-84D2-ED4F-878B-6B9F20A153A1}"/>
              </a:ext>
            </a:extLst>
          </p:cNvPr>
          <p:cNvCxnSpPr>
            <a:cxnSpLocks/>
            <a:stCxn id="148" idx="0"/>
            <a:endCxn id="135" idx="4"/>
          </p:cNvCxnSpPr>
          <p:nvPr/>
        </p:nvCxnSpPr>
        <p:spPr>
          <a:xfrm flipV="1">
            <a:off x="7166669" y="2150348"/>
            <a:ext cx="1340905" cy="14902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线连接符 161">
            <a:extLst>
              <a:ext uri="{FF2B5EF4-FFF2-40B4-BE49-F238E27FC236}">
                <a16:creationId xmlns:a16="http://schemas.microsoft.com/office/drawing/2014/main" xmlns="" id="{59280443-0F11-4B41-9BEB-DBD789224C23}"/>
              </a:ext>
            </a:extLst>
          </p:cNvPr>
          <p:cNvCxnSpPr>
            <a:cxnSpLocks/>
            <a:stCxn id="134" idx="0"/>
            <a:endCxn id="135" idx="4"/>
          </p:cNvCxnSpPr>
          <p:nvPr/>
        </p:nvCxnSpPr>
        <p:spPr>
          <a:xfrm flipH="1" flipV="1">
            <a:off x="8507574" y="2150348"/>
            <a:ext cx="1225841" cy="15007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线连接符 162">
            <a:extLst>
              <a:ext uri="{FF2B5EF4-FFF2-40B4-BE49-F238E27FC236}">
                <a16:creationId xmlns:a16="http://schemas.microsoft.com/office/drawing/2014/main" xmlns="" id="{35C3ACE2-A346-E247-B354-ED1FEF266398}"/>
              </a:ext>
            </a:extLst>
          </p:cNvPr>
          <p:cNvCxnSpPr>
            <a:cxnSpLocks/>
            <a:stCxn id="35" idx="0"/>
            <a:endCxn id="135" idx="4"/>
          </p:cNvCxnSpPr>
          <p:nvPr/>
        </p:nvCxnSpPr>
        <p:spPr>
          <a:xfrm flipV="1">
            <a:off x="4309238" y="2150348"/>
            <a:ext cx="4198336" cy="14802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线连接符 166">
            <a:extLst>
              <a:ext uri="{FF2B5EF4-FFF2-40B4-BE49-F238E27FC236}">
                <a16:creationId xmlns:a16="http://schemas.microsoft.com/office/drawing/2014/main" xmlns="" id="{270DAD3F-5BD1-114F-9BCB-96D7576A28B2}"/>
              </a:ext>
            </a:extLst>
          </p:cNvPr>
          <p:cNvCxnSpPr>
            <a:cxnSpLocks/>
            <a:stCxn id="86" idx="0"/>
            <a:endCxn id="135" idx="4"/>
          </p:cNvCxnSpPr>
          <p:nvPr/>
        </p:nvCxnSpPr>
        <p:spPr>
          <a:xfrm flipV="1">
            <a:off x="1742492" y="2150348"/>
            <a:ext cx="6765082" cy="14697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线连接符 170">
            <a:extLst>
              <a:ext uri="{FF2B5EF4-FFF2-40B4-BE49-F238E27FC236}">
                <a16:creationId xmlns:a16="http://schemas.microsoft.com/office/drawing/2014/main" xmlns="" id="{A69F57B0-9D7B-5543-B28B-F2BD7A758EDC}"/>
              </a:ext>
            </a:extLst>
          </p:cNvPr>
          <p:cNvCxnSpPr>
            <a:cxnSpLocks/>
            <a:stCxn id="148" idx="0"/>
            <a:endCxn id="36" idx="4"/>
          </p:cNvCxnSpPr>
          <p:nvPr/>
        </p:nvCxnSpPr>
        <p:spPr>
          <a:xfrm flipH="1" flipV="1">
            <a:off x="3083397" y="2129818"/>
            <a:ext cx="4083272" cy="15107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线连接符 173">
            <a:extLst>
              <a:ext uri="{FF2B5EF4-FFF2-40B4-BE49-F238E27FC236}">
                <a16:creationId xmlns:a16="http://schemas.microsoft.com/office/drawing/2014/main" xmlns="" id="{FBDE3D2C-3C8B-684F-9435-9925D8338848}"/>
              </a:ext>
            </a:extLst>
          </p:cNvPr>
          <p:cNvCxnSpPr>
            <a:cxnSpLocks/>
            <a:stCxn id="134" idx="0"/>
            <a:endCxn id="36" idx="4"/>
          </p:cNvCxnSpPr>
          <p:nvPr/>
        </p:nvCxnSpPr>
        <p:spPr>
          <a:xfrm flipH="1" flipV="1">
            <a:off x="3083397" y="2129818"/>
            <a:ext cx="6650018" cy="15212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文本框 176">
            <a:extLst>
              <a:ext uri="{FF2B5EF4-FFF2-40B4-BE49-F238E27FC236}">
                <a16:creationId xmlns:a16="http://schemas.microsoft.com/office/drawing/2014/main" xmlns="" id="{128FD6A5-9F23-3148-B97B-6423C263EA9F}"/>
              </a:ext>
            </a:extLst>
          </p:cNvPr>
          <p:cNvSpPr txBox="1"/>
          <p:nvPr/>
        </p:nvSpPr>
        <p:spPr>
          <a:xfrm>
            <a:off x="637580" y="4890602"/>
            <a:ext cx="5704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文本框 177">
            <a:extLst>
              <a:ext uri="{FF2B5EF4-FFF2-40B4-BE49-F238E27FC236}">
                <a16:creationId xmlns:a16="http://schemas.microsoft.com/office/drawing/2014/main" xmlns="" id="{0BD26BDE-C67E-6946-A6EF-445FF4963E5B}"/>
              </a:ext>
            </a:extLst>
          </p:cNvPr>
          <p:cNvSpPr txBox="1"/>
          <p:nvPr/>
        </p:nvSpPr>
        <p:spPr>
          <a:xfrm>
            <a:off x="1095861" y="3518010"/>
            <a:ext cx="5704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" name="文本框 178">
            <a:extLst>
              <a:ext uri="{FF2B5EF4-FFF2-40B4-BE49-F238E27FC236}">
                <a16:creationId xmlns:a16="http://schemas.microsoft.com/office/drawing/2014/main" xmlns="" id="{E7E31AB7-E576-6447-83F5-EBAE4B48A13F}"/>
              </a:ext>
            </a:extLst>
          </p:cNvPr>
          <p:cNvSpPr txBox="1"/>
          <p:nvPr/>
        </p:nvSpPr>
        <p:spPr>
          <a:xfrm>
            <a:off x="2411686" y="1810241"/>
            <a:ext cx="5704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xmlns="" id="{DEF23C06-2B1F-1241-8703-54B0785C89CF}"/>
              </a:ext>
            </a:extLst>
          </p:cNvPr>
          <p:cNvSpPr txBox="1"/>
          <p:nvPr/>
        </p:nvSpPr>
        <p:spPr>
          <a:xfrm>
            <a:off x="8953969" y="1803017"/>
            <a:ext cx="5704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文本框 180">
            <a:extLst>
              <a:ext uri="{FF2B5EF4-FFF2-40B4-BE49-F238E27FC236}">
                <a16:creationId xmlns:a16="http://schemas.microsoft.com/office/drawing/2014/main" xmlns="" id="{B1ADFEB5-0EA8-9B49-9D8B-245DE3DE3401}"/>
              </a:ext>
            </a:extLst>
          </p:cNvPr>
          <p:cNvSpPr txBox="1"/>
          <p:nvPr/>
        </p:nvSpPr>
        <p:spPr>
          <a:xfrm>
            <a:off x="7627766" y="3551402"/>
            <a:ext cx="5704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xmlns="" id="{43FD427D-A3AE-D444-9B78-34BD9AD289C2}"/>
              </a:ext>
            </a:extLst>
          </p:cNvPr>
          <p:cNvSpPr txBox="1"/>
          <p:nvPr/>
        </p:nvSpPr>
        <p:spPr>
          <a:xfrm>
            <a:off x="7997746" y="4717672"/>
            <a:ext cx="5704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xmlns="" id="{3F3E9AD1-90DC-0E44-AD0E-A1BA45CD1F16}"/>
                  </a:ext>
                </a:extLst>
              </p:cNvPr>
              <p:cNvSpPr txBox="1"/>
              <p:nvPr/>
            </p:nvSpPr>
            <p:spPr>
              <a:xfrm>
                <a:off x="5307250" y="892402"/>
                <a:ext cx="431719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𝟐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zh-CN" sz="2400" b="1" i="1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𝟑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𝟒</m:t>
                          </m:r>
                        </m:e>
                      </m:d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𝟓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𝟔</m:t>
                      </m:r>
                    </m:oMath>
                  </m:oMathPara>
                </a14:m>
                <a:endParaRPr kumimoji="1"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id="{3F3E9AD1-90DC-0E44-AD0E-A1BA45CD1F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7250" y="892402"/>
                <a:ext cx="4317190" cy="369332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941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99ED5833-B85B-4103-8A3B-CAB0308E6C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623247C-369A-F04E-AEFA-A7F98653C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kumimoji="1" lang="en-US" altLang="zh-CN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</p:txBody>
      </p:sp>
      <p:pic>
        <p:nvPicPr>
          <p:cNvPr id="7" name="图片 6" descr="图示&#10;&#10;描述已自动生成">
            <a:extLst>
              <a:ext uri="{FF2B5EF4-FFF2-40B4-BE49-F238E27FC236}">
                <a16:creationId xmlns:a16="http://schemas.microsoft.com/office/drawing/2014/main" xmlns="" id="{0CF54521-CC0B-DF49-8831-759E7130C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322" y="2505720"/>
            <a:ext cx="4729861" cy="3346376"/>
          </a:xfrm>
          <a:prstGeom prst="rect">
            <a:avLst/>
          </a:prstGeom>
        </p:spPr>
      </p:pic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xmlns="" id="{3E5AE733-5896-9743-8A7E-09451E85D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506" y="3214889"/>
            <a:ext cx="5828261" cy="220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27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Tasks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Frequency Estimation</a:t>
            </a:r>
          </a:p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Heavy Hitter</a:t>
            </a:r>
          </a:p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Heavy change</a:t>
            </a:r>
          </a:p>
          <a:p>
            <a:pPr lvl="1"/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74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Platforms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CPU</a:t>
            </a:r>
          </a:p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OVS</a:t>
            </a:r>
          </a:p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FPGA</a:t>
            </a:r>
          </a:p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P4</a:t>
            </a:r>
          </a:p>
          <a:p>
            <a:pPr lvl="1"/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88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0405D1C-A876-8341-918E-A5D66A83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8357220-3404-9543-B18A-654DBC208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flowID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sketchID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lvl="1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[(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srcIP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dstIP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switchID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timeID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)]</a:t>
            </a:r>
          </a:p>
          <a:p>
            <a:pPr lvl="1"/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36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0405D1C-A876-8341-918E-A5D66A83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flowID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8357220-3404-9543-B18A-654DBC208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srcIP</a:t>
            </a: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dstIP</a:t>
            </a: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srcIP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dstIP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prefix (Hierarchy Heavy Hitter)</a:t>
            </a:r>
          </a:p>
          <a:p>
            <a:pPr marL="0" indent="0">
              <a:buNone/>
            </a:pP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9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0405D1C-A876-8341-918E-A5D66A83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sketchID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8357220-3404-9543-B18A-654DBC208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switchID</a:t>
            </a: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paths per flow (network-wide heavy hitter)</a:t>
            </a:r>
          </a:p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timeID</a:t>
            </a: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lasting flow</a:t>
            </a:r>
          </a:p>
          <a:p>
            <a:pPr lvl="1"/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85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0405D1C-A876-8341-918E-A5D66A83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8357220-3404-9543-B18A-654DBC208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 from a given customer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 was generated by a certain application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69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Prior Works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Sketch-based algorithms</a:t>
            </a:r>
          </a:p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Subset-sums algorithms</a:t>
            </a:r>
          </a:p>
        </p:txBody>
      </p:sp>
    </p:spTree>
    <p:extLst>
      <p:ext uri="{BB962C8B-B14F-4D97-AF65-F5344CB8AC3E}">
        <p14:creationId xmlns:p14="http://schemas.microsoft.com/office/powerpoint/2010/main" val="119663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Sketch-based algorithms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>
                <a:latin typeface="Times New Roman" charset="0"/>
                <a:ea typeface="Times New Roman" charset="0"/>
                <a:cs typeface="Times New Roman" charset="0"/>
              </a:rPr>
              <a:t>Univmon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, Elastic Sketch</a:t>
            </a:r>
          </a:p>
          <a:p>
            <a:r>
              <a:rPr kumimoji="1" lang="en-US" altLang="zh-CN" dirty="0" err="1">
                <a:latin typeface="Times New Roman" charset="0"/>
                <a:ea typeface="Times New Roman" charset="0"/>
                <a:cs typeface="Times New Roman" charset="0"/>
              </a:rPr>
              <a:t>Advantanges</a:t>
            </a:r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Aggregating data</a:t>
            </a:r>
          </a:p>
          <a:p>
            <a:pPr lvl="1"/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Measurement of the specific dimension</a:t>
            </a:r>
          </a:p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Limitation</a:t>
            </a:r>
          </a:p>
          <a:p>
            <a:pPr lvl="1"/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One sketch per dimensions</a:t>
            </a:r>
          </a:p>
          <a:p>
            <a:pPr lvl="2"/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Simply get the sum of the result will lead to large errors</a:t>
            </a:r>
          </a:p>
          <a:p>
            <a:pPr lvl="1"/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Dimensions decided in advance</a:t>
            </a:r>
          </a:p>
          <a:p>
            <a:pPr lvl="1"/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56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="" xmlns:a16="http://schemas.microsoft.com/office/drawing/2014/main" id="{BBD8331B-80DE-5E4F-9E00-43915192637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84563" y="2855794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="" xmlns:a16="http://schemas.microsoft.com/office/drawing/2014/main" val="2919921209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1274578498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473859656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4017853280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4046979531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1236215947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3358476489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1544053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66617908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="" xmlns:a16="http://schemas.microsoft.com/office/drawing/2014/main" id="{5B4F8785-5EE0-884C-A840-D9ED4AA8430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84563" y="3959664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="" xmlns:a16="http://schemas.microsoft.com/office/drawing/2014/main" val="2919921209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1274578498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473859656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4017853280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4046979531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1236215947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3358476489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1544053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66617908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="" xmlns:a16="http://schemas.microsoft.com/office/drawing/2014/main" id="{155A077A-D314-104E-9636-10BCB5AFF1D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84563" y="5063534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="" xmlns:a16="http://schemas.microsoft.com/office/drawing/2014/main" val="2919921209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1274578498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473859656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4017853280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4046979531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1236215947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3358476489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1544053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66617908"/>
                  </a:ext>
                </a:extLst>
              </a:tr>
            </a:tbl>
          </a:graphicData>
        </a:graphic>
      </p:graphicFrame>
      <p:grpSp>
        <p:nvGrpSpPr>
          <p:cNvPr id="7" name="组合 8">
            <a:extLst>
              <a:ext uri="{FF2B5EF4-FFF2-40B4-BE49-F238E27FC236}">
                <a16:creationId xmlns="" xmlns:a16="http://schemas.microsoft.com/office/drawing/2014/main" id="{D910C096-B1EA-2240-B136-E099017B1EA2}"/>
              </a:ext>
            </a:extLst>
          </p:cNvPr>
          <p:cNvGrpSpPr/>
          <p:nvPr/>
        </p:nvGrpSpPr>
        <p:grpSpPr>
          <a:xfrm>
            <a:off x="5702689" y="1117482"/>
            <a:ext cx="1229498" cy="508815"/>
            <a:chOff x="5538916" y="1690688"/>
            <a:chExt cx="1229498" cy="508815"/>
          </a:xfrm>
        </p:grpSpPr>
        <p:sp>
          <p:nvSpPr>
            <p:cNvPr id="8" name="椭圆 7">
              <a:extLst>
                <a:ext uri="{FF2B5EF4-FFF2-40B4-BE49-F238E27FC236}">
                  <a16:creationId xmlns="" xmlns:a16="http://schemas.microsoft.com/office/drawing/2014/main" id="{5E44900A-AB87-AE4A-99AA-73285E49B958}"/>
                </a:ext>
              </a:extLst>
            </p:cNvPr>
            <p:cNvSpPr/>
            <p:nvPr/>
          </p:nvSpPr>
          <p:spPr>
            <a:xfrm>
              <a:off x="5881816" y="1690688"/>
              <a:ext cx="543698" cy="50881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="" xmlns:a16="http://schemas.microsoft.com/office/drawing/2014/main" id="{296B7145-B712-2440-A166-8D5BDDA90570}"/>
                    </a:ext>
                  </a:extLst>
                </p:cNvPr>
                <p:cNvSpPr txBox="1"/>
                <p:nvPr/>
              </p:nvSpPr>
              <p:spPr>
                <a:xfrm>
                  <a:off x="5538916" y="1741485"/>
                  <a:ext cx="1229498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296B7145-B712-2440-A166-8D5BDDA905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8916" y="1741485"/>
                  <a:ext cx="1229498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" name="直线箭头连接符 9">
            <a:extLst>
              <a:ext uri="{FF2B5EF4-FFF2-40B4-BE49-F238E27FC236}">
                <a16:creationId xmlns="" xmlns:a16="http://schemas.microsoft.com/office/drawing/2014/main" id="{E1DDCB3A-93A3-F947-8936-2FD7D8DCC488}"/>
              </a:ext>
            </a:extLst>
          </p:cNvPr>
          <p:cNvCxnSpPr>
            <a:stCxn id="9" idx="4"/>
          </p:cNvCxnSpPr>
          <p:nvPr/>
        </p:nvCxnSpPr>
        <p:spPr>
          <a:xfrm flipH="1">
            <a:off x="3574238" y="1626297"/>
            <a:ext cx="2743200" cy="12294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="" xmlns:a16="http://schemas.microsoft.com/office/drawing/2014/main" id="{AB28E39D-46A0-5B49-82B6-E57B9F0DD9FB}"/>
              </a:ext>
            </a:extLst>
          </p:cNvPr>
          <p:cNvCxnSpPr>
            <a:cxnSpLocks/>
            <a:stCxn id="9" idx="4"/>
          </p:cNvCxnSpPr>
          <p:nvPr/>
        </p:nvCxnSpPr>
        <p:spPr>
          <a:xfrm flipH="1">
            <a:off x="5563676" y="1626297"/>
            <a:ext cx="753762" cy="23333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="" xmlns:a16="http://schemas.microsoft.com/office/drawing/2014/main" id="{48149428-2E7B-484E-BD02-0820295C5E2F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6317438" y="1626297"/>
            <a:ext cx="2435311" cy="34372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="" xmlns:a16="http://schemas.microsoft.com/office/drawing/2014/main" id="{A8CB5AC8-59AE-C443-86CD-C750A4B240BC}"/>
                  </a:ext>
                </a:extLst>
              </p:cNvPr>
              <p:cNvSpPr txBox="1"/>
              <p:nvPr/>
            </p:nvSpPr>
            <p:spPr>
              <a:xfrm>
                <a:off x="3840937" y="1850512"/>
                <a:ext cx="122949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8CB5AC8-59AE-C443-86CD-C750A4B240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937" y="1850512"/>
                <a:ext cx="1229498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="" xmlns:a16="http://schemas.microsoft.com/office/drawing/2014/main" id="{BD55B4B9-A03A-684D-8A7E-A30160DD9D94}"/>
                  </a:ext>
                </a:extLst>
              </p:cNvPr>
              <p:cNvSpPr txBox="1"/>
              <p:nvPr/>
            </p:nvSpPr>
            <p:spPr>
              <a:xfrm>
                <a:off x="4711059" y="3364609"/>
                <a:ext cx="122949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D55B4B9-A03A-684D-8A7E-A30160DD9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059" y="3364609"/>
                <a:ext cx="1229498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="" xmlns:a16="http://schemas.microsoft.com/office/drawing/2014/main" id="{8A6A7549-DEB2-C640-8E38-B6182AB03239}"/>
                  </a:ext>
                </a:extLst>
              </p:cNvPr>
              <p:cNvSpPr txBox="1"/>
              <p:nvPr/>
            </p:nvSpPr>
            <p:spPr>
              <a:xfrm>
                <a:off x="8409849" y="4512353"/>
                <a:ext cx="122949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A6A7549-DEB2-C640-8E38-B6182AB03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849" y="4512353"/>
                <a:ext cx="1229498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="" xmlns:a16="http://schemas.microsoft.com/office/drawing/2014/main" id="{191335CD-3794-6C45-A873-6F5F39236CD1}"/>
                  </a:ext>
                </a:extLst>
              </p:cNvPr>
              <p:cNvSpPr txBox="1"/>
              <p:nvPr/>
            </p:nvSpPr>
            <p:spPr>
              <a:xfrm>
                <a:off x="2874364" y="2304613"/>
                <a:ext cx="122949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91335CD-3794-6C45-A873-6F5F39236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364" y="2304613"/>
                <a:ext cx="1229498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="" xmlns:a16="http://schemas.microsoft.com/office/drawing/2014/main" id="{EC8D31DA-1129-5A40-AE72-AC1A727E6C74}"/>
                  </a:ext>
                </a:extLst>
              </p:cNvPr>
              <p:cNvSpPr txBox="1"/>
              <p:nvPr/>
            </p:nvSpPr>
            <p:spPr>
              <a:xfrm>
                <a:off x="5359789" y="3510279"/>
                <a:ext cx="122949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C8D31DA-1129-5A40-AE72-AC1A727E6C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789" y="3510279"/>
                <a:ext cx="1229498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="" xmlns:a16="http://schemas.microsoft.com/office/drawing/2014/main" id="{9B355B87-E4EB-EC4F-BFC6-84968E526184}"/>
                  </a:ext>
                </a:extLst>
              </p:cNvPr>
              <p:cNvSpPr txBox="1"/>
              <p:nvPr/>
            </p:nvSpPr>
            <p:spPr>
              <a:xfrm>
                <a:off x="7559635" y="4651359"/>
                <a:ext cx="122949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B355B87-E4EB-EC4F-BFC6-84968E526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635" y="4651359"/>
                <a:ext cx="1229498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674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536</Words>
  <Application>Microsoft Macintosh PowerPoint</Application>
  <PresentationFormat>宽屏</PresentationFormat>
  <Paragraphs>124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Cambria Math</vt:lpstr>
      <vt:lpstr>Mangal</vt:lpstr>
      <vt:lpstr>Times New Roman</vt:lpstr>
      <vt:lpstr>等线</vt:lpstr>
      <vt:lpstr>等线 Light</vt:lpstr>
      <vt:lpstr>Arial</vt:lpstr>
      <vt:lpstr>Office 主题​​</vt:lpstr>
      <vt:lpstr>High Accuracy Measurement over Multiple Dimensions</vt:lpstr>
      <vt:lpstr>Background</vt:lpstr>
      <vt:lpstr>Dimensions</vt:lpstr>
      <vt:lpstr>flowID</vt:lpstr>
      <vt:lpstr>sketchID</vt:lpstr>
      <vt:lpstr>Other</vt:lpstr>
      <vt:lpstr>Prior Works</vt:lpstr>
      <vt:lpstr>Sketch-based algorithms</vt:lpstr>
      <vt:lpstr>PowerPoint 演示文稿</vt:lpstr>
      <vt:lpstr>PowerPoint 演示文稿</vt:lpstr>
      <vt:lpstr>PowerPoint 演示文稿</vt:lpstr>
      <vt:lpstr>Subset-sums algorithms</vt:lpstr>
      <vt:lpstr>Proposed Solution</vt:lpstr>
      <vt:lpstr>Our solution</vt:lpstr>
      <vt:lpstr>Threshold Sampling</vt:lpstr>
      <vt:lpstr>Optimality</vt:lpstr>
      <vt:lpstr>PowerPoint 演示文稿</vt:lpstr>
      <vt:lpstr>Compression</vt:lpstr>
      <vt:lpstr>Topology</vt:lpstr>
      <vt:lpstr>Tasks</vt:lpstr>
      <vt:lpstr>Platforms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Accuracy Measurement over Multiple Dimensions</dc:title>
  <dc:creator>Yinda Zhang</dc:creator>
  <cp:lastModifiedBy>Microsoft Office 用户</cp:lastModifiedBy>
  <cp:revision>12</cp:revision>
  <dcterms:created xsi:type="dcterms:W3CDTF">2020-11-02T04:03:44Z</dcterms:created>
  <dcterms:modified xsi:type="dcterms:W3CDTF">2020-11-02T14:37:32Z</dcterms:modified>
</cp:coreProperties>
</file>