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5" r:id="rId16"/>
    <p:sldId id="306" r:id="rId17"/>
    <p:sldId id="272" r:id="rId18"/>
    <p:sldId id="266" r:id="rId19"/>
    <p:sldId id="307" r:id="rId20"/>
    <p:sldId id="308" r:id="rId21"/>
    <p:sldId id="286" r:id="rId22"/>
    <p:sldId id="309" r:id="rId23"/>
    <p:sldId id="284" r:id="rId24"/>
    <p:sldId id="303" r:id="rId25"/>
    <p:sldId id="270" r:id="rId26"/>
    <p:sldId id="26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170.png"/><Relationship Id="rId7" Type="http://schemas.openxmlformats.org/officeDocument/2006/relationships/image" Target="../media/image50.png"/><Relationship Id="rId8" Type="http://schemas.openxmlformats.org/officeDocument/2006/relationships/image" Target="../media/image190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 dimension already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Getting other information by aggregating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dimension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sum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minimization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  <a:endParaRPr kumimoji="1" lang="en-US" altLang="zh-CN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Measurement on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18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2" r="-23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/>
          <p:nvPr/>
        </p:nvCxnSpPr>
        <p:spPr>
          <a:xfrm>
            <a:off x="2502158" y="3619835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476380" y="2778220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487870" y="2784696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=""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="" xmlns:a16="http://schemas.microsoft.com/office/drawing/2014/main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="" xmlns:a16="http://schemas.microsoft.com/office/drawing/2014/main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="" xmlns:a16="http://schemas.microsoft.com/office/drawing/2014/main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="" xmlns:a16="http://schemas.microsoft.com/office/drawing/2014/main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="" xmlns:a16="http://schemas.microsoft.com/office/drawing/2014/main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="" xmlns:a16="http://schemas.microsoft.com/office/drawing/2014/main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=""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=""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=""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=""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=""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=""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=""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=""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=""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=""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=""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=""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=""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=""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=""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=""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=""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=""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=""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=""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=""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=""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=""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=""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=""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=""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=""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=""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=""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=""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=""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=""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=""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=""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=""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=""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=""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=""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=""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=""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=""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=""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=""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=""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=""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=""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=""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=""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=""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=""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=""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=""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=""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=""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=""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=""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=""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=""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=""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=""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=""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=""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=""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=""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=""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=""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=""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=""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  <a:endParaRPr kumimoji="1"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  <a:endParaRPr kumimoji="1"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  <a:endParaRPr kumimoji="1"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 to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define the “min-granularity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dimension”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="" xmlns:a16="http://schemas.microsoft.com/office/drawing/2014/main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="" xmlns:a16="http://schemas.microsoft.com/office/drawing/2014/main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="" xmlns:a16="http://schemas.microsoft.com/office/drawing/2014/main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="" xmlns:a16="http://schemas.microsoft.com/office/drawing/2014/main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ainly designed for point query in single dimension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677</Words>
  <Application>Microsoft Macintosh PowerPoint</Application>
  <PresentationFormat>宽屏</PresentationFormat>
  <Paragraphs>153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DengXian</vt:lpstr>
      <vt:lpstr>Mangal</vt:lpstr>
      <vt:lpstr>Times New Roman</vt:lpstr>
      <vt:lpstr>等线</vt:lpstr>
      <vt:lpstr>等线 Light</vt:lpstr>
      <vt:lpstr>Office 主题​​</vt:lpstr>
      <vt:lpstr>High Accuracy Measurement over Multiple Dimensions</vt:lpstr>
      <vt:lpstr>Background</vt:lpstr>
      <vt:lpstr>Dimensions</vt:lpstr>
      <vt:lpstr>Dimensions of traffic</vt:lpstr>
      <vt:lpstr>Dimensions of traffic</vt:lpstr>
      <vt:lpstr>Limitations</vt:lpstr>
      <vt:lpstr>Dimensions of sketch</vt:lpstr>
      <vt:lpstr>Dimensions of sketch</vt:lpstr>
      <vt:lpstr>Limitations</vt:lpstr>
      <vt:lpstr>Our solution</vt:lpstr>
      <vt:lpstr>Aggregation-friendly</vt:lpstr>
      <vt:lpstr>Subset-Sum Estimation</vt:lpstr>
      <vt:lpstr>Our solution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PowerPoint 演示文稿</vt:lpstr>
      <vt:lpstr>Platforms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Microsoft Office 用户</cp:lastModifiedBy>
  <cp:revision>44</cp:revision>
  <dcterms:created xsi:type="dcterms:W3CDTF">2020-11-02T04:03:44Z</dcterms:created>
  <dcterms:modified xsi:type="dcterms:W3CDTF">2020-11-22T15:34:52Z</dcterms:modified>
</cp:coreProperties>
</file>