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5" r:id="rId3"/>
    <p:sldId id="290" r:id="rId4"/>
    <p:sldId id="276" r:id="rId5"/>
    <p:sldId id="291" r:id="rId6"/>
    <p:sldId id="292" r:id="rId7"/>
    <p:sldId id="293" r:id="rId8"/>
    <p:sldId id="310" r:id="rId9"/>
    <p:sldId id="294" r:id="rId10"/>
    <p:sldId id="295" r:id="rId11"/>
    <p:sldId id="313" r:id="rId12"/>
    <p:sldId id="297" r:id="rId13"/>
    <p:sldId id="314" r:id="rId14"/>
    <p:sldId id="316" r:id="rId15"/>
    <p:sldId id="298" r:id="rId16"/>
    <p:sldId id="317" r:id="rId17"/>
    <p:sldId id="299" r:id="rId18"/>
    <p:sldId id="300" r:id="rId19"/>
    <p:sldId id="311" r:id="rId20"/>
    <p:sldId id="301" r:id="rId21"/>
    <p:sldId id="305" r:id="rId22"/>
    <p:sldId id="306" r:id="rId23"/>
    <p:sldId id="272" r:id="rId24"/>
    <p:sldId id="266" r:id="rId25"/>
    <p:sldId id="307" r:id="rId26"/>
    <p:sldId id="308" r:id="rId27"/>
    <p:sldId id="286" r:id="rId28"/>
    <p:sldId id="309" r:id="rId29"/>
    <p:sldId id="284" r:id="rId30"/>
    <p:sldId id="312" r:id="rId31"/>
    <p:sldId id="303" r:id="rId32"/>
    <p:sldId id="270" r:id="rId33"/>
    <p:sldId id="26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FD08-264E-BC42-B31A-43C170E46D22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F701-B92C-4D41-B563-57A0FAD9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7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mean/median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Packet</a:t>
            </a:r>
            <a:r>
              <a:rPr kumimoji="1" lang="en-US" altLang="zh-CN" baseline="0" dirty="0"/>
              <a:t> loss</a:t>
            </a:r>
          </a:p>
          <a:p>
            <a:pPr marL="228600" indent="-228600">
              <a:buAutoNum type="arabicPeriod"/>
            </a:pPr>
            <a:r>
              <a:rPr kumimoji="1" lang="en-US" altLang="zh-CN" baseline="0"/>
              <a:t>Recovery information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FF701-B92C-4D41-B563-57A0FAD928F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97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C22D-35E4-B947-ADF6-00125DAD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49677-9272-9045-869B-295E7EF5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DF367-ED9B-5746-B0DB-6BC688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FA25B-82CF-364D-883D-8068107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9917D-1E0D-5348-BE09-E2A0BF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143AC-22CA-C44B-B2AB-6AB4ECB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0FE40-A78B-BA46-8E48-3D5CEC66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37842-4350-9646-ACB3-7E89E13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E0005-1CE3-3C4D-A396-67FC176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46223-2353-C141-93DA-8CE94DB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7ABA00-7C40-6C42-827C-3F6D047E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0E22B-A826-8249-AD03-05CBE4D4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C99DB-BF84-2440-9025-EDB9245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A4B03-8DB6-AE4D-AE5E-7D701C6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382E-8860-074D-AEAD-7DE3AB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B5FA4-7E9B-254B-9E92-AE1F02C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916E-4FE9-BA4C-AD1E-81E2673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F10E4-5A96-C547-AD3B-E023F7B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8B965-1852-B649-BBB8-AD8AD68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077C2-15DD-D94C-8BD5-5B06DB9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CA93-C440-E44B-929C-C731C17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2CE085-CBDA-0041-8BD8-5C7C11AB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438EC-A47D-534B-89A1-F96DEF0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01CED-D50C-0A4E-ACB9-ED71CDB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820B1-E6CD-3A40-AD12-49AB8F2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6C51-419C-E948-ACA0-593488F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6FD09-7B14-6F4A-B0D0-D3C1908D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D2F04-6605-8342-B3B1-6B26C81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0F77F-F5C1-B142-90CC-2715570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80D62-37C1-B546-BFBD-9A7068F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2A4C7-74AF-E24E-87E2-D895B0C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3590A-D582-0F4E-B1CF-3F6E4AB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A6F64-6571-FE4F-BC4E-B79B41D9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F58F7-70E6-2642-ABF3-5292F2DE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9888D-CB40-7A45-A2C4-4E71D62E3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E1B5F-168A-B64E-9A36-4834AD72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FF3CEC-F3A0-B44C-9FDD-A9B6C9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9A91A-D2B2-434C-A86D-A18C6A5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5B93DB-94F5-B542-8562-5151BE9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0189-037D-7147-98FE-2D3816D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76BEA-B3F7-1D46-A411-498314E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C4F3C-0760-694A-AAE0-153A1B3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02855C-8F2E-A647-AC5A-5C43FAC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312BF6-3CD2-1E48-94A9-96F3474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4A619-3C17-9945-B8C5-D79D7BE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42E965-5329-4342-8424-A8DA6D7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8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8F93F-58B0-7644-8826-EC2948B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F107-0617-BA4C-8489-93571376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A58D66-581F-6B4B-961F-EB8D7E00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6423E-9276-7C46-996D-2263741E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9D0CC-C2F1-EE4F-9D55-B761FD1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13841-DAE9-5947-B754-BE08D39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E492-CE83-B94A-9FEC-A5781417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7E7EE-B2A3-574C-B9F7-C2875C2D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45320-992F-5144-A284-DFDDD15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5632B-AF60-B049-90F6-18FC145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06FA0-7780-C848-8308-56B582A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BD731-F1EE-5D4D-B6C8-B881BDF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A6199F-BF2D-3C42-894C-2A6C4DF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4098E-C20A-0F46-8DF5-10DAF89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F0AA-AC9D-434A-8858-F3D6141B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56AD-C17D-DC49-85EE-F81B0D89A3E6}" type="datetimeFigureOut">
              <a:rPr kumimoji="1" lang="zh-CN" altLang="en-US" smtClean="0"/>
              <a:t>2020/11/24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CA23-A82A-2A41-B189-ACC6426E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90401-9402-154A-8E10-3254E10D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2.png"/><Relationship Id="rId7" Type="http://schemas.openxmlformats.org/officeDocument/2006/relationships/image" Target="../media/image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7F225-D82E-EA49-AECB-7F06CB70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Measurement over Multiple Dimensions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7C3E0B-2C67-534D-BB94-2B746F85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4"/>
            <a:ext cx="9144000" cy="843838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Count-Min &amp; Count sketch are not aggregation friendly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mainly designed for single dimension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∝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sum size of traffic pass each sketch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Query in a wide range (do not know the exact range)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Min-granularity</a:t>
            </a:r>
          </a:p>
        </p:txBody>
      </p:sp>
    </p:spTree>
    <p:extLst>
      <p:ext uri="{BB962C8B-B14F-4D97-AF65-F5344CB8AC3E}">
        <p14:creationId xmlns:p14="http://schemas.microsoft.com/office/powerpoint/2010/main" val="28125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Min-granularity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 txBox="1">
            <a:spLocks/>
          </p:cNvSpPr>
          <p:nvPr/>
        </p:nvSpPr>
        <p:spPr>
          <a:xfrm>
            <a:off x="838200" y="3605212"/>
            <a:ext cx="10515600" cy="257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in-granularity dimension already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contains enough information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7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9649"/>
              </p:ext>
            </p:extLst>
          </p:nvPr>
        </p:nvGraphicFramePr>
        <p:xfrm>
          <a:off x="631030" y="2148417"/>
          <a:ext cx="10929940" cy="205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036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Prior</a:t>
                      </a:r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Algorithms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Our solution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 of traffic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Measure</a:t>
                      </a:r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separately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 of sketch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0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1030" y="2148417"/>
          <a:ext cx="10929940" cy="205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036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Prior</a:t>
                      </a:r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Algorithms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Our solution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 of traffic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Measure</a:t>
                      </a:r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separately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 of sketch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 txBox="1">
            <a:spLocks/>
          </p:cNvSpPr>
          <p:nvPr/>
        </p:nvSpPr>
        <p:spPr>
          <a:xfrm>
            <a:off x="200025" y="4846637"/>
            <a:ext cx="4969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Count/CM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 txBox="1">
            <a:spLocks/>
          </p:cNvSpPr>
          <p:nvPr/>
        </p:nvSpPr>
        <p:spPr>
          <a:xfrm>
            <a:off x="6384132" y="4846637"/>
            <a:ext cx="4969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769645" y="5109558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8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 sum estimation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God’s perspective? -- unrealistic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Computation based on overall data? – low throughput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Fit in sketch-based data structure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</p:spTree>
    <p:extLst>
      <p:ext uri="{BB962C8B-B14F-4D97-AF65-F5344CB8AC3E}">
        <p14:creationId xmlns:p14="http://schemas.microsoft.com/office/powerpoint/2010/main" val="116591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Overview</a:t>
            </a:r>
          </a:p>
        </p:txBody>
      </p:sp>
    </p:spTree>
    <p:extLst>
      <p:ext uri="{BB962C8B-B14F-4D97-AF65-F5344CB8AC3E}">
        <p14:creationId xmlns:p14="http://schemas.microsoft.com/office/powerpoint/2010/main" val="327962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Background and Motivation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0CF54521-CC0B-DF49-8831-759E7130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" y="2505720"/>
            <a:ext cx="4729861" cy="334637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3E5AE733-5896-9743-8A7E-09451E8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6" y="3214889"/>
            <a:ext cx="5828261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4010966" y="40758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Control Plane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4.3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766762" y="1500188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66762" y="3467096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899993" y="2002960"/>
            <a:ext cx="2729905" cy="1166484"/>
            <a:chOff x="7860009" y="2202820"/>
            <a:chExt cx="2729905" cy="1166484"/>
          </a:xfrm>
        </p:grpSpPr>
        <p:sp>
          <p:nvSpPr>
            <p:cNvPr id="12" name="圆角矩形 1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7860009" y="2263274"/>
              <a:ext cx="27299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2381301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Dimensions Requirements</a:t>
            </a:r>
          </a:p>
        </p:txBody>
      </p:sp>
      <p:sp>
        <p:nvSpPr>
          <p:cNvPr id="24" name="矩形 23"/>
          <p:cNvSpPr/>
          <p:nvPr/>
        </p:nvSpPr>
        <p:spPr>
          <a:xfrm>
            <a:off x="3667425" y="2231396"/>
            <a:ext cx="3501570" cy="6689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4119107" y="229826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Aggregation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6016030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Aggregation Result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872038" y="1063304"/>
            <a:ext cx="0" cy="961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rot="10800000">
            <a:off x="5967413" y="1063305"/>
            <a:ext cx="0" cy="961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7363093" y="2606782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5453212" y="3046466"/>
            <a:ext cx="0" cy="106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277396" y="3048846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Sketches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</a:p>
        </p:txBody>
      </p:sp>
      <p:sp>
        <p:nvSpPr>
          <p:cNvPr id="42" name="矩形 41"/>
          <p:cNvSpPr/>
          <p:nvPr/>
        </p:nvSpPr>
        <p:spPr>
          <a:xfrm flipH="1">
            <a:off x="7942857" y="3910500"/>
            <a:ext cx="232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Measurement on min-granularity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Data Plane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4.2</a:t>
                </a: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  <a:blipFill>
                <a:blip r:embed="rId3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2817168" y="4260902"/>
            <a:ext cx="5272087" cy="2257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120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111"/>
              </p:ext>
            </p:extLst>
          </p:nvPr>
        </p:nvGraphicFramePr>
        <p:xfrm>
          <a:off x="2098851" y="37130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4F8785-5EE0-884C-A840-D9ED4AA8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9765"/>
              </p:ext>
            </p:extLst>
          </p:nvPr>
        </p:nvGraphicFramePr>
        <p:xfrm>
          <a:off x="2098851" y="48169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55A077A-D314-104E-9636-10BCB5AF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78044"/>
              </p:ext>
            </p:extLst>
          </p:nvPr>
        </p:nvGraphicFramePr>
        <p:xfrm>
          <a:off x="2098851" y="59207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6B7145-B712-2440-A166-8D5BDDA90570}"/>
                  </a:ext>
                </a:extLst>
              </p:cNvPr>
              <p:cNvSpPr txBox="1"/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6B7145-B712-2440-A166-8D5BDDA9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stCxn id="12" idx="4"/>
          </p:cNvCxnSpPr>
          <p:nvPr/>
        </p:nvCxnSpPr>
        <p:spPr>
          <a:xfrm flipH="1">
            <a:off x="3588526" y="2483547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8E39D-46A0-5B49-82B6-E57B9F0DD9F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577964" y="2483547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8149428-2E7B-484E-BD02-0820295C5E2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331726" y="2483547"/>
            <a:ext cx="2435311" cy="343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18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02" r="-233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/>
          <p:nvPr/>
        </p:nvCxnSpPr>
        <p:spPr>
          <a:xfrm>
            <a:off x="2502158" y="3619835"/>
            <a:ext cx="0" cy="879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1476380" y="2778220"/>
            <a:ext cx="1011490" cy="841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2487870" y="2784696"/>
            <a:ext cx="998394" cy="84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87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8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304419" y="3159364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28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9EDCB-DC67-1745-AF88-B526D9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910C096-B1EA-2240-B136-E099017B1EA2}"/>
              </a:ext>
            </a:extLst>
          </p:cNvPr>
          <p:cNvGrpSpPr/>
          <p:nvPr/>
        </p:nvGrpSpPr>
        <p:grpSpPr>
          <a:xfrm>
            <a:off x="5538916" y="1690688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1DDCB3A-93A3-F947-8936-2FD7D8DCC488}"/>
              </a:ext>
            </a:extLst>
          </p:cNvPr>
          <p:cNvCxnSpPr>
            <a:stCxn id="7" idx="4"/>
          </p:cNvCxnSpPr>
          <p:nvPr/>
        </p:nvCxnSpPr>
        <p:spPr>
          <a:xfrm flipH="1">
            <a:off x="3410465" y="2199503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B28E39D-46A0-5B49-82B6-E57B9F0DD9F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99903" y="2199503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8149428-2E7B-484E-BD02-0820295C5E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153665" y="2199503"/>
            <a:ext cx="3479113" cy="347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5BC4791-7FDA-154B-B84C-640757DB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4999"/>
              </p:ext>
            </p:extLst>
          </p:nvPr>
        </p:nvGraphicFramePr>
        <p:xfrm>
          <a:off x="1920790" y="342900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5A134B61-04E4-4B41-A5FB-A6F3E458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7274"/>
              </p:ext>
            </p:extLst>
          </p:nvPr>
        </p:nvGraphicFramePr>
        <p:xfrm>
          <a:off x="1920790" y="45313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24DCAD3-3D07-554E-B7A4-D9329A7C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0194"/>
              </p:ext>
            </p:extLst>
          </p:nvPr>
        </p:nvGraphicFramePr>
        <p:xfrm>
          <a:off x="1920790" y="56755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/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/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/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/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𝑪𝒐𝒖𝒏𝒕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5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4.2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𝑉𝑎𝑟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</a:rPr>
                            <m:t>]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     0      ,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sz="280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80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800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4.3 Aggregation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Different query method/error bound?</a:t>
            </a:r>
          </a:p>
        </p:txBody>
      </p:sp>
    </p:spTree>
    <p:extLst>
      <p:ext uri="{BB962C8B-B14F-4D97-AF65-F5344CB8AC3E}">
        <p14:creationId xmlns:p14="http://schemas.microsoft.com/office/powerpoint/2010/main" val="645538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F3E9AD1-90DC-0E44-AD0E-A1BA45CD1F16}"/>
                  </a:ext>
                </a:extLst>
              </p:cNvPr>
              <p:cNvSpPr txBox="1"/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𝟗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3E9AD1-90DC-0E44-AD0E-A1BA45C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13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2840354" y="38190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App1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58671" y="1309281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58671" y="4110032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5986473" y="3800477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165905" y="4833527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sketch</a:t>
            </a:r>
          </a:p>
        </p:txBody>
      </p:sp>
      <p:sp>
        <p:nvSpPr>
          <p:cNvPr id="21" name="矩形 20"/>
          <p:cNvSpPr/>
          <p:nvPr/>
        </p:nvSpPr>
        <p:spPr>
          <a:xfrm flipH="1">
            <a:off x="244673" y="2110151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traffic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88880"/>
              </p:ext>
            </p:extLst>
          </p:nvPr>
        </p:nvGraphicFramePr>
        <p:xfrm>
          <a:off x="2928381" y="5067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5444"/>
              </p:ext>
            </p:extLst>
          </p:nvPr>
        </p:nvGraphicFramePr>
        <p:xfrm>
          <a:off x="2914093" y="57402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cxnSp>
        <p:nvCxnSpPr>
          <p:cNvPr id="27" name="直线连接符 26"/>
          <p:cNvCxnSpPr/>
          <p:nvPr/>
        </p:nvCxnSpPr>
        <p:spPr>
          <a:xfrm flipH="1">
            <a:off x="4942522" y="4555653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6983251" y="4571108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flipH="1">
            <a:off x="278883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</a:p>
        </p:txBody>
      </p:sp>
      <p:sp>
        <p:nvSpPr>
          <p:cNvPr id="31" name="矩形 30"/>
          <p:cNvSpPr/>
          <p:nvPr/>
        </p:nvSpPr>
        <p:spPr>
          <a:xfrm flipH="1">
            <a:off x="481157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sp>
        <p:nvSpPr>
          <p:cNvPr id="35" name="矩形 34"/>
          <p:cNvSpPr/>
          <p:nvPr/>
        </p:nvSpPr>
        <p:spPr>
          <a:xfrm flipH="1">
            <a:off x="6825715" y="445603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3</a:t>
            </a:r>
          </a:p>
        </p:txBody>
      </p:sp>
      <p:sp>
        <p:nvSpPr>
          <p:cNvPr id="38" name="矩形 37"/>
          <p:cNvSpPr/>
          <p:nvPr/>
        </p:nvSpPr>
        <p:spPr>
          <a:xfrm flipH="1">
            <a:off x="4650096" y="379015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App2</a:t>
            </a:r>
          </a:p>
        </p:txBody>
      </p:sp>
      <p:sp>
        <p:nvSpPr>
          <p:cNvPr id="39" name="矩形 38"/>
          <p:cNvSpPr/>
          <p:nvPr/>
        </p:nvSpPr>
        <p:spPr>
          <a:xfrm flipH="1">
            <a:off x="6484914" y="38157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App3</a:t>
            </a: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4221466" y="2312782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flipH="1">
            <a:off x="2211588" y="231904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2898391" y="1603502"/>
            <a:ext cx="2646149" cy="622303"/>
            <a:chOff x="7860009" y="2202820"/>
            <a:chExt cx="2729905" cy="1166484"/>
          </a:xfrm>
        </p:grpSpPr>
        <p:sp>
          <p:nvSpPr>
            <p:cNvPr id="48" name="圆角矩形 47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1</a:t>
              </a:r>
            </a:p>
          </p:txBody>
        </p:sp>
      </p:grpSp>
      <p:cxnSp>
        <p:nvCxnSpPr>
          <p:cNvPr id="50" name="直线箭头连接符 49"/>
          <p:cNvCxnSpPr/>
          <p:nvPr/>
        </p:nvCxnSpPr>
        <p:spPr>
          <a:xfrm flipV="1">
            <a:off x="7860076" y="2292251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532306" y="1599988"/>
            <a:ext cx="2646149" cy="622303"/>
            <a:chOff x="7860009" y="2202820"/>
            <a:chExt cx="2729905" cy="1166484"/>
          </a:xfrm>
        </p:grpSpPr>
        <p:sp>
          <p:nvSpPr>
            <p:cNvPr id="52" name="圆角矩形 5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2</a:t>
              </a:r>
            </a:p>
          </p:txBody>
        </p:sp>
      </p:grpSp>
      <p:sp>
        <p:nvSpPr>
          <p:cNvPr id="54" name="矩形 53"/>
          <p:cNvSpPr/>
          <p:nvPr/>
        </p:nvSpPr>
        <p:spPr>
          <a:xfrm flipH="1">
            <a:off x="7576835" y="2328586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grpSp>
        <p:nvGrpSpPr>
          <p:cNvPr id="55" name="组 54"/>
          <p:cNvGrpSpPr/>
          <p:nvPr/>
        </p:nvGrpSpPr>
        <p:grpSpPr>
          <a:xfrm>
            <a:off x="2466438" y="3039083"/>
            <a:ext cx="7188743" cy="622303"/>
            <a:chOff x="7860009" y="2202820"/>
            <a:chExt cx="2729905" cy="1166484"/>
          </a:xfrm>
        </p:grpSpPr>
        <p:sp>
          <p:nvSpPr>
            <p:cNvPr id="56" name="圆角矩形 55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Result of min-granularity dimension</a:t>
              </a:r>
            </a:p>
          </p:txBody>
        </p:sp>
      </p:grpSp>
      <p:cxnSp>
        <p:nvCxnSpPr>
          <p:cNvPr id="58" name="直线箭头连接符 57"/>
          <p:cNvCxnSpPr/>
          <p:nvPr/>
        </p:nvCxnSpPr>
        <p:spPr>
          <a:xfrm flipH="1" flipV="1">
            <a:off x="4205304" y="948889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H="1" flipV="1">
            <a:off x="7860076" y="943995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049433" y="1004894"/>
            <a:ext cx="0" cy="1812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9500372" y="4289245"/>
            <a:ext cx="1958212" cy="963679"/>
            <a:chOff x="7877334" y="2202820"/>
            <a:chExt cx="2729905" cy="1166484"/>
          </a:xfrm>
        </p:grpSpPr>
        <p:sp>
          <p:nvSpPr>
            <p:cNvPr id="69" name="圆角矩形 68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flipH="1">
              <a:off x="7877334" y="2232711"/>
              <a:ext cx="2729905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 flipV="1">
            <a:off x="8827290" y="4721934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Platforms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CPU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OVS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FPGA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P4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</a:p>
        </p:txBody>
      </p:sp>
    </p:spTree>
    <p:extLst>
      <p:ext uri="{BB962C8B-B14F-4D97-AF65-F5344CB8AC3E}">
        <p14:creationId xmlns:p14="http://schemas.microsoft.com/office/powerpoint/2010/main" val="67143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Overall traffic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Heavy traffic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07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define the “min-granularity dimension”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assign measurement nodes 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7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Compression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18724"/>
                  </p:ext>
                </p:extLst>
              </p:nvPr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/>
                    <a:gridCol w="92479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74" t="-5263" r="-1046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974" t="-5263" r="-4605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70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303204"/>
                  </p:ext>
                </p:extLst>
              </p:nvPr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/>
                    <a:gridCol w="89708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7" t="-3947" r="-10337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21" t="-3947" r="-4082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39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8105"/>
                  </p:ext>
                </p:extLst>
              </p:nvPr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/>
                    <a:gridCol w="1253931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942" t="-10526" r="-2913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/</m:t>
                      </m:r>
                      <m:f>
                        <m:fPr>
                          <m:ctrlPr>
                            <a:rPr kumimoji="1" lang="mr-IN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2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9FD8BC4-88B1-FB49-A69E-4544EC25D7B0}"/>
              </a:ext>
            </a:extLst>
          </p:cNvPr>
          <p:cNvSpPr/>
          <p:nvPr/>
        </p:nvSpPr>
        <p:spPr>
          <a:xfrm>
            <a:off x="1240219" y="874448"/>
            <a:ext cx="9522373" cy="2202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A0A361E-C4E6-9746-8122-CEDEFDAF9301}"/>
              </a:ext>
            </a:extLst>
          </p:cNvPr>
          <p:cNvSpPr txBox="1">
            <a:spLocks/>
          </p:cNvSpPr>
          <p:nvPr/>
        </p:nvSpPr>
        <p:spPr>
          <a:xfrm>
            <a:off x="4529958" y="1008994"/>
            <a:ext cx="2841184" cy="121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77450AF4-A8E6-5A41-9C23-F856999365C5}"/>
              </a:ext>
            </a:extLst>
          </p:cNvPr>
          <p:cNvSpPr/>
          <p:nvPr/>
        </p:nvSpPr>
        <p:spPr>
          <a:xfrm>
            <a:off x="1240219" y="3300790"/>
            <a:ext cx="9522373" cy="29528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69219139-42A6-6746-9965-D1370EE1A1BD}"/>
              </a:ext>
            </a:extLst>
          </p:cNvPr>
          <p:cNvSpPr txBox="1">
            <a:spLocks/>
          </p:cNvSpPr>
          <p:nvPr/>
        </p:nvSpPr>
        <p:spPr>
          <a:xfrm>
            <a:off x="4678984" y="3300791"/>
            <a:ext cx="3519199" cy="134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97D9A0B-82F4-CE43-8692-7C6CD16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345"/>
              </p:ext>
            </p:extLst>
          </p:nvPr>
        </p:nvGraphicFramePr>
        <p:xfrm>
          <a:off x="1937405" y="221977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D154DA2-9E3F-1944-8B7D-C27C34F8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2050"/>
              </p:ext>
            </p:extLst>
          </p:nvPr>
        </p:nvGraphicFramePr>
        <p:xfrm>
          <a:off x="1940797" y="457910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7DF6C73-A4D2-EA48-9F10-4EB82027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0731"/>
              </p:ext>
            </p:extLst>
          </p:nvPr>
        </p:nvGraphicFramePr>
        <p:xfrm>
          <a:off x="1937405" y="544265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6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5-tuples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prefix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342" y="3014663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133.97.100.14</a:t>
            </a:r>
          </a:p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208.53.159.69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443295" y="3486150"/>
            <a:ext cx="700088" cy="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9070" y="3014663"/>
            <a:ext cx="230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Compute dimensions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015590" y="2136378"/>
            <a:ext cx="2636045" cy="1029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0370134">
            <a:off x="5876931" y="220135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133.97.100.14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07717" y="1848599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07717" y="2700391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6053136" y="3033260"/>
            <a:ext cx="2650333" cy="406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1098772">
            <a:off x="5992669" y="280398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208.53.159.69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036473" y="3844047"/>
            <a:ext cx="2587916" cy="816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014957">
            <a:off x="5941223" y="382560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>
                <a:latin typeface="Times New Roman" charset="0"/>
                <a:ea typeface="Times New Roman" charset="0"/>
                <a:cs typeface="Times New Roman" charset="0"/>
              </a:rPr>
              <a:t>Application ID 137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24389" y="4403976"/>
            <a:ext cx="350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</a:t>
            </a:r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for Application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9766817" y="3534915"/>
            <a:ext cx="69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possible dimensions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overhead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accuracy/throughput</a:t>
            </a:r>
          </a:p>
        </p:txBody>
      </p:sp>
    </p:spTree>
    <p:extLst>
      <p:ext uri="{BB962C8B-B14F-4D97-AF65-F5344CB8AC3E}">
        <p14:creationId xmlns:p14="http://schemas.microsoft.com/office/powerpoint/2010/main" val="32115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(Multi-path/not know the path)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(One sketch per 10s)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5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6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sum up the result in each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515</Words>
  <Application>Microsoft Macintosh PowerPoint</Application>
  <PresentationFormat>宽屏</PresentationFormat>
  <Paragraphs>195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DengXian</vt:lpstr>
      <vt:lpstr>DengXian</vt:lpstr>
      <vt:lpstr>等线 Light</vt:lpstr>
      <vt:lpstr>Arial</vt:lpstr>
      <vt:lpstr>Cambria Math</vt:lpstr>
      <vt:lpstr>Times New Roman</vt:lpstr>
      <vt:lpstr>Office 主题​​</vt:lpstr>
      <vt:lpstr>High Accuracy Measurement over Multiple Dimensions</vt:lpstr>
      <vt:lpstr>1.1 Background and Motivation</vt:lpstr>
      <vt:lpstr>Dimensions</vt:lpstr>
      <vt:lpstr>Dimensions of traffic</vt:lpstr>
      <vt:lpstr>Dimensions of traffic</vt:lpstr>
      <vt:lpstr>Limitations</vt:lpstr>
      <vt:lpstr>Dimensions of sketch</vt:lpstr>
      <vt:lpstr>Topology</vt:lpstr>
      <vt:lpstr>Dimensions of sketch</vt:lpstr>
      <vt:lpstr>Limitations</vt:lpstr>
      <vt:lpstr>1.2 Our solution</vt:lpstr>
      <vt:lpstr>1.2 Our solution</vt:lpstr>
      <vt:lpstr>1.2 Our solution</vt:lpstr>
      <vt:lpstr>1.2 Our solution</vt:lpstr>
      <vt:lpstr>Aggregation-friendly</vt:lpstr>
      <vt:lpstr>Subset-Sum Estimation</vt:lpstr>
      <vt:lpstr>Subset-Sum Estimation</vt:lpstr>
      <vt:lpstr>Our solution</vt:lpstr>
      <vt:lpstr>3 Overview</vt:lpstr>
      <vt:lpstr>PowerPoint 演示文稿</vt:lpstr>
      <vt:lpstr>4.1 Basic Version</vt:lpstr>
      <vt:lpstr>Minimize variance sum locally</vt:lpstr>
      <vt:lpstr>Minimize variance sum locally</vt:lpstr>
      <vt:lpstr>Basic Version</vt:lpstr>
      <vt:lpstr>4.2 Optimization</vt:lpstr>
      <vt:lpstr>4.3 Aggregation</vt:lpstr>
      <vt:lpstr>Topology</vt:lpstr>
      <vt:lpstr>PowerPoint 演示文稿</vt:lpstr>
      <vt:lpstr>Platforms</vt:lpstr>
      <vt:lpstr>Tasks</vt:lpstr>
      <vt:lpstr>Question</vt:lpstr>
      <vt:lpstr>Compression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Measurement over Multiple Dimensions</dc:title>
  <dc:creator>Yinda Zhang</dc:creator>
  <cp:lastModifiedBy>Yinda Zhang</cp:lastModifiedBy>
  <cp:revision>54</cp:revision>
  <dcterms:created xsi:type="dcterms:W3CDTF">2020-11-02T04:03:44Z</dcterms:created>
  <dcterms:modified xsi:type="dcterms:W3CDTF">2020-11-24T08:00:03Z</dcterms:modified>
</cp:coreProperties>
</file>