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290" r:id="rId4"/>
    <p:sldId id="276" r:id="rId5"/>
    <p:sldId id="291" r:id="rId6"/>
    <p:sldId id="292" r:id="rId7"/>
    <p:sldId id="293" r:id="rId8"/>
    <p:sldId id="310" r:id="rId9"/>
    <p:sldId id="294" r:id="rId10"/>
    <p:sldId id="295" r:id="rId11"/>
    <p:sldId id="297" r:id="rId12"/>
    <p:sldId id="298" r:id="rId13"/>
    <p:sldId id="299" r:id="rId14"/>
    <p:sldId id="300" r:id="rId15"/>
    <p:sldId id="311" r:id="rId16"/>
    <p:sldId id="301" r:id="rId17"/>
    <p:sldId id="305" r:id="rId18"/>
    <p:sldId id="306" r:id="rId19"/>
    <p:sldId id="272" r:id="rId20"/>
    <p:sldId id="266" r:id="rId21"/>
    <p:sldId id="307" r:id="rId22"/>
    <p:sldId id="308" r:id="rId23"/>
    <p:sldId id="286" r:id="rId24"/>
    <p:sldId id="309" r:id="rId25"/>
    <p:sldId id="284" r:id="rId26"/>
    <p:sldId id="312" r:id="rId27"/>
    <p:sldId id="303" r:id="rId28"/>
    <p:sldId id="270" r:id="rId29"/>
    <p:sldId id="26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BFD08-264E-BC42-B31A-43C170E46D2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FF701-B92C-4D41-B563-57A0FAD9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7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C22D-35E4-B947-ADF6-00125DADB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49677-9272-9045-869B-295E7EF5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DF367-ED9B-5746-B0DB-6BC688C7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FA25B-82CF-364D-883D-80681076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9917D-1E0D-5348-BE09-E2A0BFC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7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143AC-22CA-C44B-B2AB-6AB4ECB2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0FE40-A78B-BA46-8E48-3D5CEC66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37842-4350-9646-ACB3-7E89E135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E0005-1CE3-3C4D-A396-67FC176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46223-2353-C141-93DA-8CE94DB6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1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7ABA00-7C40-6C42-827C-3F6D047E7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0E22B-A826-8249-AD03-05CBE4D4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C99DB-BF84-2440-9025-EDB9245A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A4B03-8DB6-AE4D-AE5E-7D701C6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9382E-8860-074D-AEAD-7DE3AB5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3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5FA4-7E9B-254B-9E92-AE1F02C8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0916E-4FE9-BA4C-AD1E-81E26730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F10E4-5A96-C547-AD3B-E023F7B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8B965-1852-B649-BBB8-AD8AD68D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077C2-15DD-D94C-8BD5-5B06DB9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8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4CA93-C440-E44B-929C-C731C17C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CE085-CBDA-0041-8BD8-5C7C11AB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438EC-A47D-534B-89A1-F96DEF06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01CED-D50C-0A4E-ACB9-ED71CDB5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820B1-E6CD-3A40-AD12-49AB8F2F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0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F6C51-419C-E948-ACA0-593488FF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6FD09-7B14-6F4A-B0D0-D3C1908DC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D2F04-6605-8342-B3B1-6B26C814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30F77F-F5C1-B142-90CC-2715570E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80D62-37C1-B546-BFBD-9A7068FF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2A4C7-74AF-E24E-87E2-D895B0C8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9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3590A-D582-0F4E-B1CF-3F6E4ABC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A6F64-6571-FE4F-BC4E-B79B41D9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F58F7-70E6-2642-ABF3-5292F2DE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19888D-CB40-7A45-A2C4-4E71D62E3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4E1B5F-168A-B64E-9A36-4834AD726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FF3CEC-F3A0-B44C-9FDD-A9B6C94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9A91A-D2B2-434C-A86D-A18C6A5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5B93DB-94F5-B542-8562-5151BE94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2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0189-037D-7147-98FE-2D3816DB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176BEA-B3F7-1D46-A411-498314E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C4F3C-0760-694A-AAE0-153A1B3E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2855C-8F2E-A647-AC5A-5C43FAC6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312BF6-3CD2-1E48-94A9-96F34741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4A619-3C17-9945-B8C5-D79D7BE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2E965-5329-4342-8424-A8DA6D79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8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8F93F-58B0-7644-8826-EC2948B9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0F107-0617-BA4C-8489-93571376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58D66-581F-6B4B-961F-EB8D7E00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6423E-9276-7C46-996D-2263741E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9D0CC-C2F1-EE4F-9D55-B761FD19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13841-DAE9-5947-B754-BE08D39E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7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5E492-CE83-B94A-9FEC-A5781417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7E7EE-B2A3-574C-B9F7-C2875C2D4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B45320-992F-5144-A284-DFDDD157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5632B-AF60-B049-90F6-18FC1451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06FA0-7780-C848-8308-56B582A1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BD731-F1EE-5D4D-B6C8-B881BDFF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1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A6199F-BF2D-3C42-894C-2A6C4DFB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4098E-C20A-0F46-8DF5-10DAF895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4F0AA-AC9D-434A-8858-F3D6141B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8CA23-A82A-2A41-B189-ACC6426E7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90401-9402-154A-8E10-3254E10D5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8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2.png"/><Relationship Id="rId7" Type="http://schemas.openxmlformats.org/officeDocument/2006/relationships/image" Target="../media/image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7F225-D82E-EA49-AECB-7F06CB70B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Measurement over Multiple Dimensions</a:t>
            </a:r>
            <a:endParaRPr kumimoji="1"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C3E0B-2C67-534D-BB94-2B746F85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1734"/>
            <a:ext cx="9144000" cy="843838"/>
          </a:xfrm>
        </p:spPr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Yinda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Count-Min &amp; Count sketch are not aggregation friendly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mainly designed for single dimension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Error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∝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sum size of traffic pass each sketch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Query in a wide range (do not know the exact range)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6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Min-granularity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Sketch of the min-granularity dimension already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contains enough information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Getting other information by aggregating the min-granularity dimension</a:t>
            </a:r>
          </a:p>
        </p:txBody>
      </p:sp>
    </p:spTree>
    <p:extLst>
      <p:ext uri="{BB962C8B-B14F-4D97-AF65-F5344CB8AC3E}">
        <p14:creationId xmlns:p14="http://schemas.microsoft.com/office/powerpoint/2010/main" val="101917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Aggregation-friendly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Subset sum estimation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Variance sum minimization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5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Subset-Sum Estimation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If we have known the exact size of all traffic, we can directly calculate the optimal choice to achieve variance sum minimization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God’s perspective? -- unrealistic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Computation based on overall data? – low throughput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8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Fit in sketch-based data structure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</p:spTree>
    <p:extLst>
      <p:ext uri="{BB962C8B-B14F-4D97-AF65-F5344CB8AC3E}">
        <p14:creationId xmlns:p14="http://schemas.microsoft.com/office/powerpoint/2010/main" val="116591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247C-369A-F04E-AEFA-A7F9865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Overview</a:t>
            </a:r>
          </a:p>
        </p:txBody>
      </p:sp>
    </p:spTree>
    <p:extLst>
      <p:ext uri="{BB962C8B-B14F-4D97-AF65-F5344CB8AC3E}">
        <p14:creationId xmlns:p14="http://schemas.microsoft.com/office/powerpoint/2010/main" val="327962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4010966" y="40758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Control Plane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4.3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/>
          <p:cNvCxnSpPr/>
          <p:nvPr/>
        </p:nvCxnSpPr>
        <p:spPr>
          <a:xfrm>
            <a:off x="766762" y="1500188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66762" y="3467096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 19"/>
          <p:cNvGrpSpPr/>
          <p:nvPr/>
        </p:nvGrpSpPr>
        <p:grpSpPr>
          <a:xfrm>
            <a:off x="7899993" y="2002960"/>
            <a:ext cx="2729905" cy="1166484"/>
            <a:chOff x="7860009" y="2202820"/>
            <a:chExt cx="2729905" cy="1166484"/>
          </a:xfrm>
        </p:grpSpPr>
        <p:sp>
          <p:nvSpPr>
            <p:cNvPr id="12" name="圆角矩形 1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flipH="1">
              <a:off x="7860009" y="2263274"/>
              <a:ext cx="27299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</a:p>
          </p:txBody>
        </p:sp>
      </p:grpSp>
      <p:sp>
        <p:nvSpPr>
          <p:cNvPr id="19" name="矩形 18"/>
          <p:cNvSpPr/>
          <p:nvPr/>
        </p:nvSpPr>
        <p:spPr>
          <a:xfrm flipH="1">
            <a:off x="2381301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Dimensions Requirements</a:t>
            </a:r>
          </a:p>
        </p:txBody>
      </p:sp>
      <p:sp>
        <p:nvSpPr>
          <p:cNvPr id="24" name="矩形 23"/>
          <p:cNvSpPr/>
          <p:nvPr/>
        </p:nvSpPr>
        <p:spPr>
          <a:xfrm>
            <a:off x="3667425" y="2231396"/>
            <a:ext cx="3501570" cy="6689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flipH="1">
            <a:off x="4119107" y="229826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Aggregation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6016030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Aggregation Result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872038" y="1063304"/>
            <a:ext cx="0" cy="961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rot="10800000">
            <a:off x="5967413" y="1063305"/>
            <a:ext cx="0" cy="961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7363093" y="2606782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5453212" y="3046466"/>
            <a:ext cx="0" cy="1068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5277396" y="3048846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Sketches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Collection</a:t>
            </a:r>
          </a:p>
        </p:txBody>
      </p:sp>
      <p:sp>
        <p:nvSpPr>
          <p:cNvPr id="42" name="矩形 41"/>
          <p:cNvSpPr/>
          <p:nvPr/>
        </p:nvSpPr>
        <p:spPr>
          <a:xfrm flipH="1">
            <a:off x="7942857" y="3910500"/>
            <a:ext cx="2321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Measurement on min-granularity dimension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Data Plane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4.2</a:t>
                </a: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  <a:blipFill>
                <a:blip r:embed="rId3"/>
                <a:stretch>
                  <a:fillRect t="-8000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2817168" y="4260902"/>
            <a:ext cx="5272087" cy="225742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12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0111"/>
              </p:ext>
            </p:extLst>
          </p:nvPr>
        </p:nvGraphicFramePr>
        <p:xfrm>
          <a:off x="2098851" y="37130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4F8785-5EE0-884C-A840-D9ED4AA8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59765"/>
              </p:ext>
            </p:extLst>
          </p:nvPr>
        </p:nvGraphicFramePr>
        <p:xfrm>
          <a:off x="2098851" y="48169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55A077A-D314-104E-9636-10BCB5AFF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78044"/>
              </p:ext>
            </p:extLst>
          </p:nvPr>
        </p:nvGraphicFramePr>
        <p:xfrm>
          <a:off x="2098851" y="59207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96B7145-B712-2440-A166-8D5BDDA90570}"/>
                  </a:ext>
                </a:extLst>
              </p:cNvPr>
              <p:cNvSpPr txBox="1"/>
              <p:nvPr/>
            </p:nvSpPr>
            <p:spPr>
              <a:xfrm>
                <a:off x="5340096" y="1939798"/>
                <a:ext cx="1955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6B7145-B712-2440-A166-8D5BDDA9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6" y="1939798"/>
                <a:ext cx="195541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DDCB3A-93A3-F947-8936-2FD7D8DCC488}"/>
              </a:ext>
            </a:extLst>
          </p:cNvPr>
          <p:cNvCxnSpPr>
            <a:stCxn id="12" idx="4"/>
          </p:cNvCxnSpPr>
          <p:nvPr/>
        </p:nvCxnSpPr>
        <p:spPr>
          <a:xfrm flipH="1">
            <a:off x="3588526" y="2483547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B28E39D-46A0-5B49-82B6-E57B9F0DD9FB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5577964" y="2483547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8149428-2E7B-484E-BD02-0820295C5E2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331726" y="2483547"/>
            <a:ext cx="2435311" cy="3437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38200" y="2366024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6024"/>
                <a:ext cx="130493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186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848084" y="2372500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084" y="2372500"/>
                <a:ext cx="13049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02" r="-233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572125" y="2155806"/>
                <a:ext cx="5781675" cy="124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zh-CN" altLang="en-US" sz="3200" dirty="0"/>
                            <m:t> </m:t>
                          </m:r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kumimoji="1" lang="en-US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bg-BG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)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155806"/>
                <a:ext cx="5781675" cy="12448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1DDCB3A-93A3-F947-8936-2FD7D8DCC488}"/>
              </a:ext>
            </a:extLst>
          </p:cNvPr>
          <p:cNvCxnSpPr/>
          <p:nvPr/>
        </p:nvCxnSpPr>
        <p:spPr>
          <a:xfrm>
            <a:off x="2502158" y="3619835"/>
            <a:ext cx="0" cy="879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1476380" y="2778220"/>
            <a:ext cx="1011490" cy="841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2487870" y="2784696"/>
            <a:ext cx="998394" cy="841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462091" y="3022784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091" y="3022784"/>
                <a:ext cx="60779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970580" y="3048091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80" y="3048091"/>
                <a:ext cx="60779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078295" y="4542284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95" y="4542284"/>
                <a:ext cx="130493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572124" y="3626313"/>
                <a:ext cx="5781675" cy="124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zh-CN" altLang="en-US" sz="3200" dirty="0"/>
                            <m:t> </m:t>
                          </m:r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kumimoji="1" lang="en-US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bg-BG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)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4" y="3626313"/>
                <a:ext cx="5781675" cy="12448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8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75197" y="2422831"/>
                <a:ext cx="3553979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mr-IN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zh-CN" sz="280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𝑉𝑎𝑟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1"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7" y="2422831"/>
                <a:ext cx="3553979" cy="1043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581000" y="3726111"/>
                <a:ext cx="3013446" cy="1053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00" y="3726111"/>
                <a:ext cx="3013446" cy="10530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628879" y="2753811"/>
                <a:ext cx="3013446" cy="80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bg-BG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79" y="2753811"/>
                <a:ext cx="3013446" cy="8054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628879" y="3834898"/>
                <a:ext cx="30134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79" y="3834898"/>
                <a:ext cx="301344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5304419" y="3159364"/>
            <a:ext cx="1614487" cy="7997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28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23247C-369A-F04E-AEFA-A7F9865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Background and Motivation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0CF54521-CC0B-DF49-8831-759E7130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2" y="2505720"/>
            <a:ext cx="4729861" cy="3346376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3E5AE733-5896-9743-8A7E-09451E85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6" y="3214889"/>
            <a:ext cx="5828261" cy="2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7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9EDCB-DC67-1745-AF88-B526D92C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10C096-B1EA-2240-B136-E099017B1EA2}"/>
              </a:ext>
            </a:extLst>
          </p:cNvPr>
          <p:cNvGrpSpPr/>
          <p:nvPr/>
        </p:nvGrpSpPr>
        <p:grpSpPr>
          <a:xfrm>
            <a:off x="5538916" y="1690688"/>
            <a:ext cx="1229498" cy="508815"/>
            <a:chOff x="5538916" y="1690688"/>
            <a:chExt cx="1229498" cy="50881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DDCB3A-93A3-F947-8936-2FD7D8DCC488}"/>
              </a:ext>
            </a:extLst>
          </p:cNvPr>
          <p:cNvCxnSpPr>
            <a:stCxn id="7" idx="4"/>
          </p:cNvCxnSpPr>
          <p:nvPr/>
        </p:nvCxnSpPr>
        <p:spPr>
          <a:xfrm flipH="1">
            <a:off x="3410465" y="2199503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B28E39D-46A0-5B49-82B6-E57B9F0DD9FB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399903" y="2199503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8149428-2E7B-484E-BD02-0820295C5E2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153665" y="2199503"/>
            <a:ext cx="3479113" cy="3476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5BC4791-7FDA-154B-B84C-640757DB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4999"/>
              </p:ext>
            </p:extLst>
          </p:nvPr>
        </p:nvGraphicFramePr>
        <p:xfrm>
          <a:off x="1920790" y="3429000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5A134B61-04E4-4B41-A5FB-A6F3E458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17274"/>
              </p:ext>
            </p:extLst>
          </p:nvPr>
        </p:nvGraphicFramePr>
        <p:xfrm>
          <a:off x="1920790" y="453136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424DCAD3-3D07-554E-B7A4-D9329A7C0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0194"/>
              </p:ext>
            </p:extLst>
          </p:nvPr>
        </p:nvGraphicFramePr>
        <p:xfrm>
          <a:off x="1920790" y="5675535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798EC8-B843-054F-B83E-F046B17C0EA0}"/>
                  </a:ext>
                </a:extLst>
              </p:cNvPr>
              <p:cNvSpPr txBox="1"/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798EC8-B843-054F-B83E-F046B17C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D3CC6B-6AA1-2940-8DBA-6F5947FC4C24}"/>
                  </a:ext>
                </a:extLst>
              </p:cNvPr>
              <p:cNvSpPr txBox="1"/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D3CC6B-6AA1-2940-8DBA-6F5947FC4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0AF67DF-91B8-944B-BA09-4410CB07B996}"/>
                  </a:ext>
                </a:extLst>
              </p:cNvPr>
              <p:cNvSpPr txBox="1"/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0AF67DF-91B8-944B-BA09-4410CB07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F9490A-F97E-694F-A85B-353E781F38F6}"/>
                  </a:ext>
                </a:extLst>
              </p:cNvPr>
              <p:cNvSpPr txBox="1"/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𝑪𝒐𝒖𝒏𝒕</m:t>
                          </m:r>
                        </m:den>
                      </m:f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F9490A-F97E-694F-A85B-353E781F3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4.2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zh-CN" sz="2800" i="1">
                              <a:latin typeface="Cambria Math" charset="0"/>
                            </a:rPr>
                            <m:t>𝑉𝑎𝑟</m:t>
                          </m:r>
                          <m:r>
                            <a:rPr kumimoji="1" lang="en-US" altLang="zh-CN" sz="2800" i="1">
                              <a:latin typeface="Cambria Math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zh-CN" sz="2800" i="1">
                              <a:latin typeface="Cambria Math" charset="0"/>
                            </a:rPr>
                            <m:t>]</m:t>
                          </m:r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cs-CZ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cs-CZ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     0      ,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→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mr-IN" altLang="zh-CN" sz="280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mr-IN" altLang="zh-CN" sz="280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kumimoji="1" lang="mr-IN" altLang="zh-CN" sz="2800" i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1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4.3 Aggregation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Different query method/error bound?</a:t>
            </a:r>
          </a:p>
        </p:txBody>
      </p:sp>
    </p:spTree>
    <p:extLst>
      <p:ext uri="{BB962C8B-B14F-4D97-AF65-F5344CB8AC3E}">
        <p14:creationId xmlns:p14="http://schemas.microsoft.com/office/powerpoint/2010/main" val="645538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3BC95-97FB-854B-BC45-4D2B05E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3667516" y="36589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2164174" y="17997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6DC12EF-3E78-4744-B092-2511D4394ED4}"/>
              </a:ext>
            </a:extLst>
          </p:cNvPr>
          <p:cNvSpPr/>
          <p:nvPr/>
        </p:nvSpPr>
        <p:spPr>
          <a:xfrm>
            <a:off x="3441972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BCA22F-4911-4144-B568-385765FDD372}"/>
              </a:ext>
            </a:extLst>
          </p:cNvPr>
          <p:cNvSpPr/>
          <p:nvPr/>
        </p:nvSpPr>
        <p:spPr>
          <a:xfrm>
            <a:off x="3884724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D70E9C7-E090-FC47-B17E-B628E54D05FA}"/>
              </a:ext>
            </a:extLst>
          </p:cNvPr>
          <p:cNvSpPr/>
          <p:nvPr/>
        </p:nvSpPr>
        <p:spPr>
          <a:xfrm>
            <a:off x="3666628" y="49556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8F3893D3-96CB-E14C-B718-FF139035D674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593058" y="526042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FAEEE3F-00C1-C94A-97FA-CE21D40B8CB7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3819028" y="526042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75CA6BA-015B-014E-AB8A-35BF63F8E901}"/>
              </a:ext>
            </a:extLst>
          </p:cNvPr>
          <p:cNvSpPr/>
          <p:nvPr/>
        </p:nvSpPr>
        <p:spPr>
          <a:xfrm>
            <a:off x="4506264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1D6FEDD-A53E-A24B-BE7E-092955A49847}"/>
              </a:ext>
            </a:extLst>
          </p:cNvPr>
          <p:cNvSpPr/>
          <p:nvPr/>
        </p:nvSpPr>
        <p:spPr>
          <a:xfrm>
            <a:off x="4949016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8C8ED9E-0A7A-F143-9504-88BA23264A68}"/>
              </a:ext>
            </a:extLst>
          </p:cNvPr>
          <p:cNvSpPr/>
          <p:nvPr/>
        </p:nvSpPr>
        <p:spPr>
          <a:xfrm>
            <a:off x="4730920" y="49451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7C680DE-E525-3D4F-B145-B7C61368168A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4657350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52E496C5-2194-5540-8B69-4A614CB2C695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H="1" flipV="1">
            <a:off x="4883320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35" idx="4"/>
          </p:cNvCxnSpPr>
          <p:nvPr/>
        </p:nvCxnSpPr>
        <p:spPr>
          <a:xfrm flipH="1" flipV="1">
            <a:off x="3819916" y="3963786"/>
            <a:ext cx="1063404" cy="981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CB8ECDB2-18F6-ED40-BF29-0E4204300FF1}"/>
              </a:ext>
            </a:extLst>
          </p:cNvPr>
          <p:cNvCxnSpPr>
            <a:cxnSpLocks/>
            <a:stCxn id="72" idx="0"/>
            <a:endCxn id="35" idx="4"/>
          </p:cNvCxnSpPr>
          <p:nvPr/>
        </p:nvCxnSpPr>
        <p:spPr>
          <a:xfrm flipV="1">
            <a:off x="3819028" y="3963786"/>
            <a:ext cx="888" cy="991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1099882" y="363688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E639E0C-5CED-7845-B8E2-188D7E851CD1}"/>
              </a:ext>
            </a:extLst>
          </p:cNvPr>
          <p:cNvSpPr/>
          <p:nvPr/>
        </p:nvSpPr>
        <p:spPr>
          <a:xfrm>
            <a:off x="875226" y="5875279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D911405-A61F-AF48-87AF-11B13D5DAF38}"/>
              </a:ext>
            </a:extLst>
          </p:cNvPr>
          <p:cNvSpPr/>
          <p:nvPr/>
        </p:nvSpPr>
        <p:spPr>
          <a:xfrm>
            <a:off x="1317978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51C4244-70E6-4542-8B8C-950146583A1D}"/>
              </a:ext>
            </a:extLst>
          </p:cNvPr>
          <p:cNvSpPr/>
          <p:nvPr/>
        </p:nvSpPr>
        <p:spPr>
          <a:xfrm>
            <a:off x="1099882" y="494511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D8A0E0E2-635A-C94E-AED8-A6524FE9CF46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1026312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91DCF7F9-7067-4742-AAE9-5541B02DA910}"/>
              </a:ext>
            </a:extLst>
          </p:cNvPr>
          <p:cNvCxnSpPr>
            <a:cxnSpLocks/>
            <a:stCxn id="88" idx="0"/>
            <a:endCxn id="89" idx="4"/>
          </p:cNvCxnSpPr>
          <p:nvPr/>
        </p:nvCxnSpPr>
        <p:spPr>
          <a:xfrm flipH="1" flipV="1">
            <a:off x="1252282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60E7D525-D61D-134B-B62D-5B76DDCC14F5}"/>
              </a:ext>
            </a:extLst>
          </p:cNvPr>
          <p:cNvSpPr/>
          <p:nvPr/>
        </p:nvSpPr>
        <p:spPr>
          <a:xfrm>
            <a:off x="1939518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8800A96-5B4C-5445-B173-27E1FC332247}"/>
              </a:ext>
            </a:extLst>
          </p:cNvPr>
          <p:cNvSpPr/>
          <p:nvPr/>
        </p:nvSpPr>
        <p:spPr>
          <a:xfrm>
            <a:off x="2382270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B4A5D39-59E0-BC46-A35D-1B10808219D4}"/>
              </a:ext>
            </a:extLst>
          </p:cNvPr>
          <p:cNvSpPr/>
          <p:nvPr/>
        </p:nvSpPr>
        <p:spPr>
          <a:xfrm>
            <a:off x="2164174" y="493460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A6A792C-A19D-8D40-B56B-9279B5CE0D8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2090604" y="523940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5A10680-6902-4244-B81A-7EBDAED0CFDF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H="1" flipV="1">
            <a:off x="2316574" y="523940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1252282" y="3941683"/>
            <a:ext cx="1064292" cy="99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BCCCD3ED-50F1-7A49-8FF2-C0393660C362}"/>
              </a:ext>
            </a:extLst>
          </p:cNvPr>
          <p:cNvCxnSpPr>
            <a:cxnSpLocks/>
            <a:stCxn id="89" idx="0"/>
            <a:endCxn id="86" idx="4"/>
          </p:cNvCxnSpPr>
          <p:nvPr/>
        </p:nvCxnSpPr>
        <p:spPr>
          <a:xfrm flipV="1">
            <a:off x="1252282" y="3941683"/>
            <a:ext cx="0" cy="1003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54CA5F68-92C8-D245-B66B-0A8135500154}"/>
              </a:ext>
            </a:extLst>
          </p:cNvPr>
          <p:cNvCxnSpPr>
            <a:cxnSpLocks/>
            <a:stCxn id="86" idx="0"/>
            <a:endCxn id="36" idx="4"/>
          </p:cNvCxnSpPr>
          <p:nvPr/>
        </p:nvCxnSpPr>
        <p:spPr>
          <a:xfrm flipV="1">
            <a:off x="1252282" y="2104534"/>
            <a:ext cx="1064292" cy="153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D25792AE-BA15-4C4D-9B9B-E8116F70935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H="1" flipV="1">
            <a:off x="2316574" y="2104534"/>
            <a:ext cx="1503342" cy="15544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9092064" y="366067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45853432-1967-0E48-92F5-0FE48174D819}"/>
              </a:ext>
            </a:extLst>
          </p:cNvPr>
          <p:cNvSpPr/>
          <p:nvPr/>
        </p:nvSpPr>
        <p:spPr>
          <a:xfrm>
            <a:off x="9090805" y="183811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905ACF-99DD-F742-B3F9-98736B3484DB}"/>
              </a:ext>
            </a:extLst>
          </p:cNvPr>
          <p:cNvSpPr/>
          <p:nvPr/>
        </p:nvSpPr>
        <p:spPr>
          <a:xfrm>
            <a:off x="8866149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9B761A-F90C-EE46-9B43-C6656AC2353C}"/>
              </a:ext>
            </a:extLst>
          </p:cNvPr>
          <p:cNvSpPr/>
          <p:nvPr/>
        </p:nvSpPr>
        <p:spPr>
          <a:xfrm>
            <a:off x="9308901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1C8B860B-F86D-4B4B-9193-876CD7DC0907}"/>
              </a:ext>
            </a:extLst>
          </p:cNvPr>
          <p:cNvSpPr/>
          <p:nvPr/>
        </p:nvSpPr>
        <p:spPr>
          <a:xfrm>
            <a:off x="9090805" y="49761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38202E17-7B59-C649-865C-21D4F76A306D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9017235" y="528095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A686937A-936E-D841-80F9-D60C793716A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H="1" flipV="1">
            <a:off x="9243205" y="528095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D3476BC9-3617-2349-AD3A-4D84C847071B}"/>
              </a:ext>
            </a:extLst>
          </p:cNvPr>
          <p:cNvSpPr/>
          <p:nvPr/>
        </p:nvSpPr>
        <p:spPr>
          <a:xfrm>
            <a:off x="9930441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5D61483-E1EA-2F47-A87D-5C5DAAF4C881}"/>
              </a:ext>
            </a:extLst>
          </p:cNvPr>
          <p:cNvSpPr/>
          <p:nvPr/>
        </p:nvSpPr>
        <p:spPr>
          <a:xfrm>
            <a:off x="1037319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E2395878-95EC-F440-B899-6DB2E3106F63}"/>
              </a:ext>
            </a:extLst>
          </p:cNvPr>
          <p:cNvSpPr/>
          <p:nvPr/>
        </p:nvSpPr>
        <p:spPr>
          <a:xfrm>
            <a:off x="10155097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CD20C65D-F06D-DD44-B428-C81AA47372D7}"/>
              </a:ext>
            </a:extLst>
          </p:cNvPr>
          <p:cNvCxnSpPr>
            <a:cxnSpLocks/>
            <a:stCxn id="141" idx="0"/>
            <a:endCxn id="143" idx="4"/>
          </p:cNvCxnSpPr>
          <p:nvPr/>
        </p:nvCxnSpPr>
        <p:spPr>
          <a:xfrm flipV="1">
            <a:off x="10081527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4A9E221B-42B3-C740-B0F0-1A2B9833930E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H="1" flipV="1">
            <a:off x="10307497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7B7AC7C-9690-9944-B1FE-CBA8452577D4}"/>
              </a:ext>
            </a:extLst>
          </p:cNvPr>
          <p:cNvCxnSpPr>
            <a:cxnSpLocks/>
            <a:stCxn id="143" idx="0"/>
            <a:endCxn id="134" idx="4"/>
          </p:cNvCxnSpPr>
          <p:nvPr/>
        </p:nvCxnSpPr>
        <p:spPr>
          <a:xfrm flipH="1" flipV="1">
            <a:off x="9244464" y="3965478"/>
            <a:ext cx="1063033" cy="100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6D66B493-EBF1-EC42-BE0A-D44EB359DE35}"/>
              </a:ext>
            </a:extLst>
          </p:cNvPr>
          <p:cNvCxnSpPr>
            <a:cxnSpLocks/>
            <a:stCxn id="138" idx="0"/>
            <a:endCxn id="134" idx="4"/>
          </p:cNvCxnSpPr>
          <p:nvPr/>
        </p:nvCxnSpPr>
        <p:spPr>
          <a:xfrm flipV="1">
            <a:off x="9243205" y="3965478"/>
            <a:ext cx="1259" cy="1010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6528978" y="365558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8213569-380C-704D-8320-D89BC8332040}"/>
              </a:ext>
            </a:extLst>
          </p:cNvPr>
          <p:cNvSpPr/>
          <p:nvPr/>
        </p:nvSpPr>
        <p:spPr>
          <a:xfrm>
            <a:off x="629940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C2D48BD-2F54-1846-9FE6-B2926D606B96}"/>
              </a:ext>
            </a:extLst>
          </p:cNvPr>
          <p:cNvSpPr/>
          <p:nvPr/>
        </p:nvSpPr>
        <p:spPr>
          <a:xfrm>
            <a:off x="6742155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CC3C0616-22E1-C94C-8B56-7F7DD53DC4D3}"/>
              </a:ext>
            </a:extLst>
          </p:cNvPr>
          <p:cNvSpPr/>
          <p:nvPr/>
        </p:nvSpPr>
        <p:spPr>
          <a:xfrm>
            <a:off x="6524059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60B11272-6AB9-CA4C-B732-26120A0C2D95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V="1">
            <a:off x="6450489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ED220DF5-351F-AF4A-BFC5-E3A9ACFD304F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H="1" flipV="1">
            <a:off x="6676459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4B8DE2BB-3A6E-E14F-8864-AA75D7DDD0E9}"/>
              </a:ext>
            </a:extLst>
          </p:cNvPr>
          <p:cNvSpPr/>
          <p:nvPr/>
        </p:nvSpPr>
        <p:spPr>
          <a:xfrm>
            <a:off x="7363695" y="588530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2AE0033-0163-7044-AE9F-701DB78B7EF9}"/>
              </a:ext>
            </a:extLst>
          </p:cNvPr>
          <p:cNvSpPr/>
          <p:nvPr/>
        </p:nvSpPr>
        <p:spPr>
          <a:xfrm>
            <a:off x="7806447" y="5885300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8ABA1EAD-85CF-F84F-AE56-875490D8D171}"/>
              </a:ext>
            </a:extLst>
          </p:cNvPr>
          <p:cNvSpPr/>
          <p:nvPr/>
        </p:nvSpPr>
        <p:spPr>
          <a:xfrm>
            <a:off x="7588351" y="49551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2C4DA044-EEA3-2648-9022-9D4B646E54CE}"/>
              </a:ext>
            </a:extLst>
          </p:cNvPr>
          <p:cNvCxnSpPr>
            <a:cxnSpLocks/>
            <a:stCxn id="154" idx="0"/>
            <a:endCxn id="156" idx="4"/>
          </p:cNvCxnSpPr>
          <p:nvPr/>
        </p:nvCxnSpPr>
        <p:spPr>
          <a:xfrm flipV="1">
            <a:off x="7514781" y="525993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678F7910-1BFB-1C48-A5F5-C6B0119E35A2}"/>
              </a:ext>
            </a:extLst>
          </p:cNvPr>
          <p:cNvCxnSpPr>
            <a:cxnSpLocks/>
            <a:stCxn id="155" idx="0"/>
            <a:endCxn id="156" idx="4"/>
          </p:cNvCxnSpPr>
          <p:nvPr/>
        </p:nvCxnSpPr>
        <p:spPr>
          <a:xfrm flipH="1" flipV="1">
            <a:off x="7740751" y="525993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48" idx="4"/>
          </p:cNvCxnSpPr>
          <p:nvPr/>
        </p:nvCxnSpPr>
        <p:spPr>
          <a:xfrm flipH="1" flipV="1">
            <a:off x="6681378" y="3960384"/>
            <a:ext cx="1059373" cy="994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87FC241E-5606-0041-957F-54DD1CBD07D5}"/>
              </a:ext>
            </a:extLst>
          </p:cNvPr>
          <p:cNvCxnSpPr>
            <a:cxnSpLocks/>
            <a:stCxn id="151" idx="0"/>
            <a:endCxn id="148" idx="4"/>
          </p:cNvCxnSpPr>
          <p:nvPr/>
        </p:nvCxnSpPr>
        <p:spPr>
          <a:xfrm flipV="1">
            <a:off x="6676459" y="3960384"/>
            <a:ext cx="4919" cy="1005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0BC2BEE3-84D2-ED4F-878B-6B9F20A153A1}"/>
              </a:ext>
            </a:extLst>
          </p:cNvPr>
          <p:cNvCxnSpPr>
            <a:cxnSpLocks/>
            <a:stCxn id="148" idx="0"/>
            <a:endCxn id="164" idx="4"/>
          </p:cNvCxnSpPr>
          <p:nvPr/>
        </p:nvCxnSpPr>
        <p:spPr>
          <a:xfrm flipH="1" flipV="1">
            <a:off x="4538355" y="2155771"/>
            <a:ext cx="2143023" cy="1499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59280443-0F11-4B41-9BEB-DBD789224C23}"/>
              </a:ext>
            </a:extLst>
          </p:cNvPr>
          <p:cNvCxnSpPr>
            <a:cxnSpLocks/>
            <a:stCxn id="134" idx="0"/>
            <a:endCxn id="164" idx="4"/>
          </p:cNvCxnSpPr>
          <p:nvPr/>
        </p:nvCxnSpPr>
        <p:spPr>
          <a:xfrm flipH="1" flipV="1">
            <a:off x="4538355" y="2155771"/>
            <a:ext cx="4706109" cy="150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35C3ACE2-A346-E247-B354-ED1FEF266398}"/>
              </a:ext>
            </a:extLst>
          </p:cNvPr>
          <p:cNvCxnSpPr>
            <a:cxnSpLocks/>
            <a:stCxn id="35" idx="0"/>
            <a:endCxn id="164" idx="4"/>
          </p:cNvCxnSpPr>
          <p:nvPr/>
        </p:nvCxnSpPr>
        <p:spPr>
          <a:xfrm flipV="1">
            <a:off x="3819916" y="2155771"/>
            <a:ext cx="718439" cy="1503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6" idx="0"/>
            <a:endCxn id="164" idx="4"/>
          </p:cNvCxnSpPr>
          <p:nvPr/>
        </p:nvCxnSpPr>
        <p:spPr>
          <a:xfrm flipV="1">
            <a:off x="1252282" y="2155771"/>
            <a:ext cx="3286073" cy="1481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A69F57B0-9D7B-5543-B28B-F2BD7A758EDC}"/>
              </a:ext>
            </a:extLst>
          </p:cNvPr>
          <p:cNvCxnSpPr>
            <a:cxnSpLocks/>
            <a:stCxn id="148" idx="0"/>
            <a:endCxn id="36" idx="4"/>
          </p:cNvCxnSpPr>
          <p:nvPr/>
        </p:nvCxnSpPr>
        <p:spPr>
          <a:xfrm flipH="1" flipV="1">
            <a:off x="2316574" y="2104534"/>
            <a:ext cx="4364804" cy="1551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FBDE3D2C-3C8B-684F-9435-9925D8338848}"/>
              </a:ext>
            </a:extLst>
          </p:cNvPr>
          <p:cNvCxnSpPr>
            <a:cxnSpLocks/>
            <a:stCxn id="134" idx="0"/>
            <a:endCxn id="36" idx="4"/>
          </p:cNvCxnSpPr>
          <p:nvPr/>
        </p:nvCxnSpPr>
        <p:spPr>
          <a:xfrm flipH="1" flipV="1">
            <a:off x="2316574" y="2104534"/>
            <a:ext cx="6927890" cy="1556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28FD6A5-9F23-3148-B97B-6423C263EA9F}"/>
              </a:ext>
            </a:extLst>
          </p:cNvPr>
          <p:cNvSpPr txBox="1"/>
          <p:nvPr/>
        </p:nvSpPr>
        <p:spPr>
          <a:xfrm>
            <a:off x="637580" y="48906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38767" y="360858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1ADFEB5-0EA8-9B49-9D8B-245DE3DE3401}"/>
              </a:ext>
            </a:extLst>
          </p:cNvPr>
          <p:cNvSpPr txBox="1"/>
          <p:nvPr/>
        </p:nvSpPr>
        <p:spPr>
          <a:xfrm>
            <a:off x="8131457" y="362523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3FD427D-A3AE-D444-9B78-34BD9AD289C2}"/>
              </a:ext>
            </a:extLst>
          </p:cNvPr>
          <p:cNvSpPr txBox="1"/>
          <p:nvPr/>
        </p:nvSpPr>
        <p:spPr>
          <a:xfrm>
            <a:off x="8098163" y="48732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F3E9AD1-90DC-0E44-AD0E-A1BA45CD1F16}"/>
                  </a:ext>
                </a:extLst>
              </p:cNvPr>
              <p:cNvSpPr txBox="1"/>
              <p:nvPr/>
            </p:nvSpPr>
            <p:spPr>
              <a:xfrm>
                <a:off x="4035810" y="707408"/>
                <a:ext cx="67656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𝟗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3E9AD1-90DC-0E44-AD0E-A1BA45CD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810" y="707408"/>
                <a:ext cx="676568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椭圆 80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2164174" y="3660678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4727528" y="36537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7597377" y="366424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10155097" y="366999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1" idx="4"/>
          </p:cNvCxnSpPr>
          <p:nvPr/>
        </p:nvCxnSpPr>
        <p:spPr>
          <a:xfrm flipV="1">
            <a:off x="2316574" y="3965478"/>
            <a:ext cx="0" cy="969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89" idx="0"/>
            <a:endCxn id="81" idx="4"/>
          </p:cNvCxnSpPr>
          <p:nvPr/>
        </p:nvCxnSpPr>
        <p:spPr>
          <a:xfrm flipV="1">
            <a:off x="1252282" y="3965478"/>
            <a:ext cx="1064292" cy="97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100" idx="4"/>
          </p:cNvCxnSpPr>
          <p:nvPr/>
        </p:nvCxnSpPr>
        <p:spPr>
          <a:xfrm flipH="1" flipV="1">
            <a:off x="4879928" y="3958530"/>
            <a:ext cx="3392" cy="986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2" idx="0"/>
            <a:endCxn id="100" idx="4"/>
          </p:cNvCxnSpPr>
          <p:nvPr/>
        </p:nvCxnSpPr>
        <p:spPr>
          <a:xfrm flipV="1">
            <a:off x="3819028" y="3958530"/>
            <a:ext cx="1060900" cy="9970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01" idx="4"/>
          </p:cNvCxnSpPr>
          <p:nvPr/>
        </p:nvCxnSpPr>
        <p:spPr>
          <a:xfrm flipV="1">
            <a:off x="7740751" y="3969040"/>
            <a:ext cx="9026" cy="986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1" idx="0"/>
            <a:endCxn id="101" idx="4"/>
          </p:cNvCxnSpPr>
          <p:nvPr/>
        </p:nvCxnSpPr>
        <p:spPr>
          <a:xfrm flipV="1">
            <a:off x="6676459" y="3969040"/>
            <a:ext cx="1073318" cy="996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38" idx="0"/>
            <a:endCxn id="103" idx="4"/>
          </p:cNvCxnSpPr>
          <p:nvPr/>
        </p:nvCxnSpPr>
        <p:spPr>
          <a:xfrm flipV="1">
            <a:off x="9243205" y="3974798"/>
            <a:ext cx="1064292" cy="1001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43" idx="0"/>
            <a:endCxn id="103" idx="4"/>
          </p:cNvCxnSpPr>
          <p:nvPr/>
        </p:nvCxnSpPr>
        <p:spPr>
          <a:xfrm flipV="1">
            <a:off x="10307497" y="3974798"/>
            <a:ext cx="0" cy="99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4385955" y="185097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6891927" y="1849195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65" idx="4"/>
          </p:cNvCxnSpPr>
          <p:nvPr/>
        </p:nvCxnSpPr>
        <p:spPr>
          <a:xfrm flipV="1">
            <a:off x="2316574" y="2153995"/>
            <a:ext cx="4727753" cy="1506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35" idx="4"/>
          </p:cNvCxnSpPr>
          <p:nvPr/>
        </p:nvCxnSpPr>
        <p:spPr>
          <a:xfrm flipV="1">
            <a:off x="2316574" y="2142917"/>
            <a:ext cx="6926631" cy="1517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65" idx="4"/>
          </p:cNvCxnSpPr>
          <p:nvPr/>
        </p:nvCxnSpPr>
        <p:spPr>
          <a:xfrm flipV="1">
            <a:off x="4879928" y="2153995"/>
            <a:ext cx="2164399" cy="1499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35" idx="4"/>
          </p:cNvCxnSpPr>
          <p:nvPr/>
        </p:nvCxnSpPr>
        <p:spPr>
          <a:xfrm flipV="1">
            <a:off x="4879928" y="2142917"/>
            <a:ext cx="4363277" cy="1510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35" idx="4"/>
          </p:cNvCxnSpPr>
          <p:nvPr/>
        </p:nvCxnSpPr>
        <p:spPr>
          <a:xfrm flipV="1">
            <a:off x="7749777" y="2142917"/>
            <a:ext cx="1493428" cy="152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65" idx="4"/>
          </p:cNvCxnSpPr>
          <p:nvPr/>
        </p:nvCxnSpPr>
        <p:spPr>
          <a:xfrm flipH="1" flipV="1">
            <a:off x="7044327" y="2153995"/>
            <a:ext cx="705450" cy="1510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35" idx="4"/>
          </p:cNvCxnSpPr>
          <p:nvPr/>
        </p:nvCxnSpPr>
        <p:spPr>
          <a:xfrm flipH="1" flipV="1">
            <a:off x="9243205" y="2142917"/>
            <a:ext cx="1064292" cy="152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65" idx="4"/>
          </p:cNvCxnSpPr>
          <p:nvPr/>
        </p:nvCxnSpPr>
        <p:spPr>
          <a:xfrm flipH="1" flipV="1">
            <a:off x="7044327" y="2153995"/>
            <a:ext cx="3263170" cy="1516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717283" y="361984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241690" y="13734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4485119" y="14250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972926" y="141963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9190247" y="141919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143274" y="3616208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1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2840354" y="38190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App1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758671" y="1309281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58671" y="4110032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5986473" y="3800477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 flipH="1">
            <a:off x="165905" y="4833527"/>
            <a:ext cx="2729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Dimensions </a:t>
            </a:r>
          </a:p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 sketch</a:t>
            </a:r>
          </a:p>
        </p:txBody>
      </p:sp>
      <p:sp>
        <p:nvSpPr>
          <p:cNvPr id="21" name="矩形 20"/>
          <p:cNvSpPr/>
          <p:nvPr/>
        </p:nvSpPr>
        <p:spPr>
          <a:xfrm flipH="1">
            <a:off x="244673" y="2110151"/>
            <a:ext cx="2729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Dimensions </a:t>
            </a:r>
          </a:p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 traffic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88880"/>
              </p:ext>
            </p:extLst>
          </p:nvPr>
        </p:nvGraphicFramePr>
        <p:xfrm>
          <a:off x="2928381" y="50675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95444"/>
              </p:ext>
            </p:extLst>
          </p:nvPr>
        </p:nvGraphicFramePr>
        <p:xfrm>
          <a:off x="2914093" y="574028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cxnSp>
        <p:nvCxnSpPr>
          <p:cNvPr id="27" name="直线连接符 26"/>
          <p:cNvCxnSpPr/>
          <p:nvPr/>
        </p:nvCxnSpPr>
        <p:spPr>
          <a:xfrm flipH="1">
            <a:off x="4942522" y="4555653"/>
            <a:ext cx="15234" cy="19915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6983251" y="4571108"/>
            <a:ext cx="15234" cy="19915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 flipH="1">
            <a:off x="2788834" y="4454869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1</a:t>
            </a:r>
          </a:p>
        </p:txBody>
      </p:sp>
      <p:sp>
        <p:nvSpPr>
          <p:cNvPr id="31" name="矩形 30"/>
          <p:cNvSpPr/>
          <p:nvPr/>
        </p:nvSpPr>
        <p:spPr>
          <a:xfrm flipH="1">
            <a:off x="4811574" y="4454869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2</a:t>
            </a:r>
          </a:p>
        </p:txBody>
      </p:sp>
      <p:sp>
        <p:nvSpPr>
          <p:cNvPr id="35" name="矩形 34"/>
          <p:cNvSpPr/>
          <p:nvPr/>
        </p:nvSpPr>
        <p:spPr>
          <a:xfrm flipH="1">
            <a:off x="6825715" y="4456037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3</a:t>
            </a:r>
          </a:p>
        </p:txBody>
      </p:sp>
      <p:sp>
        <p:nvSpPr>
          <p:cNvPr id="38" name="矩形 37"/>
          <p:cNvSpPr/>
          <p:nvPr/>
        </p:nvSpPr>
        <p:spPr>
          <a:xfrm flipH="1">
            <a:off x="4650096" y="379015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App2</a:t>
            </a:r>
          </a:p>
        </p:txBody>
      </p:sp>
      <p:sp>
        <p:nvSpPr>
          <p:cNvPr id="39" name="矩形 38"/>
          <p:cNvSpPr/>
          <p:nvPr/>
        </p:nvSpPr>
        <p:spPr>
          <a:xfrm flipH="1">
            <a:off x="6484914" y="38157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App3</a:t>
            </a:r>
          </a:p>
        </p:txBody>
      </p:sp>
      <p:cxnSp>
        <p:nvCxnSpPr>
          <p:cNvPr id="41" name="直线箭头连接符 40"/>
          <p:cNvCxnSpPr/>
          <p:nvPr/>
        </p:nvCxnSpPr>
        <p:spPr>
          <a:xfrm flipV="1">
            <a:off x="4221466" y="2312782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 flipH="1">
            <a:off x="2211588" y="2319047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Thread 1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2898391" y="1603502"/>
            <a:ext cx="2646149" cy="622303"/>
            <a:chOff x="7860009" y="2202820"/>
            <a:chExt cx="2729905" cy="1166484"/>
          </a:xfrm>
        </p:grpSpPr>
        <p:sp>
          <p:nvSpPr>
            <p:cNvPr id="48" name="圆角矩形 47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Dimension 1</a:t>
              </a:r>
            </a:p>
          </p:txBody>
        </p:sp>
      </p:grpSp>
      <p:cxnSp>
        <p:nvCxnSpPr>
          <p:cNvPr id="50" name="直线箭头连接符 49"/>
          <p:cNvCxnSpPr/>
          <p:nvPr/>
        </p:nvCxnSpPr>
        <p:spPr>
          <a:xfrm flipV="1">
            <a:off x="7860076" y="2292251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6532306" y="1599988"/>
            <a:ext cx="2646149" cy="622303"/>
            <a:chOff x="7860009" y="2202820"/>
            <a:chExt cx="2729905" cy="1166484"/>
          </a:xfrm>
        </p:grpSpPr>
        <p:sp>
          <p:nvSpPr>
            <p:cNvPr id="52" name="圆角矩形 5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Dimension 2</a:t>
              </a:r>
            </a:p>
          </p:txBody>
        </p:sp>
      </p:grpSp>
      <p:sp>
        <p:nvSpPr>
          <p:cNvPr id="54" name="矩形 53"/>
          <p:cNvSpPr/>
          <p:nvPr/>
        </p:nvSpPr>
        <p:spPr>
          <a:xfrm flipH="1">
            <a:off x="7576835" y="2328586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2</a:t>
            </a:r>
          </a:p>
        </p:txBody>
      </p:sp>
      <p:grpSp>
        <p:nvGrpSpPr>
          <p:cNvPr id="55" name="组 54"/>
          <p:cNvGrpSpPr/>
          <p:nvPr/>
        </p:nvGrpSpPr>
        <p:grpSpPr>
          <a:xfrm>
            <a:off x="2466438" y="3039083"/>
            <a:ext cx="7188743" cy="622303"/>
            <a:chOff x="7860009" y="2202820"/>
            <a:chExt cx="2729905" cy="1166484"/>
          </a:xfrm>
        </p:grpSpPr>
        <p:sp>
          <p:nvSpPr>
            <p:cNvPr id="56" name="圆角矩形 55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Result of min-granularity dimension</a:t>
              </a:r>
            </a:p>
          </p:txBody>
        </p:sp>
      </p:grpSp>
      <p:cxnSp>
        <p:nvCxnSpPr>
          <p:cNvPr id="58" name="直线箭头连接符 57"/>
          <p:cNvCxnSpPr/>
          <p:nvPr/>
        </p:nvCxnSpPr>
        <p:spPr>
          <a:xfrm flipH="1" flipV="1">
            <a:off x="4205304" y="948889"/>
            <a:ext cx="2" cy="55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H="1" flipV="1">
            <a:off x="7860076" y="943995"/>
            <a:ext cx="2" cy="55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6049433" y="1004894"/>
            <a:ext cx="0" cy="1812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9500372" y="4289245"/>
            <a:ext cx="1958212" cy="963679"/>
            <a:chOff x="7877334" y="2202820"/>
            <a:chExt cx="2729905" cy="1166484"/>
          </a:xfrm>
        </p:grpSpPr>
        <p:sp>
          <p:nvSpPr>
            <p:cNvPr id="69" name="圆角矩形 68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flipH="1">
              <a:off x="7877334" y="2232711"/>
              <a:ext cx="2729905" cy="830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</a:p>
          </p:txBody>
        </p:sp>
      </p:grpSp>
      <p:cxnSp>
        <p:nvCxnSpPr>
          <p:cNvPr id="71" name="直线箭头连接符 70"/>
          <p:cNvCxnSpPr/>
          <p:nvPr/>
        </p:nvCxnSpPr>
        <p:spPr>
          <a:xfrm flipH="1" flipV="1">
            <a:off x="8827290" y="4721934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8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Platforms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CPU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OVS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FPGA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P4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8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Tasks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Estimation for Overall traffic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Estimation for Heavy traffic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07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Question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How to define the “min-granularity dimension”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How to assign measurement nodes 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67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Compression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47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218724"/>
                  </p:ext>
                </p:extLst>
              </p:nvPr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/>
                    <a:gridCol w="92479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74" t="-5263" r="-104605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974" t="-5263" r="-4605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70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303204"/>
                  </p:ext>
                </p:extLst>
              </p:nvPr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/>
                    <a:gridCol w="89708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7" t="-3947" r="-103378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721" t="-3947" r="-4082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/>
              <p:cNvGraphicFramePr>
                <a:graphicFrameLocks noGrp="1"/>
              </p:cNvGraphicFramePr>
              <p:nvPr/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39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468105"/>
                  </p:ext>
                </p:extLst>
              </p:nvPr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/>
                    <a:gridCol w="1253931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1942" t="-10526" r="-2913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/</m:t>
                      </m:r>
                      <m:f>
                        <m:fPr>
                          <m:ctrlPr>
                            <a:rPr kumimoji="1" lang="mr-IN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2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B9FD8BC4-88B1-FB49-A69E-4544EC25D7B0}"/>
              </a:ext>
            </a:extLst>
          </p:cNvPr>
          <p:cNvSpPr/>
          <p:nvPr/>
        </p:nvSpPr>
        <p:spPr>
          <a:xfrm>
            <a:off x="1240219" y="874448"/>
            <a:ext cx="9522373" cy="220245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A0A361E-C4E6-9746-8122-CEDEFDAF9301}"/>
              </a:ext>
            </a:extLst>
          </p:cNvPr>
          <p:cNvSpPr txBox="1">
            <a:spLocks/>
          </p:cNvSpPr>
          <p:nvPr/>
        </p:nvSpPr>
        <p:spPr>
          <a:xfrm>
            <a:off x="4529958" y="1008994"/>
            <a:ext cx="2841184" cy="121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77450AF4-A8E6-5A41-9C23-F856999365C5}"/>
              </a:ext>
            </a:extLst>
          </p:cNvPr>
          <p:cNvSpPr/>
          <p:nvPr/>
        </p:nvSpPr>
        <p:spPr>
          <a:xfrm>
            <a:off x="1240219" y="3300790"/>
            <a:ext cx="9522373" cy="29528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69219139-42A6-6746-9965-D1370EE1A1BD}"/>
              </a:ext>
            </a:extLst>
          </p:cNvPr>
          <p:cNvSpPr txBox="1">
            <a:spLocks/>
          </p:cNvSpPr>
          <p:nvPr/>
        </p:nvSpPr>
        <p:spPr>
          <a:xfrm>
            <a:off x="4678984" y="3300791"/>
            <a:ext cx="3519199" cy="134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7D9A0B-82F4-CE43-8692-7C6CD16D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1345"/>
              </p:ext>
            </p:extLst>
          </p:nvPr>
        </p:nvGraphicFramePr>
        <p:xfrm>
          <a:off x="1937405" y="221977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D154DA2-9E3F-1944-8B7D-C27C34F8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92050"/>
              </p:ext>
            </p:extLst>
          </p:nvPr>
        </p:nvGraphicFramePr>
        <p:xfrm>
          <a:off x="1940797" y="457910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7DF6C73-A4D2-EA48-9F10-4EB820276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60731"/>
              </p:ext>
            </p:extLst>
          </p:nvPr>
        </p:nvGraphicFramePr>
        <p:xfrm>
          <a:off x="1937405" y="5442653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22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</a:p>
        </p:txBody>
      </p:sp>
    </p:spTree>
    <p:extLst>
      <p:ext uri="{BB962C8B-B14F-4D97-AF65-F5344CB8AC3E}">
        <p14:creationId xmlns:p14="http://schemas.microsoft.com/office/powerpoint/2010/main" val="67143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5-tuples</a:t>
            </a:r>
          </a:p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prefix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6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342" y="3014663"/>
            <a:ext cx="305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Src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: 133.97.100.14</a:t>
            </a:r>
          </a:p>
          <a:p>
            <a:pPr algn="ctr"/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Dst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: 208.53.159.69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443295" y="3486150"/>
            <a:ext cx="700088" cy="5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29070" y="3014663"/>
            <a:ext cx="2307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Compute dimensions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6015590" y="2136378"/>
            <a:ext cx="2636045" cy="1029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0370134">
            <a:off x="5876931" y="2201358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133.97.100.14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07717" y="1848599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SrcIP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07717" y="2700391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DstIP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6053136" y="3033260"/>
            <a:ext cx="2650333" cy="406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rot="21098772">
            <a:off x="5992669" y="2803985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208.53.159.69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036473" y="3844047"/>
            <a:ext cx="2587916" cy="816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014957">
            <a:off x="5941223" y="3825608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>
                <a:latin typeface="Times New Roman" charset="0"/>
                <a:ea typeface="Times New Roman" charset="0"/>
                <a:cs typeface="Times New Roman" charset="0"/>
              </a:rPr>
              <a:t>Application ID 137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24389" y="4403976"/>
            <a:ext cx="350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</a:t>
            </a:r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for Application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 rot="16200000">
            <a:off x="9766817" y="3534915"/>
            <a:ext cx="69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8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overhead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accuracy/throughput</a:t>
            </a:r>
          </a:p>
        </p:txBody>
      </p:sp>
    </p:spTree>
    <p:extLst>
      <p:ext uri="{BB962C8B-B14F-4D97-AF65-F5344CB8AC3E}">
        <p14:creationId xmlns:p14="http://schemas.microsoft.com/office/powerpoint/2010/main" val="32115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(Multi-path/not know the path)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(One sketch per 10s)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5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3BC95-97FB-854B-BC45-4D2B05E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3667516" y="36589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2164174" y="17997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6DC12EF-3E78-4744-B092-2511D4394ED4}"/>
              </a:ext>
            </a:extLst>
          </p:cNvPr>
          <p:cNvSpPr/>
          <p:nvPr/>
        </p:nvSpPr>
        <p:spPr>
          <a:xfrm>
            <a:off x="3441972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BCA22F-4911-4144-B568-385765FDD372}"/>
              </a:ext>
            </a:extLst>
          </p:cNvPr>
          <p:cNvSpPr/>
          <p:nvPr/>
        </p:nvSpPr>
        <p:spPr>
          <a:xfrm>
            <a:off x="3884724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D70E9C7-E090-FC47-B17E-B628E54D05FA}"/>
              </a:ext>
            </a:extLst>
          </p:cNvPr>
          <p:cNvSpPr/>
          <p:nvPr/>
        </p:nvSpPr>
        <p:spPr>
          <a:xfrm>
            <a:off x="3666628" y="49556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8F3893D3-96CB-E14C-B718-FF139035D674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593058" y="526042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FAEEE3F-00C1-C94A-97FA-CE21D40B8CB7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3819028" y="526042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75CA6BA-015B-014E-AB8A-35BF63F8E901}"/>
              </a:ext>
            </a:extLst>
          </p:cNvPr>
          <p:cNvSpPr/>
          <p:nvPr/>
        </p:nvSpPr>
        <p:spPr>
          <a:xfrm>
            <a:off x="4506264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1D6FEDD-A53E-A24B-BE7E-092955A49847}"/>
              </a:ext>
            </a:extLst>
          </p:cNvPr>
          <p:cNvSpPr/>
          <p:nvPr/>
        </p:nvSpPr>
        <p:spPr>
          <a:xfrm>
            <a:off x="4949016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8C8ED9E-0A7A-F143-9504-88BA23264A68}"/>
              </a:ext>
            </a:extLst>
          </p:cNvPr>
          <p:cNvSpPr/>
          <p:nvPr/>
        </p:nvSpPr>
        <p:spPr>
          <a:xfrm>
            <a:off x="4730920" y="49451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7C680DE-E525-3D4F-B145-B7C61368168A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4657350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52E496C5-2194-5540-8B69-4A614CB2C695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H="1" flipV="1">
            <a:off x="4883320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35" idx="4"/>
          </p:cNvCxnSpPr>
          <p:nvPr/>
        </p:nvCxnSpPr>
        <p:spPr>
          <a:xfrm flipH="1" flipV="1">
            <a:off x="3819916" y="3963786"/>
            <a:ext cx="1063404" cy="981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CB8ECDB2-18F6-ED40-BF29-0E4204300FF1}"/>
              </a:ext>
            </a:extLst>
          </p:cNvPr>
          <p:cNvCxnSpPr>
            <a:cxnSpLocks/>
            <a:stCxn id="72" idx="0"/>
            <a:endCxn id="35" idx="4"/>
          </p:cNvCxnSpPr>
          <p:nvPr/>
        </p:nvCxnSpPr>
        <p:spPr>
          <a:xfrm flipV="1">
            <a:off x="3819028" y="3963786"/>
            <a:ext cx="888" cy="991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1099882" y="363688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E639E0C-5CED-7845-B8E2-188D7E851CD1}"/>
              </a:ext>
            </a:extLst>
          </p:cNvPr>
          <p:cNvSpPr/>
          <p:nvPr/>
        </p:nvSpPr>
        <p:spPr>
          <a:xfrm>
            <a:off x="875226" y="5875279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D911405-A61F-AF48-87AF-11B13D5DAF38}"/>
              </a:ext>
            </a:extLst>
          </p:cNvPr>
          <p:cNvSpPr/>
          <p:nvPr/>
        </p:nvSpPr>
        <p:spPr>
          <a:xfrm>
            <a:off x="1317978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51C4244-70E6-4542-8B8C-950146583A1D}"/>
              </a:ext>
            </a:extLst>
          </p:cNvPr>
          <p:cNvSpPr/>
          <p:nvPr/>
        </p:nvSpPr>
        <p:spPr>
          <a:xfrm>
            <a:off x="1099882" y="494511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D8A0E0E2-635A-C94E-AED8-A6524FE9CF46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1026312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91DCF7F9-7067-4742-AAE9-5541B02DA910}"/>
              </a:ext>
            </a:extLst>
          </p:cNvPr>
          <p:cNvCxnSpPr>
            <a:cxnSpLocks/>
            <a:stCxn id="88" idx="0"/>
            <a:endCxn id="89" idx="4"/>
          </p:cNvCxnSpPr>
          <p:nvPr/>
        </p:nvCxnSpPr>
        <p:spPr>
          <a:xfrm flipH="1" flipV="1">
            <a:off x="1252282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60E7D525-D61D-134B-B62D-5B76DDCC14F5}"/>
              </a:ext>
            </a:extLst>
          </p:cNvPr>
          <p:cNvSpPr/>
          <p:nvPr/>
        </p:nvSpPr>
        <p:spPr>
          <a:xfrm>
            <a:off x="1939518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8800A96-5B4C-5445-B173-27E1FC332247}"/>
              </a:ext>
            </a:extLst>
          </p:cNvPr>
          <p:cNvSpPr/>
          <p:nvPr/>
        </p:nvSpPr>
        <p:spPr>
          <a:xfrm>
            <a:off x="2382270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B4A5D39-59E0-BC46-A35D-1B10808219D4}"/>
              </a:ext>
            </a:extLst>
          </p:cNvPr>
          <p:cNvSpPr/>
          <p:nvPr/>
        </p:nvSpPr>
        <p:spPr>
          <a:xfrm>
            <a:off x="2164174" y="493460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A6A792C-A19D-8D40-B56B-9279B5CE0D8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2090604" y="523940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5A10680-6902-4244-B81A-7EBDAED0CFDF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H="1" flipV="1">
            <a:off x="2316574" y="523940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1252282" y="3941683"/>
            <a:ext cx="1064292" cy="99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BCCCD3ED-50F1-7A49-8FF2-C0393660C362}"/>
              </a:ext>
            </a:extLst>
          </p:cNvPr>
          <p:cNvCxnSpPr>
            <a:cxnSpLocks/>
            <a:stCxn id="89" idx="0"/>
            <a:endCxn id="86" idx="4"/>
          </p:cNvCxnSpPr>
          <p:nvPr/>
        </p:nvCxnSpPr>
        <p:spPr>
          <a:xfrm flipV="1">
            <a:off x="1252282" y="3941683"/>
            <a:ext cx="0" cy="1003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54CA5F68-92C8-D245-B66B-0A8135500154}"/>
              </a:ext>
            </a:extLst>
          </p:cNvPr>
          <p:cNvCxnSpPr>
            <a:cxnSpLocks/>
            <a:stCxn id="86" idx="0"/>
            <a:endCxn id="36" idx="4"/>
          </p:cNvCxnSpPr>
          <p:nvPr/>
        </p:nvCxnSpPr>
        <p:spPr>
          <a:xfrm flipV="1">
            <a:off x="1252282" y="2104534"/>
            <a:ext cx="1064292" cy="153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D25792AE-BA15-4C4D-9B9B-E8116F70935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H="1" flipV="1">
            <a:off x="2316574" y="2104534"/>
            <a:ext cx="1503342" cy="15544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9092064" y="366067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45853432-1967-0E48-92F5-0FE48174D819}"/>
              </a:ext>
            </a:extLst>
          </p:cNvPr>
          <p:cNvSpPr/>
          <p:nvPr/>
        </p:nvSpPr>
        <p:spPr>
          <a:xfrm>
            <a:off x="9090805" y="183811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905ACF-99DD-F742-B3F9-98736B3484DB}"/>
              </a:ext>
            </a:extLst>
          </p:cNvPr>
          <p:cNvSpPr/>
          <p:nvPr/>
        </p:nvSpPr>
        <p:spPr>
          <a:xfrm>
            <a:off x="8866149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9B761A-F90C-EE46-9B43-C6656AC2353C}"/>
              </a:ext>
            </a:extLst>
          </p:cNvPr>
          <p:cNvSpPr/>
          <p:nvPr/>
        </p:nvSpPr>
        <p:spPr>
          <a:xfrm>
            <a:off x="9308901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1C8B860B-F86D-4B4B-9193-876CD7DC0907}"/>
              </a:ext>
            </a:extLst>
          </p:cNvPr>
          <p:cNvSpPr/>
          <p:nvPr/>
        </p:nvSpPr>
        <p:spPr>
          <a:xfrm>
            <a:off x="9090805" y="49761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38202E17-7B59-C649-865C-21D4F76A306D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9017235" y="528095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A686937A-936E-D841-80F9-D60C793716A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H="1" flipV="1">
            <a:off x="9243205" y="528095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D3476BC9-3617-2349-AD3A-4D84C847071B}"/>
              </a:ext>
            </a:extLst>
          </p:cNvPr>
          <p:cNvSpPr/>
          <p:nvPr/>
        </p:nvSpPr>
        <p:spPr>
          <a:xfrm>
            <a:off x="9930441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5D61483-E1EA-2F47-A87D-5C5DAAF4C881}"/>
              </a:ext>
            </a:extLst>
          </p:cNvPr>
          <p:cNvSpPr/>
          <p:nvPr/>
        </p:nvSpPr>
        <p:spPr>
          <a:xfrm>
            <a:off x="1037319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E2395878-95EC-F440-B899-6DB2E3106F63}"/>
              </a:ext>
            </a:extLst>
          </p:cNvPr>
          <p:cNvSpPr/>
          <p:nvPr/>
        </p:nvSpPr>
        <p:spPr>
          <a:xfrm>
            <a:off x="10155097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CD20C65D-F06D-DD44-B428-C81AA47372D7}"/>
              </a:ext>
            </a:extLst>
          </p:cNvPr>
          <p:cNvCxnSpPr>
            <a:cxnSpLocks/>
            <a:stCxn id="141" idx="0"/>
            <a:endCxn id="143" idx="4"/>
          </p:cNvCxnSpPr>
          <p:nvPr/>
        </p:nvCxnSpPr>
        <p:spPr>
          <a:xfrm flipV="1">
            <a:off x="10081527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4A9E221B-42B3-C740-B0F0-1A2B9833930E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H="1" flipV="1">
            <a:off x="10307497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7B7AC7C-9690-9944-B1FE-CBA8452577D4}"/>
              </a:ext>
            </a:extLst>
          </p:cNvPr>
          <p:cNvCxnSpPr>
            <a:cxnSpLocks/>
            <a:stCxn id="143" idx="0"/>
            <a:endCxn id="134" idx="4"/>
          </p:cNvCxnSpPr>
          <p:nvPr/>
        </p:nvCxnSpPr>
        <p:spPr>
          <a:xfrm flipH="1" flipV="1">
            <a:off x="9244464" y="3965478"/>
            <a:ext cx="1063033" cy="100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6D66B493-EBF1-EC42-BE0A-D44EB359DE35}"/>
              </a:ext>
            </a:extLst>
          </p:cNvPr>
          <p:cNvCxnSpPr>
            <a:cxnSpLocks/>
            <a:stCxn id="138" idx="0"/>
            <a:endCxn id="134" idx="4"/>
          </p:cNvCxnSpPr>
          <p:nvPr/>
        </p:nvCxnSpPr>
        <p:spPr>
          <a:xfrm flipV="1">
            <a:off x="9243205" y="3965478"/>
            <a:ext cx="1259" cy="1010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6528978" y="365558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8213569-380C-704D-8320-D89BC8332040}"/>
              </a:ext>
            </a:extLst>
          </p:cNvPr>
          <p:cNvSpPr/>
          <p:nvPr/>
        </p:nvSpPr>
        <p:spPr>
          <a:xfrm>
            <a:off x="629940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C2D48BD-2F54-1846-9FE6-B2926D606B96}"/>
              </a:ext>
            </a:extLst>
          </p:cNvPr>
          <p:cNvSpPr/>
          <p:nvPr/>
        </p:nvSpPr>
        <p:spPr>
          <a:xfrm>
            <a:off x="6742155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CC3C0616-22E1-C94C-8B56-7F7DD53DC4D3}"/>
              </a:ext>
            </a:extLst>
          </p:cNvPr>
          <p:cNvSpPr/>
          <p:nvPr/>
        </p:nvSpPr>
        <p:spPr>
          <a:xfrm>
            <a:off x="6524059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60B11272-6AB9-CA4C-B732-26120A0C2D95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V="1">
            <a:off x="6450489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ED220DF5-351F-AF4A-BFC5-E3A9ACFD304F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H="1" flipV="1">
            <a:off x="6676459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4B8DE2BB-3A6E-E14F-8864-AA75D7DDD0E9}"/>
              </a:ext>
            </a:extLst>
          </p:cNvPr>
          <p:cNvSpPr/>
          <p:nvPr/>
        </p:nvSpPr>
        <p:spPr>
          <a:xfrm>
            <a:off x="7363695" y="588530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2AE0033-0163-7044-AE9F-701DB78B7EF9}"/>
              </a:ext>
            </a:extLst>
          </p:cNvPr>
          <p:cNvSpPr/>
          <p:nvPr/>
        </p:nvSpPr>
        <p:spPr>
          <a:xfrm>
            <a:off x="7806447" y="5885300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8ABA1EAD-85CF-F84F-AE56-875490D8D171}"/>
              </a:ext>
            </a:extLst>
          </p:cNvPr>
          <p:cNvSpPr/>
          <p:nvPr/>
        </p:nvSpPr>
        <p:spPr>
          <a:xfrm>
            <a:off x="7588351" y="49551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2C4DA044-EEA3-2648-9022-9D4B646E54CE}"/>
              </a:ext>
            </a:extLst>
          </p:cNvPr>
          <p:cNvCxnSpPr>
            <a:cxnSpLocks/>
            <a:stCxn id="154" idx="0"/>
            <a:endCxn id="156" idx="4"/>
          </p:cNvCxnSpPr>
          <p:nvPr/>
        </p:nvCxnSpPr>
        <p:spPr>
          <a:xfrm flipV="1">
            <a:off x="7514781" y="525993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678F7910-1BFB-1C48-A5F5-C6B0119E35A2}"/>
              </a:ext>
            </a:extLst>
          </p:cNvPr>
          <p:cNvCxnSpPr>
            <a:cxnSpLocks/>
            <a:stCxn id="155" idx="0"/>
            <a:endCxn id="156" idx="4"/>
          </p:cNvCxnSpPr>
          <p:nvPr/>
        </p:nvCxnSpPr>
        <p:spPr>
          <a:xfrm flipH="1" flipV="1">
            <a:off x="7740751" y="525993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48" idx="4"/>
          </p:cNvCxnSpPr>
          <p:nvPr/>
        </p:nvCxnSpPr>
        <p:spPr>
          <a:xfrm flipH="1" flipV="1">
            <a:off x="6681378" y="3960384"/>
            <a:ext cx="1059373" cy="994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87FC241E-5606-0041-957F-54DD1CBD07D5}"/>
              </a:ext>
            </a:extLst>
          </p:cNvPr>
          <p:cNvCxnSpPr>
            <a:cxnSpLocks/>
            <a:stCxn id="151" idx="0"/>
            <a:endCxn id="148" idx="4"/>
          </p:cNvCxnSpPr>
          <p:nvPr/>
        </p:nvCxnSpPr>
        <p:spPr>
          <a:xfrm flipV="1">
            <a:off x="6676459" y="3960384"/>
            <a:ext cx="4919" cy="1005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0BC2BEE3-84D2-ED4F-878B-6B9F20A153A1}"/>
              </a:ext>
            </a:extLst>
          </p:cNvPr>
          <p:cNvCxnSpPr>
            <a:cxnSpLocks/>
            <a:stCxn id="148" idx="0"/>
            <a:endCxn id="164" idx="4"/>
          </p:cNvCxnSpPr>
          <p:nvPr/>
        </p:nvCxnSpPr>
        <p:spPr>
          <a:xfrm flipH="1" flipV="1">
            <a:off x="4538355" y="2155771"/>
            <a:ext cx="2143023" cy="1499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59280443-0F11-4B41-9BEB-DBD789224C23}"/>
              </a:ext>
            </a:extLst>
          </p:cNvPr>
          <p:cNvCxnSpPr>
            <a:cxnSpLocks/>
            <a:stCxn id="134" idx="0"/>
            <a:endCxn id="164" idx="4"/>
          </p:cNvCxnSpPr>
          <p:nvPr/>
        </p:nvCxnSpPr>
        <p:spPr>
          <a:xfrm flipH="1" flipV="1">
            <a:off x="4538355" y="2155771"/>
            <a:ext cx="4706109" cy="150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35C3ACE2-A346-E247-B354-ED1FEF266398}"/>
              </a:ext>
            </a:extLst>
          </p:cNvPr>
          <p:cNvCxnSpPr>
            <a:cxnSpLocks/>
            <a:stCxn id="35" idx="0"/>
            <a:endCxn id="164" idx="4"/>
          </p:cNvCxnSpPr>
          <p:nvPr/>
        </p:nvCxnSpPr>
        <p:spPr>
          <a:xfrm flipV="1">
            <a:off x="3819916" y="2155771"/>
            <a:ext cx="718439" cy="1503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6" idx="0"/>
            <a:endCxn id="164" idx="4"/>
          </p:cNvCxnSpPr>
          <p:nvPr/>
        </p:nvCxnSpPr>
        <p:spPr>
          <a:xfrm flipV="1">
            <a:off x="1252282" y="2155771"/>
            <a:ext cx="3286073" cy="1481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A69F57B0-9D7B-5543-B28B-F2BD7A758EDC}"/>
              </a:ext>
            </a:extLst>
          </p:cNvPr>
          <p:cNvCxnSpPr>
            <a:cxnSpLocks/>
            <a:stCxn id="148" idx="0"/>
            <a:endCxn id="36" idx="4"/>
          </p:cNvCxnSpPr>
          <p:nvPr/>
        </p:nvCxnSpPr>
        <p:spPr>
          <a:xfrm flipH="1" flipV="1">
            <a:off x="2316574" y="2104534"/>
            <a:ext cx="4364804" cy="1551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FBDE3D2C-3C8B-684F-9435-9925D8338848}"/>
              </a:ext>
            </a:extLst>
          </p:cNvPr>
          <p:cNvCxnSpPr>
            <a:cxnSpLocks/>
            <a:stCxn id="134" idx="0"/>
            <a:endCxn id="36" idx="4"/>
          </p:cNvCxnSpPr>
          <p:nvPr/>
        </p:nvCxnSpPr>
        <p:spPr>
          <a:xfrm flipH="1" flipV="1">
            <a:off x="2316574" y="2104534"/>
            <a:ext cx="6927890" cy="1556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28FD6A5-9F23-3148-B97B-6423C263EA9F}"/>
              </a:ext>
            </a:extLst>
          </p:cNvPr>
          <p:cNvSpPr txBox="1"/>
          <p:nvPr/>
        </p:nvSpPr>
        <p:spPr>
          <a:xfrm>
            <a:off x="637580" y="48906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38767" y="360858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1ADFEB5-0EA8-9B49-9D8B-245DE3DE3401}"/>
              </a:ext>
            </a:extLst>
          </p:cNvPr>
          <p:cNvSpPr txBox="1"/>
          <p:nvPr/>
        </p:nvSpPr>
        <p:spPr>
          <a:xfrm>
            <a:off x="8131457" y="362523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3FD427D-A3AE-D444-9B78-34BD9AD289C2}"/>
              </a:ext>
            </a:extLst>
          </p:cNvPr>
          <p:cNvSpPr txBox="1"/>
          <p:nvPr/>
        </p:nvSpPr>
        <p:spPr>
          <a:xfrm>
            <a:off x="8098163" y="48732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2164174" y="3660678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4727528" y="36537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7597377" y="366424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10155097" y="366999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1" idx="4"/>
          </p:cNvCxnSpPr>
          <p:nvPr/>
        </p:nvCxnSpPr>
        <p:spPr>
          <a:xfrm flipV="1">
            <a:off x="2316574" y="3965478"/>
            <a:ext cx="0" cy="969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89" idx="0"/>
            <a:endCxn id="81" idx="4"/>
          </p:cNvCxnSpPr>
          <p:nvPr/>
        </p:nvCxnSpPr>
        <p:spPr>
          <a:xfrm flipV="1">
            <a:off x="1252282" y="3965478"/>
            <a:ext cx="1064292" cy="97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100" idx="4"/>
          </p:cNvCxnSpPr>
          <p:nvPr/>
        </p:nvCxnSpPr>
        <p:spPr>
          <a:xfrm flipH="1" flipV="1">
            <a:off x="4879928" y="3958530"/>
            <a:ext cx="3392" cy="986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2" idx="0"/>
            <a:endCxn id="100" idx="4"/>
          </p:cNvCxnSpPr>
          <p:nvPr/>
        </p:nvCxnSpPr>
        <p:spPr>
          <a:xfrm flipV="1">
            <a:off x="3819028" y="3958530"/>
            <a:ext cx="1060900" cy="9970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01" idx="4"/>
          </p:cNvCxnSpPr>
          <p:nvPr/>
        </p:nvCxnSpPr>
        <p:spPr>
          <a:xfrm flipV="1">
            <a:off x="7740751" y="3969040"/>
            <a:ext cx="9026" cy="986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1" idx="0"/>
            <a:endCxn id="101" idx="4"/>
          </p:cNvCxnSpPr>
          <p:nvPr/>
        </p:nvCxnSpPr>
        <p:spPr>
          <a:xfrm flipV="1">
            <a:off x="6676459" y="3969040"/>
            <a:ext cx="1073318" cy="996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38" idx="0"/>
            <a:endCxn id="103" idx="4"/>
          </p:cNvCxnSpPr>
          <p:nvPr/>
        </p:nvCxnSpPr>
        <p:spPr>
          <a:xfrm flipV="1">
            <a:off x="9243205" y="3974798"/>
            <a:ext cx="1064292" cy="1001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43" idx="0"/>
            <a:endCxn id="103" idx="4"/>
          </p:cNvCxnSpPr>
          <p:nvPr/>
        </p:nvCxnSpPr>
        <p:spPr>
          <a:xfrm flipV="1">
            <a:off x="10307497" y="3974798"/>
            <a:ext cx="0" cy="99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4385955" y="185097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6891927" y="1849195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65" idx="4"/>
          </p:cNvCxnSpPr>
          <p:nvPr/>
        </p:nvCxnSpPr>
        <p:spPr>
          <a:xfrm flipV="1">
            <a:off x="2316574" y="2153995"/>
            <a:ext cx="4727753" cy="1506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35" idx="4"/>
          </p:cNvCxnSpPr>
          <p:nvPr/>
        </p:nvCxnSpPr>
        <p:spPr>
          <a:xfrm flipV="1">
            <a:off x="2316574" y="2142917"/>
            <a:ext cx="6926631" cy="1517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65" idx="4"/>
          </p:cNvCxnSpPr>
          <p:nvPr/>
        </p:nvCxnSpPr>
        <p:spPr>
          <a:xfrm flipV="1">
            <a:off x="4879928" y="2153995"/>
            <a:ext cx="2164399" cy="1499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35" idx="4"/>
          </p:cNvCxnSpPr>
          <p:nvPr/>
        </p:nvCxnSpPr>
        <p:spPr>
          <a:xfrm flipV="1">
            <a:off x="4879928" y="2142917"/>
            <a:ext cx="4363277" cy="1510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35" idx="4"/>
          </p:cNvCxnSpPr>
          <p:nvPr/>
        </p:nvCxnSpPr>
        <p:spPr>
          <a:xfrm flipV="1">
            <a:off x="7749777" y="2142917"/>
            <a:ext cx="1493428" cy="152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65" idx="4"/>
          </p:cNvCxnSpPr>
          <p:nvPr/>
        </p:nvCxnSpPr>
        <p:spPr>
          <a:xfrm flipH="1" flipV="1">
            <a:off x="7044327" y="2153995"/>
            <a:ext cx="705450" cy="1510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35" idx="4"/>
          </p:cNvCxnSpPr>
          <p:nvPr/>
        </p:nvCxnSpPr>
        <p:spPr>
          <a:xfrm flipH="1" flipV="1">
            <a:off x="9243205" y="2142917"/>
            <a:ext cx="1064292" cy="152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65" idx="4"/>
          </p:cNvCxnSpPr>
          <p:nvPr/>
        </p:nvCxnSpPr>
        <p:spPr>
          <a:xfrm flipH="1" flipV="1">
            <a:off x="7044327" y="2153995"/>
            <a:ext cx="3263170" cy="1516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717283" y="361984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241690" y="13734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4485119" y="14250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972926" y="141963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9190247" y="141919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143274" y="3616208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6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sum up the result in each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439</Words>
  <Application>Microsoft Macintosh PowerPoint</Application>
  <PresentationFormat>宽屏</PresentationFormat>
  <Paragraphs>168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</vt:lpstr>
      <vt:lpstr>等线 Light</vt:lpstr>
      <vt:lpstr>Arial</vt:lpstr>
      <vt:lpstr>Cambria Math</vt:lpstr>
      <vt:lpstr>Times New Roman</vt:lpstr>
      <vt:lpstr>Office 主题​​</vt:lpstr>
      <vt:lpstr>High Accuracy Measurement over Multiple Dimensions</vt:lpstr>
      <vt:lpstr>1.1 Background and Motivation</vt:lpstr>
      <vt:lpstr>Dimensions</vt:lpstr>
      <vt:lpstr>Dimensions of traffic</vt:lpstr>
      <vt:lpstr>Dimensions of traffic</vt:lpstr>
      <vt:lpstr>Limitations</vt:lpstr>
      <vt:lpstr>Dimensions of sketch</vt:lpstr>
      <vt:lpstr>Topology</vt:lpstr>
      <vt:lpstr>Dimensions of sketch</vt:lpstr>
      <vt:lpstr>Limitations</vt:lpstr>
      <vt:lpstr>1.2 Our solution</vt:lpstr>
      <vt:lpstr>Aggregation-friendly</vt:lpstr>
      <vt:lpstr>Subset-Sum Estimation</vt:lpstr>
      <vt:lpstr>Our solution</vt:lpstr>
      <vt:lpstr>3 Overview</vt:lpstr>
      <vt:lpstr>PowerPoint 演示文稿</vt:lpstr>
      <vt:lpstr>4.1 Basic Version</vt:lpstr>
      <vt:lpstr>Minimize variance sum locally</vt:lpstr>
      <vt:lpstr>Minimize variance sum locally</vt:lpstr>
      <vt:lpstr>Basic Version</vt:lpstr>
      <vt:lpstr>4.2 Optimization</vt:lpstr>
      <vt:lpstr>4.3 Aggregation</vt:lpstr>
      <vt:lpstr>Topology</vt:lpstr>
      <vt:lpstr>PowerPoint 演示文稿</vt:lpstr>
      <vt:lpstr>Platforms</vt:lpstr>
      <vt:lpstr>Tasks</vt:lpstr>
      <vt:lpstr>Question</vt:lpstr>
      <vt:lpstr>Compression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Accuracy Measurement over Multiple Dimensions</dc:title>
  <dc:creator>Yinda Zhang</dc:creator>
  <cp:lastModifiedBy>Yinda Zhang</cp:lastModifiedBy>
  <cp:revision>47</cp:revision>
  <dcterms:created xsi:type="dcterms:W3CDTF">2020-11-02T04:03:44Z</dcterms:created>
  <dcterms:modified xsi:type="dcterms:W3CDTF">2020-11-23T04:23:56Z</dcterms:modified>
</cp:coreProperties>
</file>