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75" r:id="rId3"/>
    <p:sldId id="290" r:id="rId4"/>
    <p:sldId id="276" r:id="rId5"/>
    <p:sldId id="291" r:id="rId6"/>
    <p:sldId id="292" r:id="rId7"/>
    <p:sldId id="293" r:id="rId8"/>
    <p:sldId id="310" r:id="rId9"/>
    <p:sldId id="294" r:id="rId10"/>
    <p:sldId id="295" r:id="rId11"/>
    <p:sldId id="313" r:id="rId12"/>
    <p:sldId id="297" r:id="rId13"/>
    <p:sldId id="314" r:id="rId14"/>
    <p:sldId id="316" r:id="rId15"/>
    <p:sldId id="298" r:id="rId16"/>
    <p:sldId id="317" r:id="rId17"/>
    <p:sldId id="299" r:id="rId18"/>
    <p:sldId id="300" r:id="rId19"/>
    <p:sldId id="311" r:id="rId20"/>
    <p:sldId id="301" r:id="rId21"/>
    <p:sldId id="305" r:id="rId22"/>
    <p:sldId id="306" r:id="rId23"/>
    <p:sldId id="272" r:id="rId24"/>
    <p:sldId id="266" r:id="rId25"/>
    <p:sldId id="307" r:id="rId26"/>
    <p:sldId id="308" r:id="rId27"/>
    <p:sldId id="286" r:id="rId28"/>
    <p:sldId id="312" r:id="rId29"/>
    <p:sldId id="284" r:id="rId30"/>
    <p:sldId id="303" r:id="rId31"/>
    <p:sldId id="309" r:id="rId32"/>
    <p:sldId id="270" r:id="rId33"/>
    <p:sldId id="26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2"/>
    <p:restoredTop sz="83502"/>
  </p:normalViewPr>
  <p:slideViewPr>
    <p:cSldViewPr snapToGrid="0" snapToObjects="1">
      <p:cViewPr varScale="1">
        <p:scale>
          <a:sx n="99" d="100"/>
          <a:sy n="99" d="100"/>
        </p:scale>
        <p:origin x="3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BFD08-264E-BC42-B31A-43C170E46D22}" type="datetimeFigureOut">
              <a:rPr kumimoji="1" lang="zh-CN" altLang="en-US" smtClean="0"/>
              <a:t>2020/11/30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DFF701-B92C-4D41-B563-57A0FAD928F8}" type="slidenum">
              <a:rPr kumimoji="1" lang="zh-CN" altLang="en-US" smtClean="0"/>
              <a:t>‹#›</a:t>
            </a:fld>
            <a:endParaRPr kumimoji="1" lang="zh-CN" altLang="en-US"/>
          </a:p>
        </p:txBody>
      </p:sp>
    </p:spTree>
    <p:extLst>
      <p:ext uri="{BB962C8B-B14F-4D97-AF65-F5344CB8AC3E}">
        <p14:creationId xmlns:p14="http://schemas.microsoft.com/office/powerpoint/2010/main" val="934970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Network measurement provides important support for the upper network services, such as flow scheduling, load balancing, and anomaly detection. Due to the challenges of high throughput and limited resources in network measurement, the sketch-based algorithm, which can achieve high accuracy under such constraints, is widely accepted and used on many different tasks.</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2</a:t>
            </a:fld>
            <a:endParaRPr kumimoji="1" lang="zh-CN" altLang="en-US"/>
          </a:p>
        </p:txBody>
      </p:sp>
    </p:spTree>
    <p:extLst>
      <p:ext uri="{BB962C8B-B14F-4D97-AF65-F5344CB8AC3E}">
        <p14:creationId xmlns:p14="http://schemas.microsoft.com/office/powerpoint/2010/main" val="2110236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Because of the diversity of applications, they often need different dimensions of measurement. However, prior sketch-based algorithms fail to keep their superiority when they measure over multiple dimensions. In this paper, we divide the dimensions into two categories and introduce them separately.</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3</a:t>
            </a:fld>
            <a:endParaRPr kumimoji="1" lang="zh-CN" altLang="en-US"/>
          </a:p>
        </p:txBody>
      </p:sp>
    </p:spTree>
    <p:extLst>
      <p:ext uri="{BB962C8B-B14F-4D97-AF65-F5344CB8AC3E}">
        <p14:creationId xmlns:p14="http://schemas.microsoft.com/office/powerpoint/2010/main" val="1546876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first kind of dimensions are Dimensions of traffic. For SYN-flood or DDoS detection, the dimension of traffic may be the destination IP address. For finding heavy hitter flows, the dimension of traffic may be the IP 5-tuples. For finding hierarchical heavy hitters, the dimension of traffic may be the IP prefix. Different applications often need different dimensions of traffic.</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4</a:t>
            </a:fld>
            <a:endParaRPr kumimoji="1" lang="zh-CN" altLang="en-US"/>
          </a:p>
        </p:txBody>
      </p:sp>
    </p:spTree>
    <p:extLst>
      <p:ext uri="{BB962C8B-B14F-4D97-AF65-F5344CB8AC3E}">
        <p14:creationId xmlns:p14="http://schemas.microsoft.com/office/powerpoint/2010/main" val="164280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Prior sketch-based algorithms often build one sketch for each dimension.</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5</a:t>
            </a:fld>
            <a:endParaRPr kumimoji="1" lang="zh-CN" altLang="en-US"/>
          </a:p>
        </p:txBody>
      </p:sp>
    </p:spTree>
    <p:extLst>
      <p:ext uri="{BB962C8B-B14F-4D97-AF65-F5344CB8AC3E}">
        <p14:creationId xmlns:p14="http://schemas.microsoft.com/office/powerpoint/2010/main" val="1248269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such a way, we may need more memory, and the throughput may also decrease because each packet has to pass multiple sketches. This problem will be more serious when we cannot know the dimensions needed by applications in advance, because we have to measure all possible dimensions needed.</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6</a:t>
            </a:fld>
            <a:endParaRPr kumimoji="1" lang="zh-CN" altLang="en-US"/>
          </a:p>
        </p:txBody>
      </p:sp>
    </p:spTree>
    <p:extLst>
      <p:ext uri="{BB962C8B-B14F-4D97-AF65-F5344CB8AC3E}">
        <p14:creationId xmlns:p14="http://schemas.microsoft.com/office/powerpoint/2010/main" val="537039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kumimoji="1" lang="en-US" altLang="zh-CN" dirty="0"/>
              <a:t>mean/median</a:t>
            </a:r>
          </a:p>
          <a:p>
            <a:pPr marL="228600" indent="-228600">
              <a:buAutoNum type="arabicPeriod"/>
            </a:pPr>
            <a:r>
              <a:rPr kumimoji="1" lang="en-US" altLang="zh-CN" dirty="0"/>
              <a:t>Packet</a:t>
            </a:r>
            <a:r>
              <a:rPr kumimoji="1" lang="en-US" altLang="zh-CN" baseline="0" dirty="0"/>
              <a:t> loss</a:t>
            </a:r>
          </a:p>
          <a:p>
            <a:pPr marL="228600" indent="-228600">
              <a:buAutoNum type="arabicPeriod"/>
            </a:pPr>
            <a:r>
              <a:rPr kumimoji="1" lang="en-US" altLang="zh-CN" baseline="0"/>
              <a:t>Recovery information</a:t>
            </a:r>
            <a:endParaRPr kumimoji="1" lang="zh-CN" altLang="en-US" dirty="0"/>
          </a:p>
        </p:txBody>
      </p:sp>
      <p:sp>
        <p:nvSpPr>
          <p:cNvPr id="4" name="幻灯片编号占位符 3"/>
          <p:cNvSpPr>
            <a:spLocks noGrp="1"/>
          </p:cNvSpPr>
          <p:nvPr>
            <p:ph type="sldNum" sz="quarter" idx="10"/>
          </p:nvPr>
        </p:nvSpPr>
        <p:spPr/>
        <p:txBody>
          <a:bodyPr/>
          <a:lstStyle/>
          <a:p>
            <a:fld id="{E5DFF701-B92C-4D41-B563-57A0FAD928F8}" type="slidenum">
              <a:rPr kumimoji="1" lang="zh-CN" altLang="en-US" smtClean="0"/>
              <a:t>27</a:t>
            </a:fld>
            <a:endParaRPr kumimoji="1" lang="zh-CN" altLang="en-US"/>
          </a:p>
        </p:txBody>
      </p:sp>
    </p:spTree>
    <p:extLst>
      <p:ext uri="{BB962C8B-B14F-4D97-AF65-F5344CB8AC3E}">
        <p14:creationId xmlns:p14="http://schemas.microsoft.com/office/powerpoint/2010/main" val="2062970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5C22D-35E4-B947-ADF6-00125DADBB8B}"/>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7849677-9272-9045-869B-295E7EF5A7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368DF367-ED9B-5746-B0DB-6BC688C78B0F}"/>
              </a:ext>
            </a:extLst>
          </p:cNvPr>
          <p:cNvSpPr>
            <a:spLocks noGrp="1"/>
          </p:cNvSpPr>
          <p:nvPr>
            <p:ph type="dt" sz="half" idx="10"/>
          </p:nvPr>
        </p:nvSpPr>
        <p:spPr/>
        <p:txBody>
          <a:bodyPr/>
          <a:lstStyle/>
          <a:p>
            <a:fld id="{F0D356AD-C17D-DC49-85EE-F81B0D89A3E6}" type="datetimeFigureOut">
              <a:rPr kumimoji="1" lang="zh-CN" altLang="en-US" smtClean="0"/>
              <a:t>2020/11/30</a:t>
            </a:fld>
            <a:endParaRPr kumimoji="1" lang="zh-CN" altLang="en-US"/>
          </a:p>
        </p:txBody>
      </p:sp>
      <p:sp>
        <p:nvSpPr>
          <p:cNvPr id="5" name="页脚占位符 4">
            <a:extLst>
              <a:ext uri="{FF2B5EF4-FFF2-40B4-BE49-F238E27FC236}">
                <a16:creationId xmlns:a16="http://schemas.microsoft.com/office/drawing/2014/main" id="{C95FA25B-82CF-364D-883D-806810765D3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CB9917D-1E0D-5348-BE09-E2A0BFCB63B3}"/>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3388757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C143AC-22CA-C44B-B2AB-6AB4ECB2F86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CE0FE40-A78B-BA46-8E48-3D5CEC66A5A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8037842-4350-9646-ACB3-7E89E135C079}"/>
              </a:ext>
            </a:extLst>
          </p:cNvPr>
          <p:cNvSpPr>
            <a:spLocks noGrp="1"/>
          </p:cNvSpPr>
          <p:nvPr>
            <p:ph type="dt" sz="half" idx="10"/>
          </p:nvPr>
        </p:nvSpPr>
        <p:spPr/>
        <p:txBody>
          <a:bodyPr/>
          <a:lstStyle/>
          <a:p>
            <a:fld id="{F0D356AD-C17D-DC49-85EE-F81B0D89A3E6}" type="datetimeFigureOut">
              <a:rPr kumimoji="1" lang="zh-CN" altLang="en-US" smtClean="0"/>
              <a:t>2020/11/30</a:t>
            </a:fld>
            <a:endParaRPr kumimoji="1" lang="zh-CN" altLang="en-US"/>
          </a:p>
        </p:txBody>
      </p:sp>
      <p:sp>
        <p:nvSpPr>
          <p:cNvPr id="5" name="页脚占位符 4">
            <a:extLst>
              <a:ext uri="{FF2B5EF4-FFF2-40B4-BE49-F238E27FC236}">
                <a16:creationId xmlns:a16="http://schemas.microsoft.com/office/drawing/2014/main" id="{21FE0005-1CE3-3C4D-A396-67FC1762A5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A546223-2353-C141-93DA-8CE94DB6145A}"/>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36012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D7ABA00-7C40-6C42-827C-3F6D047E76C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FC0E22B-A826-8249-AD03-05CBE4D4F5A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BDC99DB-BF84-2440-9025-EDB9245A81D0}"/>
              </a:ext>
            </a:extLst>
          </p:cNvPr>
          <p:cNvSpPr>
            <a:spLocks noGrp="1"/>
          </p:cNvSpPr>
          <p:nvPr>
            <p:ph type="dt" sz="half" idx="10"/>
          </p:nvPr>
        </p:nvSpPr>
        <p:spPr/>
        <p:txBody>
          <a:bodyPr/>
          <a:lstStyle/>
          <a:p>
            <a:fld id="{F0D356AD-C17D-DC49-85EE-F81B0D89A3E6}" type="datetimeFigureOut">
              <a:rPr kumimoji="1" lang="zh-CN" altLang="en-US" smtClean="0"/>
              <a:t>2020/11/30</a:t>
            </a:fld>
            <a:endParaRPr kumimoji="1" lang="zh-CN" altLang="en-US"/>
          </a:p>
        </p:txBody>
      </p:sp>
      <p:sp>
        <p:nvSpPr>
          <p:cNvPr id="5" name="页脚占位符 4">
            <a:extLst>
              <a:ext uri="{FF2B5EF4-FFF2-40B4-BE49-F238E27FC236}">
                <a16:creationId xmlns:a16="http://schemas.microsoft.com/office/drawing/2014/main" id="{123A4B03-8DB6-AE4D-AE5E-7D701C685BB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A39382E-8860-074D-AEAD-7DE3AB585A55}"/>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02723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B5FA4-7E9B-254B-9E92-AE1F02C8ADE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F40916E-4FE9-BA4C-AD1E-81E267306DD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A5F10E4-5A96-C547-AD3B-E023F7B0FFE4}"/>
              </a:ext>
            </a:extLst>
          </p:cNvPr>
          <p:cNvSpPr>
            <a:spLocks noGrp="1"/>
          </p:cNvSpPr>
          <p:nvPr>
            <p:ph type="dt" sz="half" idx="10"/>
          </p:nvPr>
        </p:nvSpPr>
        <p:spPr/>
        <p:txBody>
          <a:bodyPr/>
          <a:lstStyle/>
          <a:p>
            <a:fld id="{F0D356AD-C17D-DC49-85EE-F81B0D89A3E6}" type="datetimeFigureOut">
              <a:rPr kumimoji="1" lang="zh-CN" altLang="en-US" smtClean="0"/>
              <a:t>2020/11/30</a:t>
            </a:fld>
            <a:endParaRPr kumimoji="1" lang="zh-CN" altLang="en-US"/>
          </a:p>
        </p:txBody>
      </p:sp>
      <p:sp>
        <p:nvSpPr>
          <p:cNvPr id="5" name="页脚占位符 4">
            <a:extLst>
              <a:ext uri="{FF2B5EF4-FFF2-40B4-BE49-F238E27FC236}">
                <a16:creationId xmlns:a16="http://schemas.microsoft.com/office/drawing/2014/main" id="{1038B965-1852-B649-BBB8-AD8AD68DE22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DC077C2-15DD-D94C-8BD5-5B06DB9BB5B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253587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04CA93-C440-E44B-929C-C731C17C9A9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C2CE085-CBDA-0041-8BD8-5C7C11AB0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3D438EC-A47D-534B-89A1-F96DEF065E22}"/>
              </a:ext>
            </a:extLst>
          </p:cNvPr>
          <p:cNvSpPr>
            <a:spLocks noGrp="1"/>
          </p:cNvSpPr>
          <p:nvPr>
            <p:ph type="dt" sz="half" idx="10"/>
          </p:nvPr>
        </p:nvSpPr>
        <p:spPr/>
        <p:txBody>
          <a:bodyPr/>
          <a:lstStyle/>
          <a:p>
            <a:fld id="{F0D356AD-C17D-DC49-85EE-F81B0D89A3E6}" type="datetimeFigureOut">
              <a:rPr kumimoji="1" lang="zh-CN" altLang="en-US" smtClean="0"/>
              <a:t>2020/11/30</a:t>
            </a:fld>
            <a:endParaRPr kumimoji="1" lang="zh-CN" altLang="en-US"/>
          </a:p>
        </p:txBody>
      </p:sp>
      <p:sp>
        <p:nvSpPr>
          <p:cNvPr id="5" name="页脚占位符 4">
            <a:extLst>
              <a:ext uri="{FF2B5EF4-FFF2-40B4-BE49-F238E27FC236}">
                <a16:creationId xmlns:a16="http://schemas.microsoft.com/office/drawing/2014/main" id="{E2A01CED-D50C-0A4E-ACB9-ED71CDB5305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08820B1-E6CD-3A40-AD12-49AB8F2F341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185064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F6C51-419C-E948-ACA0-593488FF4BC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806FD09-7B14-6F4A-B0D0-D3C1908DC9B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CBCD2F04-6605-8342-B3B1-6B26C814F26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630F77F-F5C1-B142-90CC-2715570E4A35}"/>
              </a:ext>
            </a:extLst>
          </p:cNvPr>
          <p:cNvSpPr>
            <a:spLocks noGrp="1"/>
          </p:cNvSpPr>
          <p:nvPr>
            <p:ph type="dt" sz="half" idx="10"/>
          </p:nvPr>
        </p:nvSpPr>
        <p:spPr/>
        <p:txBody>
          <a:bodyPr/>
          <a:lstStyle/>
          <a:p>
            <a:fld id="{F0D356AD-C17D-DC49-85EE-F81B0D89A3E6}" type="datetimeFigureOut">
              <a:rPr kumimoji="1" lang="zh-CN" altLang="en-US" smtClean="0"/>
              <a:t>2020/11/30</a:t>
            </a:fld>
            <a:endParaRPr kumimoji="1" lang="zh-CN" altLang="en-US"/>
          </a:p>
        </p:txBody>
      </p:sp>
      <p:sp>
        <p:nvSpPr>
          <p:cNvPr id="6" name="页脚占位符 5">
            <a:extLst>
              <a:ext uri="{FF2B5EF4-FFF2-40B4-BE49-F238E27FC236}">
                <a16:creationId xmlns:a16="http://schemas.microsoft.com/office/drawing/2014/main" id="{53480D62-37C1-B546-BFBD-9A7068FF74F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752A4C7-74AF-E24E-87E2-D895B0C8B369}"/>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293599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3590A-D582-0F4E-B1CF-3F6E4ABCCCE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B8A6F64-6571-FE4F-BC4E-B79B41D95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46F58F7-70E6-2642-ABF3-5292F2DEE21D}"/>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619888D-CB40-7A45-A2C4-4E71D62E31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14E1B5F-168A-B64E-9A36-4834AD72637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68FF3CEC-F3A0-B44C-9FDD-A9B6C94FEDC7}"/>
              </a:ext>
            </a:extLst>
          </p:cNvPr>
          <p:cNvSpPr>
            <a:spLocks noGrp="1"/>
          </p:cNvSpPr>
          <p:nvPr>
            <p:ph type="dt" sz="half" idx="10"/>
          </p:nvPr>
        </p:nvSpPr>
        <p:spPr/>
        <p:txBody>
          <a:bodyPr/>
          <a:lstStyle/>
          <a:p>
            <a:fld id="{F0D356AD-C17D-DC49-85EE-F81B0D89A3E6}" type="datetimeFigureOut">
              <a:rPr kumimoji="1" lang="zh-CN" altLang="en-US" smtClean="0"/>
              <a:t>2020/11/30</a:t>
            </a:fld>
            <a:endParaRPr kumimoji="1" lang="zh-CN" altLang="en-US"/>
          </a:p>
        </p:txBody>
      </p:sp>
      <p:sp>
        <p:nvSpPr>
          <p:cNvPr id="8" name="页脚占位符 7">
            <a:extLst>
              <a:ext uri="{FF2B5EF4-FFF2-40B4-BE49-F238E27FC236}">
                <a16:creationId xmlns:a16="http://schemas.microsoft.com/office/drawing/2014/main" id="{DFB9A91A-D2B2-434C-A86D-A18C6A51376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E5B93DB-94F5-B542-8562-5151BE940690}"/>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81624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E0189-037D-7147-98FE-2D3816DB31B7}"/>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A176BEA-B3F7-1D46-A411-498314E974C2}"/>
              </a:ext>
            </a:extLst>
          </p:cNvPr>
          <p:cNvSpPr>
            <a:spLocks noGrp="1"/>
          </p:cNvSpPr>
          <p:nvPr>
            <p:ph type="dt" sz="half" idx="10"/>
          </p:nvPr>
        </p:nvSpPr>
        <p:spPr/>
        <p:txBody>
          <a:bodyPr/>
          <a:lstStyle/>
          <a:p>
            <a:fld id="{F0D356AD-C17D-DC49-85EE-F81B0D89A3E6}" type="datetimeFigureOut">
              <a:rPr kumimoji="1" lang="zh-CN" altLang="en-US" smtClean="0"/>
              <a:t>2020/11/30</a:t>
            </a:fld>
            <a:endParaRPr kumimoji="1" lang="zh-CN" altLang="en-US"/>
          </a:p>
        </p:txBody>
      </p:sp>
      <p:sp>
        <p:nvSpPr>
          <p:cNvPr id="4" name="页脚占位符 3">
            <a:extLst>
              <a:ext uri="{FF2B5EF4-FFF2-40B4-BE49-F238E27FC236}">
                <a16:creationId xmlns:a16="http://schemas.microsoft.com/office/drawing/2014/main" id="{7E4C4F3C-0760-694A-AAE0-153A1B3E3D5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A02855C-8F2E-A647-AC5A-5C43FAC63511}"/>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70332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312BF6-3CD2-1E48-94A9-96F34741B863}"/>
              </a:ext>
            </a:extLst>
          </p:cNvPr>
          <p:cNvSpPr>
            <a:spLocks noGrp="1"/>
          </p:cNvSpPr>
          <p:nvPr>
            <p:ph type="dt" sz="half" idx="10"/>
          </p:nvPr>
        </p:nvSpPr>
        <p:spPr/>
        <p:txBody>
          <a:bodyPr/>
          <a:lstStyle/>
          <a:p>
            <a:fld id="{F0D356AD-C17D-DC49-85EE-F81B0D89A3E6}" type="datetimeFigureOut">
              <a:rPr kumimoji="1" lang="zh-CN" altLang="en-US" smtClean="0"/>
              <a:t>2020/11/30</a:t>
            </a:fld>
            <a:endParaRPr kumimoji="1" lang="zh-CN" altLang="en-US"/>
          </a:p>
        </p:txBody>
      </p:sp>
      <p:sp>
        <p:nvSpPr>
          <p:cNvPr id="3" name="页脚占位符 2">
            <a:extLst>
              <a:ext uri="{FF2B5EF4-FFF2-40B4-BE49-F238E27FC236}">
                <a16:creationId xmlns:a16="http://schemas.microsoft.com/office/drawing/2014/main" id="{9704A619-3C17-9945-B8C5-D79D7BE5CC8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442E965-5329-4342-8424-A8DA6D799814}"/>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196869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8F93F-58B0-7644-8826-EC2948B9A90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9A0F107-0617-BA4C-8489-9357137668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2A58D66-581F-6B4B-961F-EB8D7E00F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D86423E-9276-7C46-996D-2263741E19F5}"/>
              </a:ext>
            </a:extLst>
          </p:cNvPr>
          <p:cNvSpPr>
            <a:spLocks noGrp="1"/>
          </p:cNvSpPr>
          <p:nvPr>
            <p:ph type="dt" sz="half" idx="10"/>
          </p:nvPr>
        </p:nvSpPr>
        <p:spPr/>
        <p:txBody>
          <a:bodyPr/>
          <a:lstStyle/>
          <a:p>
            <a:fld id="{F0D356AD-C17D-DC49-85EE-F81B0D89A3E6}" type="datetimeFigureOut">
              <a:rPr kumimoji="1" lang="zh-CN" altLang="en-US" smtClean="0"/>
              <a:t>2020/11/30</a:t>
            </a:fld>
            <a:endParaRPr kumimoji="1" lang="zh-CN" altLang="en-US"/>
          </a:p>
        </p:txBody>
      </p:sp>
      <p:sp>
        <p:nvSpPr>
          <p:cNvPr id="6" name="页脚占位符 5">
            <a:extLst>
              <a:ext uri="{FF2B5EF4-FFF2-40B4-BE49-F238E27FC236}">
                <a16:creationId xmlns:a16="http://schemas.microsoft.com/office/drawing/2014/main" id="{21F9D0CC-C2F1-EE4F-9D55-B761FD19F80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B313841-DAE9-5947-B754-BE08D39E1A5D}"/>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6370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5E492-CE83-B94A-9FEC-A5781417B2F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497E7EE-B2A3-574C-B9F7-C2875C2D4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CB45320-992F-5144-A284-DFDDD157C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E95632B-AF60-B049-90F6-18FC1451FEB3}"/>
              </a:ext>
            </a:extLst>
          </p:cNvPr>
          <p:cNvSpPr>
            <a:spLocks noGrp="1"/>
          </p:cNvSpPr>
          <p:nvPr>
            <p:ph type="dt" sz="half" idx="10"/>
          </p:nvPr>
        </p:nvSpPr>
        <p:spPr/>
        <p:txBody>
          <a:bodyPr/>
          <a:lstStyle/>
          <a:p>
            <a:fld id="{F0D356AD-C17D-DC49-85EE-F81B0D89A3E6}" type="datetimeFigureOut">
              <a:rPr kumimoji="1" lang="zh-CN" altLang="en-US" smtClean="0"/>
              <a:t>2020/11/30</a:t>
            </a:fld>
            <a:endParaRPr kumimoji="1" lang="zh-CN" altLang="en-US"/>
          </a:p>
        </p:txBody>
      </p:sp>
      <p:sp>
        <p:nvSpPr>
          <p:cNvPr id="6" name="页脚占位符 5">
            <a:extLst>
              <a:ext uri="{FF2B5EF4-FFF2-40B4-BE49-F238E27FC236}">
                <a16:creationId xmlns:a16="http://schemas.microsoft.com/office/drawing/2014/main" id="{27E06FA0-7780-C848-8308-56B582A101D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35BD731-F1EE-5D4D-B6C8-B881BDFF5EDF}"/>
              </a:ext>
            </a:extLst>
          </p:cNvPr>
          <p:cNvSpPr>
            <a:spLocks noGrp="1"/>
          </p:cNvSpPr>
          <p:nvPr>
            <p:ph type="sldNum" sz="quarter" idx="12"/>
          </p:nvPr>
        </p:nvSpPr>
        <p:spPr/>
        <p:txBody>
          <a:body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418713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A6199F-BF2D-3C42-894C-2A6C4DFB7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864098E-C20A-0F46-8DF5-10DAF89567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014F0AA-AC9D-434A-8858-F3D6141B7F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356AD-C17D-DC49-85EE-F81B0D89A3E6}" type="datetimeFigureOut">
              <a:rPr kumimoji="1" lang="zh-CN" altLang="en-US" smtClean="0"/>
              <a:t>2020/11/30</a:t>
            </a:fld>
            <a:endParaRPr kumimoji="1" lang="zh-CN" altLang="en-US"/>
          </a:p>
        </p:txBody>
      </p:sp>
      <p:sp>
        <p:nvSpPr>
          <p:cNvPr id="5" name="页脚占位符 4">
            <a:extLst>
              <a:ext uri="{FF2B5EF4-FFF2-40B4-BE49-F238E27FC236}">
                <a16:creationId xmlns:a16="http://schemas.microsoft.com/office/drawing/2014/main" id="{5C88CA23-A82A-2A41-B189-ACC6426E7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A690401-9402-154A-8E10-3254E10D5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BC3E8E-A21F-4143-A6B3-301986F8EDD7}" type="slidenum">
              <a:rPr kumimoji="1" lang="zh-CN" altLang="en-US" smtClean="0"/>
              <a:t>‹#›</a:t>
            </a:fld>
            <a:endParaRPr kumimoji="1" lang="zh-CN" altLang="en-US"/>
          </a:p>
        </p:txBody>
      </p:sp>
    </p:spTree>
    <p:extLst>
      <p:ext uri="{BB962C8B-B14F-4D97-AF65-F5344CB8AC3E}">
        <p14:creationId xmlns:p14="http://schemas.microsoft.com/office/powerpoint/2010/main" val="1426879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6.png"/><Relationship Id="rId7" Type="http://schemas.openxmlformats.org/officeDocument/2006/relationships/image" Target="../media/image7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22.png"/><Relationship Id="rId7" Type="http://schemas.openxmlformats.org/officeDocument/2006/relationships/image" Target="../media/image50.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70.png"/><Relationship Id="rId10" Type="http://schemas.openxmlformats.org/officeDocument/2006/relationships/image" Target="../media/image21.png"/><Relationship Id="rId4" Type="http://schemas.openxmlformats.org/officeDocument/2006/relationships/image" Target="../media/image30.png"/><Relationship Id="rId9"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7F225-D82E-EA49-AECB-7F06CB70B93F}"/>
              </a:ext>
            </a:extLst>
          </p:cNvPr>
          <p:cNvSpPr>
            <a:spLocks noGrp="1"/>
          </p:cNvSpPr>
          <p:nvPr>
            <p:ph type="ctrTitle"/>
          </p:nvPr>
        </p:nvSpPr>
        <p:spPr/>
        <p:txBody>
          <a:bodyPr>
            <a:normAutofit/>
          </a:bodyPr>
          <a:lstStyle/>
          <a:p>
            <a:r>
              <a:rPr kumimoji="1" lang="en-US" altLang="zh-CN" sz="4800" dirty="0">
                <a:latin typeface="Times New Roman" panose="02020603050405020304" pitchFamily="18" charset="0"/>
                <a:cs typeface="Times New Roman" panose="02020603050405020304" pitchFamily="18" charset="0"/>
              </a:rPr>
              <a:t>High Accuracy Measurement over Multiple Dimensions</a:t>
            </a:r>
            <a:endParaRPr kumimoji="1" lang="zh-CN" altLang="en-US" sz="48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6D7C3E0B-2C67-534D-BB94-2B746F85455E}"/>
              </a:ext>
            </a:extLst>
          </p:cNvPr>
          <p:cNvSpPr>
            <a:spLocks noGrp="1"/>
          </p:cNvSpPr>
          <p:nvPr>
            <p:ph type="subTitle" idx="1"/>
          </p:nvPr>
        </p:nvSpPr>
        <p:spPr>
          <a:xfrm>
            <a:off x="1524000" y="3801734"/>
            <a:ext cx="9144000" cy="843838"/>
          </a:xfrm>
        </p:spPr>
        <p:txBody>
          <a:bodyPr/>
          <a:lstStyle/>
          <a:p>
            <a:r>
              <a:rPr kumimoji="1" lang="en-US" altLang="zh-CN" dirty="0" err="1">
                <a:latin typeface="Times New Roman" panose="02020603050405020304" pitchFamily="18" charset="0"/>
                <a:cs typeface="Times New Roman" panose="02020603050405020304" pitchFamily="18" charset="0"/>
              </a:rPr>
              <a:t>Yinda</a:t>
            </a:r>
            <a:r>
              <a:rPr kumimoji="1" lang="en-US" altLang="zh-CN" dirty="0">
                <a:latin typeface="Times New Roman" panose="02020603050405020304" pitchFamily="18" charset="0"/>
                <a:cs typeface="Times New Roman" panose="02020603050405020304" pitchFamily="18" charset="0"/>
              </a:rPr>
              <a:t> Zhang</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1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a:latin typeface="Times New Roman" panose="02020603050405020304" pitchFamily="18" charset="0"/>
                <a:cs typeface="Times New Roman" panose="02020603050405020304" pitchFamily="18" charset="0"/>
              </a:rPr>
              <a:t>Limitations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Count-Min &amp; Count sketch are not aggregation friendly</a:t>
            </a:r>
          </a:p>
          <a:p>
            <a:pPr lvl="1"/>
            <a:r>
              <a:rPr kumimoji="1" lang="en-US" altLang="zh-CN" dirty="0">
                <a:latin typeface="Times New Roman" charset="0"/>
                <a:ea typeface="Times New Roman" charset="0"/>
                <a:cs typeface="Times New Roman" charset="0"/>
              </a:rPr>
              <a:t>mainly designed for single dimension</a:t>
            </a:r>
          </a:p>
          <a:p>
            <a:r>
              <a:rPr kumimoji="1" lang="en-US" altLang="zh-CN" dirty="0">
                <a:latin typeface="Times New Roman" charset="0"/>
                <a:ea typeface="Times New Roman" charset="0"/>
                <a:cs typeface="Times New Roman" charset="0"/>
              </a:rPr>
              <a:t>Error</a:t>
            </a:r>
            <a:r>
              <a:rPr kumimoji="1" lang="zh-CN" altLang="en-US" dirty="0">
                <a:latin typeface="Times New Roman" charset="0"/>
                <a:ea typeface="Times New Roman" charset="0"/>
                <a:cs typeface="Times New Roman" charset="0"/>
              </a:rPr>
              <a:t> </a:t>
            </a:r>
            <a:r>
              <a:rPr lang="zh-CN" altLang="en-US" dirty="0">
                <a:latin typeface="Times New Roman" charset="0"/>
                <a:ea typeface="Times New Roman" charset="0"/>
                <a:cs typeface="Times New Roman" charset="0"/>
              </a:rPr>
              <a:t>∝ </a:t>
            </a:r>
            <a:r>
              <a:rPr lang="en-US" altLang="zh-CN" dirty="0">
                <a:latin typeface="Times New Roman" charset="0"/>
                <a:ea typeface="Times New Roman" charset="0"/>
                <a:cs typeface="Times New Roman" charset="0"/>
              </a:rPr>
              <a:t>sum size of traffic pass each sketch</a:t>
            </a:r>
          </a:p>
          <a:p>
            <a:pPr lvl="1"/>
            <a:r>
              <a:rPr kumimoji="1" lang="en-US" altLang="zh-CN" dirty="0">
                <a:latin typeface="Times New Roman" charset="0"/>
                <a:ea typeface="Times New Roman" charset="0"/>
                <a:cs typeface="Times New Roman" charset="0"/>
              </a:rPr>
              <a:t>Query in a wide range (do not know the exact range)</a:t>
            </a: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515467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Min-granularity</a:t>
            </a:r>
          </a:p>
        </p:txBody>
      </p:sp>
    </p:spTree>
    <p:extLst>
      <p:ext uri="{BB962C8B-B14F-4D97-AF65-F5344CB8AC3E}">
        <p14:creationId xmlns:p14="http://schemas.microsoft.com/office/powerpoint/2010/main" val="281255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Min-granularity</a:t>
            </a:r>
          </a:p>
        </p:txBody>
      </p:sp>
      <p:sp>
        <p:nvSpPr>
          <p:cNvPr id="4" name="标题 1">
            <a:extLst>
              <a:ext uri="{FF2B5EF4-FFF2-40B4-BE49-F238E27FC236}">
                <a16:creationId xmlns:a16="http://schemas.microsoft.com/office/drawing/2014/main" id="{F0405D1C-A876-8341-918E-A5D66A83827F}"/>
              </a:ext>
            </a:extLst>
          </p:cNvPr>
          <p:cNvSpPr txBox="1">
            <a:spLocks/>
          </p:cNvSpPr>
          <p:nvPr/>
        </p:nvSpPr>
        <p:spPr>
          <a:xfrm>
            <a:off x="838200" y="3605212"/>
            <a:ext cx="10515600" cy="25717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dirty="0">
                <a:latin typeface="Times New Roman" panose="02020603050405020304" pitchFamily="18" charset="0"/>
                <a:cs typeface="Times New Roman" panose="02020603050405020304" pitchFamily="18" charset="0"/>
              </a:rPr>
              <a:t>M</a:t>
            </a:r>
            <a:r>
              <a:rPr kumimoji="1" lang="en-US" altLang="zh-CN" dirty="0">
                <a:latin typeface="Times New Roman" charset="0"/>
                <a:ea typeface="Times New Roman" charset="0"/>
                <a:cs typeface="Times New Roman" charset="0"/>
              </a:rPr>
              <a:t>in-granularity dimension already</a:t>
            </a:r>
            <a:r>
              <a:rPr kumimoji="1" lang="zh-CN" altLang="en-US" dirty="0">
                <a:latin typeface="Times New Roman" charset="0"/>
                <a:ea typeface="Times New Roman" charset="0"/>
                <a:cs typeface="Times New Roman" charset="0"/>
              </a:rPr>
              <a:t> </a:t>
            </a:r>
            <a:r>
              <a:rPr kumimoji="1" lang="en-US" altLang="zh-CN" dirty="0">
                <a:latin typeface="Times New Roman" charset="0"/>
                <a:ea typeface="Times New Roman" charset="0"/>
                <a:cs typeface="Times New Roman" charset="0"/>
              </a:rPr>
              <a:t>contains enough information</a:t>
            </a:r>
          </a:p>
          <a:p>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9173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110889649"/>
              </p:ext>
            </p:extLst>
          </p:nvPr>
        </p:nvGraphicFramePr>
        <p:xfrm>
          <a:off x="631030" y="2148417"/>
          <a:ext cx="10929940" cy="2052108"/>
        </p:xfrm>
        <a:graphic>
          <a:graphicData uri="http://schemas.openxmlformats.org/drawingml/2006/table">
            <a:tbl>
              <a:tblPr firstRow="1" bandRow="1">
                <a:tableStyleId>{5C22544A-7EE6-4342-B048-85BDC9FD1C3A}</a:tableStyleId>
              </a:tblPr>
              <a:tblGrid>
                <a:gridCol w="2069308">
                  <a:extLst>
                    <a:ext uri="{9D8B030D-6E8A-4147-A177-3AD203B41FA5}">
                      <a16:colId xmlns:a16="http://schemas.microsoft.com/office/drawing/2014/main" val="20000"/>
                    </a:ext>
                  </a:extLst>
                </a:gridCol>
                <a:gridCol w="4414838">
                  <a:extLst>
                    <a:ext uri="{9D8B030D-6E8A-4147-A177-3AD203B41FA5}">
                      <a16:colId xmlns:a16="http://schemas.microsoft.com/office/drawing/2014/main" val="20001"/>
                    </a:ext>
                  </a:extLst>
                </a:gridCol>
                <a:gridCol w="4445794">
                  <a:extLst>
                    <a:ext uri="{9D8B030D-6E8A-4147-A177-3AD203B41FA5}">
                      <a16:colId xmlns:a16="http://schemas.microsoft.com/office/drawing/2014/main" val="20002"/>
                    </a:ext>
                  </a:extLst>
                </a:gridCol>
              </a:tblGrid>
              <a:tr h="684036">
                <a:tc>
                  <a:txBody>
                    <a:bodyPr/>
                    <a:lstStyle/>
                    <a:p>
                      <a:pPr algn="ct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Prior</a:t>
                      </a:r>
                      <a:r>
                        <a:rPr lang="en-US" altLang="zh-CN" sz="2800" baseline="0" dirty="0">
                          <a:solidFill>
                            <a:schemeClr val="tx1"/>
                          </a:solidFill>
                          <a:latin typeface="Times New Roman" charset="0"/>
                          <a:ea typeface="Times New Roman" charset="0"/>
                          <a:cs typeface="Times New Roman" charset="0"/>
                        </a:rPr>
                        <a:t> Algorithms</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Our solution</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84036">
                <a:tc>
                  <a:txBody>
                    <a:bodyPr/>
                    <a:lstStyle/>
                    <a:p>
                      <a:pPr algn="ctr"/>
                      <a:r>
                        <a:rPr lang="en-US" altLang="zh-CN" sz="2800" baseline="0" dirty="0">
                          <a:solidFill>
                            <a:schemeClr val="tx1"/>
                          </a:solidFill>
                          <a:latin typeface="Times New Roman" charset="0"/>
                          <a:ea typeface="Times New Roman" charset="0"/>
                          <a:cs typeface="Times New Roman" charset="0"/>
                        </a:rPr>
                        <a:t>D of traffic</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Measure</a:t>
                      </a:r>
                      <a:r>
                        <a:rPr lang="en-US" altLang="zh-CN" sz="2800" baseline="0" dirty="0">
                          <a:solidFill>
                            <a:schemeClr val="tx1"/>
                          </a:solidFill>
                          <a:latin typeface="Times New Roman" charset="0"/>
                          <a:ea typeface="Times New Roman" charset="0"/>
                          <a:cs typeface="Times New Roman" charset="0"/>
                        </a:rPr>
                        <a:t> separately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840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chemeClr val="tx1"/>
                          </a:solidFill>
                          <a:latin typeface="Times New Roman" charset="0"/>
                          <a:ea typeface="Times New Roman" charset="0"/>
                          <a:cs typeface="Times New Roman" charset="0"/>
                        </a:rPr>
                        <a:t>D of sketch</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3409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1.2 Our solution</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7" name="表格 6"/>
          <p:cNvGraphicFramePr>
            <a:graphicFrameLocks noGrp="1"/>
          </p:cNvGraphicFramePr>
          <p:nvPr/>
        </p:nvGraphicFramePr>
        <p:xfrm>
          <a:off x="631030" y="2148417"/>
          <a:ext cx="10929940" cy="2052108"/>
        </p:xfrm>
        <a:graphic>
          <a:graphicData uri="http://schemas.openxmlformats.org/drawingml/2006/table">
            <a:tbl>
              <a:tblPr firstRow="1" bandRow="1">
                <a:tableStyleId>{5C22544A-7EE6-4342-B048-85BDC9FD1C3A}</a:tableStyleId>
              </a:tblPr>
              <a:tblGrid>
                <a:gridCol w="2069308">
                  <a:extLst>
                    <a:ext uri="{9D8B030D-6E8A-4147-A177-3AD203B41FA5}">
                      <a16:colId xmlns:a16="http://schemas.microsoft.com/office/drawing/2014/main" val="20000"/>
                    </a:ext>
                  </a:extLst>
                </a:gridCol>
                <a:gridCol w="4414838">
                  <a:extLst>
                    <a:ext uri="{9D8B030D-6E8A-4147-A177-3AD203B41FA5}">
                      <a16:colId xmlns:a16="http://schemas.microsoft.com/office/drawing/2014/main" val="20001"/>
                    </a:ext>
                  </a:extLst>
                </a:gridCol>
                <a:gridCol w="4445794">
                  <a:extLst>
                    <a:ext uri="{9D8B030D-6E8A-4147-A177-3AD203B41FA5}">
                      <a16:colId xmlns:a16="http://schemas.microsoft.com/office/drawing/2014/main" val="20002"/>
                    </a:ext>
                  </a:extLst>
                </a:gridCol>
              </a:tblGrid>
              <a:tr h="684036">
                <a:tc>
                  <a:txBody>
                    <a:bodyPr/>
                    <a:lstStyle/>
                    <a:p>
                      <a:pPr algn="ct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Prior</a:t>
                      </a:r>
                      <a:r>
                        <a:rPr lang="en-US" altLang="zh-CN" sz="2800" baseline="0" dirty="0">
                          <a:solidFill>
                            <a:schemeClr val="tx1"/>
                          </a:solidFill>
                          <a:latin typeface="Times New Roman" charset="0"/>
                          <a:ea typeface="Times New Roman" charset="0"/>
                          <a:cs typeface="Times New Roman" charset="0"/>
                        </a:rPr>
                        <a:t> Algorithms</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Our solution</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684036">
                <a:tc>
                  <a:txBody>
                    <a:bodyPr/>
                    <a:lstStyle/>
                    <a:p>
                      <a:pPr algn="ctr"/>
                      <a:r>
                        <a:rPr lang="en-US" altLang="zh-CN" sz="2800" baseline="0" dirty="0">
                          <a:solidFill>
                            <a:schemeClr val="tx1"/>
                          </a:solidFill>
                          <a:latin typeface="Times New Roman" charset="0"/>
                          <a:ea typeface="Times New Roman" charset="0"/>
                          <a:cs typeface="Times New Roman" charset="0"/>
                        </a:rPr>
                        <a:t>D of traffic</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Measure</a:t>
                      </a:r>
                      <a:r>
                        <a:rPr lang="en-US" altLang="zh-CN" sz="2800" baseline="0" dirty="0">
                          <a:solidFill>
                            <a:schemeClr val="tx1"/>
                          </a:solidFill>
                          <a:latin typeface="Times New Roman" charset="0"/>
                          <a:ea typeface="Times New Roman" charset="0"/>
                          <a:cs typeface="Times New Roman" charset="0"/>
                        </a:rPr>
                        <a:t> separately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840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aseline="0" dirty="0">
                          <a:solidFill>
                            <a:schemeClr val="tx1"/>
                          </a:solidFill>
                          <a:latin typeface="Times New Roman" charset="0"/>
                          <a:ea typeface="Times New Roman" charset="0"/>
                          <a:cs typeface="Times New Roman" charset="0"/>
                        </a:rPr>
                        <a:t>D of sketch</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dirty="0">
                          <a:solidFill>
                            <a:schemeClr val="tx1"/>
                          </a:solidFill>
                          <a:latin typeface="Times New Roman" charset="0"/>
                          <a:ea typeface="Times New Roman" charset="0"/>
                          <a:cs typeface="Times New Roman" charset="0"/>
                        </a:rPr>
                        <a:t>Aggregate Min-granularity</a:t>
                      </a:r>
                      <a:endParaRPr lang="zh-CN" altLang="en-US" sz="2800" dirty="0">
                        <a:solidFill>
                          <a:schemeClr val="tx1"/>
                        </a:solidFill>
                        <a:latin typeface="Times New Roman" charset="0"/>
                        <a:ea typeface="Times New Roman" charset="0"/>
                        <a:cs typeface="Times New Roman"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 name="标题 1">
            <a:extLst>
              <a:ext uri="{FF2B5EF4-FFF2-40B4-BE49-F238E27FC236}">
                <a16:creationId xmlns:a16="http://schemas.microsoft.com/office/drawing/2014/main" id="{F0405D1C-A876-8341-918E-A5D66A83827F}"/>
              </a:ext>
            </a:extLst>
          </p:cNvPr>
          <p:cNvSpPr txBox="1">
            <a:spLocks/>
          </p:cNvSpPr>
          <p:nvPr/>
        </p:nvSpPr>
        <p:spPr>
          <a:xfrm>
            <a:off x="200025" y="4846637"/>
            <a:ext cx="49696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3600">
                <a:latin typeface="Times New Roman" panose="02020603050405020304" pitchFamily="18" charset="0"/>
                <a:cs typeface="Times New Roman" panose="02020603050405020304" pitchFamily="18" charset="0"/>
              </a:rPr>
              <a:t>Count/CM </a:t>
            </a:r>
            <a:r>
              <a:rPr kumimoji="1" lang="en-US" altLang="zh-CN" sz="3600" dirty="0">
                <a:latin typeface="Times New Roman" panose="02020603050405020304" pitchFamily="18" charset="0"/>
                <a:cs typeface="Times New Roman" panose="02020603050405020304" pitchFamily="18" charset="0"/>
              </a:rPr>
              <a:t>Sketch</a:t>
            </a:r>
            <a:endParaRPr kumimoji="1" lang="zh-CN" altLang="en-US" sz="3600" dirty="0">
              <a:latin typeface="Times New Roman" panose="02020603050405020304" pitchFamily="18" charset="0"/>
              <a:cs typeface="Times New Roman" panose="02020603050405020304" pitchFamily="18" charset="0"/>
            </a:endParaRPr>
          </a:p>
        </p:txBody>
      </p:sp>
      <p:sp>
        <p:nvSpPr>
          <p:cNvPr id="5" name="标题 1">
            <a:extLst>
              <a:ext uri="{FF2B5EF4-FFF2-40B4-BE49-F238E27FC236}">
                <a16:creationId xmlns:a16="http://schemas.microsoft.com/office/drawing/2014/main" id="{F0405D1C-A876-8341-918E-A5D66A83827F}"/>
              </a:ext>
            </a:extLst>
          </p:cNvPr>
          <p:cNvSpPr txBox="1">
            <a:spLocks/>
          </p:cNvSpPr>
          <p:nvPr/>
        </p:nvSpPr>
        <p:spPr>
          <a:xfrm>
            <a:off x="6384132" y="4846637"/>
            <a:ext cx="49696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3600">
                <a:latin typeface="Times New Roman" panose="02020603050405020304" pitchFamily="18" charset="0"/>
                <a:cs typeface="Times New Roman" panose="02020603050405020304" pitchFamily="18" charset="0"/>
              </a:rPr>
              <a:t>Aggregation-Friendly </a:t>
            </a:r>
            <a:r>
              <a:rPr kumimoji="1" lang="en-US" altLang="zh-CN" sz="3600" dirty="0">
                <a:latin typeface="Times New Roman" panose="02020603050405020304" pitchFamily="18" charset="0"/>
                <a:cs typeface="Times New Roman" panose="02020603050405020304" pitchFamily="18" charset="0"/>
              </a:rPr>
              <a:t>Algorithm</a:t>
            </a:r>
            <a:endParaRPr kumimoji="1" lang="zh-CN" altLang="en-US" sz="3600" dirty="0">
              <a:latin typeface="Times New Roman" panose="02020603050405020304" pitchFamily="18" charset="0"/>
              <a:cs typeface="Times New Roman" panose="02020603050405020304" pitchFamily="18" charset="0"/>
            </a:endParaRPr>
          </a:p>
        </p:txBody>
      </p:sp>
      <p:sp>
        <p:nvSpPr>
          <p:cNvPr id="6" name="右箭头 5"/>
          <p:cNvSpPr/>
          <p:nvPr/>
        </p:nvSpPr>
        <p:spPr>
          <a:xfrm>
            <a:off x="4769645" y="5109558"/>
            <a:ext cx="1614487" cy="7997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3808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Aggregation-friendly</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Subset sum estimation</a:t>
            </a:r>
          </a:p>
          <a:p>
            <a:r>
              <a:rPr kumimoji="1" lang="en-US" altLang="zh-CN" dirty="0">
                <a:latin typeface="Times New Roman" charset="0"/>
                <a:ea typeface="Times New Roman" charset="0"/>
                <a:cs typeface="Times New Roman" charset="0"/>
              </a:rPr>
              <a:t>Variance sum minimization</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50358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Subset-Sum Estimation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If we have known the exact size of all traffic, we can directly calculate the optimal choice to achieve variance sum minimization</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134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Subset-Sum Estimation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If we have known the exact size of all traffic, we can directly calculate the optimal choice to achieve variance sum minimization</a:t>
            </a:r>
          </a:p>
          <a:p>
            <a:endParaRPr kumimoji="1" lang="en-US" altLang="zh-CN" dirty="0">
              <a:latin typeface="Times New Roman" charset="0"/>
              <a:ea typeface="Times New Roman" charset="0"/>
              <a:cs typeface="Times New Roman" charset="0"/>
            </a:endParaRPr>
          </a:p>
          <a:p>
            <a:r>
              <a:rPr kumimoji="1" lang="en-US" altLang="zh-CN" dirty="0">
                <a:latin typeface="Times New Roman" charset="0"/>
                <a:ea typeface="Times New Roman" charset="0"/>
                <a:cs typeface="Times New Roman" charset="0"/>
              </a:rPr>
              <a:t>God’s perspective? -- unrealistic</a:t>
            </a:r>
          </a:p>
          <a:p>
            <a:r>
              <a:rPr kumimoji="1" lang="en-US" altLang="zh-CN" dirty="0">
                <a:latin typeface="Times New Roman" charset="0"/>
                <a:ea typeface="Times New Roman" charset="0"/>
                <a:cs typeface="Times New Roman" charset="0"/>
              </a:rPr>
              <a:t>Computation based on overall data? – low throughput</a:t>
            </a:r>
          </a:p>
          <a:p>
            <a:pPr lvl="1"/>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5978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Our solution</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charset="0"/>
                <a:ea typeface="Times New Roman" charset="0"/>
                <a:cs typeface="Times New Roman" charset="0"/>
              </a:rPr>
              <a:t>Fit in sketch-based data structure</a:t>
            </a:r>
          </a:p>
          <a:p>
            <a:r>
              <a:rPr kumimoji="1" lang="en-US" altLang="zh-CN" dirty="0">
                <a:latin typeface="Times New Roman" charset="0"/>
                <a:ea typeface="Times New Roman" charset="0"/>
                <a:cs typeface="Times New Roman" charset="0"/>
              </a:rPr>
              <a:t>Minimize variance sum locally</a:t>
            </a:r>
          </a:p>
        </p:txBody>
      </p:sp>
    </p:spTree>
    <p:extLst>
      <p:ext uri="{BB962C8B-B14F-4D97-AF65-F5344CB8AC3E}">
        <p14:creationId xmlns:p14="http://schemas.microsoft.com/office/powerpoint/2010/main" val="1165919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3247C-369A-F04E-AEFA-A7F98653C3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kumimoji="1" lang="en-US" altLang="zh-CN" sz="5200" dirty="0">
                <a:latin typeface="Times New Roman" panose="02020603050405020304" pitchFamily="18" charset="0"/>
                <a:cs typeface="Times New Roman" panose="02020603050405020304" pitchFamily="18" charset="0"/>
              </a:rPr>
              <a:t>3 Overview</a:t>
            </a:r>
          </a:p>
        </p:txBody>
      </p:sp>
    </p:spTree>
    <p:extLst>
      <p:ext uri="{BB962C8B-B14F-4D97-AF65-F5344CB8AC3E}">
        <p14:creationId xmlns:p14="http://schemas.microsoft.com/office/powerpoint/2010/main" val="327962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623247C-369A-F04E-AEFA-A7F98653C3A5}"/>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kumimoji="1" lang="en-US" altLang="zh-CN" sz="5200" dirty="0">
                <a:latin typeface="Times New Roman" panose="02020603050405020304" pitchFamily="18" charset="0"/>
                <a:cs typeface="Times New Roman" panose="02020603050405020304" pitchFamily="18" charset="0"/>
              </a:rPr>
              <a:t>1.1 Background and Motivation</a:t>
            </a:r>
          </a:p>
        </p:txBody>
      </p:sp>
      <p:pic>
        <p:nvPicPr>
          <p:cNvPr id="7" name="图片 6" descr="图示&#10;&#10;描述已自动生成">
            <a:extLst>
              <a:ext uri="{FF2B5EF4-FFF2-40B4-BE49-F238E27FC236}">
                <a16:creationId xmlns:a16="http://schemas.microsoft.com/office/drawing/2014/main" id="{0CF54521-CC0B-DF49-8831-759E7130C1FC}"/>
              </a:ext>
            </a:extLst>
          </p:cNvPr>
          <p:cNvPicPr>
            <a:picLocks noChangeAspect="1"/>
          </p:cNvPicPr>
          <p:nvPr/>
        </p:nvPicPr>
        <p:blipFill>
          <a:blip r:embed="rId3"/>
          <a:stretch>
            <a:fillRect/>
          </a:stretch>
        </p:blipFill>
        <p:spPr>
          <a:xfrm>
            <a:off x="726322" y="2505720"/>
            <a:ext cx="4729861" cy="3346376"/>
          </a:xfrm>
          <a:prstGeom prst="rect">
            <a:avLst/>
          </a:prstGeom>
        </p:spPr>
      </p:pic>
      <p:pic>
        <p:nvPicPr>
          <p:cNvPr id="5" name="图片 4" descr="图示&#10;&#10;描述已自动生成">
            <a:extLst>
              <a:ext uri="{FF2B5EF4-FFF2-40B4-BE49-F238E27FC236}">
                <a16:creationId xmlns:a16="http://schemas.microsoft.com/office/drawing/2014/main" id="{3E5AE733-5896-9743-8A7E-09451E85D813}"/>
              </a:ext>
            </a:extLst>
          </p:cNvPr>
          <p:cNvPicPr>
            <a:picLocks noChangeAspect="1"/>
          </p:cNvPicPr>
          <p:nvPr/>
        </p:nvPicPr>
        <p:blipFill>
          <a:blip r:embed="rId4"/>
          <a:stretch>
            <a:fillRect/>
          </a:stretch>
        </p:blipFill>
        <p:spPr>
          <a:xfrm>
            <a:off x="6182506" y="3214889"/>
            <a:ext cx="5828261" cy="2200167"/>
          </a:xfrm>
          <a:prstGeom prst="rect">
            <a:avLst/>
          </a:prstGeom>
        </p:spPr>
      </p:pic>
    </p:spTree>
    <p:extLst>
      <p:ext uri="{BB962C8B-B14F-4D97-AF65-F5344CB8AC3E}">
        <p14:creationId xmlns:p14="http://schemas.microsoft.com/office/powerpoint/2010/main" val="3773275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4010966" y="407582"/>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Applications</a:t>
            </a:r>
          </a:p>
        </p:txBody>
      </p:sp>
      <mc:AlternateContent xmlns:mc="http://schemas.openxmlformats.org/markup-compatibility/2006" xmlns:a14="http://schemas.microsoft.com/office/drawing/2010/main">
        <mc:Choice Requires="a14">
          <p:sp>
            <p:nvSpPr>
              <p:cNvPr id="13" name="矩形 12"/>
              <p:cNvSpPr/>
              <p:nvPr/>
            </p:nvSpPr>
            <p:spPr>
              <a:xfrm flipH="1">
                <a:off x="94801" y="2217564"/>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Control Plane </a:t>
                </a: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4.3</a:t>
                </a:r>
              </a:p>
            </p:txBody>
          </p:sp>
        </mc:Choice>
        <mc:Fallback xmlns="">
          <p:sp>
            <p:nvSpPr>
              <p:cNvPr id="13" name="矩形 12"/>
              <p:cNvSpPr>
                <a:spLocks noRot="1" noChangeAspect="1" noMove="1" noResize="1" noEditPoints="1" noAdjustHandles="1" noChangeArrowheads="1" noChangeShapeType="1" noTextEdit="1"/>
              </p:cNvSpPr>
              <p:nvPr/>
            </p:nvSpPr>
            <p:spPr>
              <a:xfrm flipH="1">
                <a:off x="94801" y="2217564"/>
                <a:ext cx="2729905" cy="954107"/>
              </a:xfrm>
              <a:prstGeom prst="rect">
                <a:avLst/>
              </a:prstGeom>
              <a:blipFill rotWithShape="0">
                <a:blip r:embed="rId2"/>
                <a:stretch>
                  <a:fillRect t="-7051" b="-17308"/>
                </a:stretch>
              </a:blipFill>
            </p:spPr>
            <p:txBody>
              <a:bodyPr/>
              <a:lstStyle/>
              <a:p>
                <a:r>
                  <a:rPr lang="zh-CN" altLang="en-US">
                    <a:noFill/>
                  </a:rPr>
                  <a:t> </a:t>
                </a:r>
              </a:p>
            </p:txBody>
          </p:sp>
        </mc:Fallback>
      </mc:AlternateContent>
      <p:cxnSp>
        <p:nvCxnSpPr>
          <p:cNvPr id="15" name="直线连接符 14"/>
          <p:cNvCxnSpPr/>
          <p:nvPr/>
        </p:nvCxnSpPr>
        <p:spPr>
          <a:xfrm>
            <a:off x="526922" y="1500188"/>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526922" y="3467096"/>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0" name="组 19"/>
          <p:cNvGrpSpPr/>
          <p:nvPr/>
        </p:nvGrpSpPr>
        <p:grpSpPr>
          <a:xfrm>
            <a:off x="7899993" y="2002960"/>
            <a:ext cx="2729905" cy="1166484"/>
            <a:chOff x="7860009" y="2202820"/>
            <a:chExt cx="2729905" cy="1166484"/>
          </a:xfrm>
        </p:grpSpPr>
        <p:sp>
          <p:nvSpPr>
            <p:cNvPr id="12" name="圆角矩形 11"/>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flipH="1">
              <a:off x="7860009" y="2263274"/>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Topology information</a:t>
              </a:r>
            </a:p>
          </p:txBody>
        </p:sp>
      </p:grpSp>
      <p:sp>
        <p:nvSpPr>
          <p:cNvPr id="19" name="矩形 18"/>
          <p:cNvSpPr/>
          <p:nvPr/>
        </p:nvSpPr>
        <p:spPr>
          <a:xfrm flipH="1">
            <a:off x="2381301" y="1034729"/>
            <a:ext cx="2321223" cy="830997"/>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Dimensions Requirements</a:t>
            </a:r>
          </a:p>
        </p:txBody>
      </p:sp>
      <p:sp>
        <p:nvSpPr>
          <p:cNvPr id="24" name="矩形 23"/>
          <p:cNvSpPr/>
          <p:nvPr/>
        </p:nvSpPr>
        <p:spPr>
          <a:xfrm>
            <a:off x="3667425" y="2231396"/>
            <a:ext cx="3501570" cy="668968"/>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p:nvSpPr>
        <p:spPr>
          <a:xfrm flipH="1">
            <a:off x="4119107" y="2298264"/>
            <a:ext cx="2729905" cy="523220"/>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Aggregation</a:t>
            </a:r>
            <a:endParaRPr kumimoji="1" lang="en-US" altLang="zh-CN" sz="2800" dirty="0">
              <a:latin typeface="Times New Roman" charset="0"/>
              <a:ea typeface="Times New Roman" charset="0"/>
              <a:cs typeface="Times New Roman" charset="0"/>
            </a:endParaRPr>
          </a:p>
        </p:txBody>
      </p:sp>
      <p:sp>
        <p:nvSpPr>
          <p:cNvPr id="26" name="矩形 25"/>
          <p:cNvSpPr/>
          <p:nvPr/>
        </p:nvSpPr>
        <p:spPr>
          <a:xfrm flipH="1">
            <a:off x="6016030" y="1034729"/>
            <a:ext cx="2321223" cy="830997"/>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Aggregation Result</a:t>
            </a:r>
            <a:endParaRPr kumimoji="1" lang="en-US" altLang="zh-CN" sz="2400" dirty="0">
              <a:latin typeface="Times New Roman" charset="0"/>
              <a:ea typeface="Times New Roman" charset="0"/>
              <a:cs typeface="Times New Roman" charset="0"/>
            </a:endParaRPr>
          </a:p>
        </p:txBody>
      </p:sp>
      <p:cxnSp>
        <p:nvCxnSpPr>
          <p:cNvPr id="32" name="直线箭头连接符 31"/>
          <p:cNvCxnSpPr/>
          <p:nvPr/>
        </p:nvCxnSpPr>
        <p:spPr>
          <a:xfrm>
            <a:off x="4872038" y="1063304"/>
            <a:ext cx="0" cy="9615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p:cNvCxnSpPr/>
          <p:nvPr/>
        </p:nvCxnSpPr>
        <p:spPr>
          <a:xfrm rot="10800000">
            <a:off x="5967413" y="1063305"/>
            <a:ext cx="0" cy="961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p:cNvCxnSpPr/>
          <p:nvPr/>
        </p:nvCxnSpPr>
        <p:spPr>
          <a:xfrm flipH="1" flipV="1">
            <a:off x="7363093" y="2606782"/>
            <a:ext cx="630982" cy="31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flipH="1" flipV="1">
            <a:off x="5453212" y="3046466"/>
            <a:ext cx="0" cy="106833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flipH="1">
            <a:off x="5277396" y="3033856"/>
            <a:ext cx="2321223" cy="830997"/>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Sketches</a:t>
            </a:r>
            <a:r>
              <a:rPr kumimoji="1" lang="zh-CN" altLang="en-US" sz="2400" dirty="0">
                <a:latin typeface="Times New Roman" charset="0"/>
                <a:ea typeface="Times New Roman" charset="0"/>
                <a:cs typeface="Times New Roman" charset="0"/>
              </a:rPr>
              <a:t> </a:t>
            </a:r>
            <a:r>
              <a:rPr kumimoji="1" lang="en-US" altLang="zh-CN" sz="2400" dirty="0">
                <a:latin typeface="Times New Roman" charset="0"/>
                <a:ea typeface="Times New Roman" charset="0"/>
                <a:cs typeface="Times New Roman" charset="0"/>
              </a:rPr>
              <a:t>Collection</a:t>
            </a:r>
          </a:p>
        </p:txBody>
      </p:sp>
      <p:sp>
        <p:nvSpPr>
          <p:cNvPr id="42" name="矩形 41"/>
          <p:cNvSpPr/>
          <p:nvPr/>
        </p:nvSpPr>
        <p:spPr>
          <a:xfrm flipH="1">
            <a:off x="7942857" y="3910500"/>
            <a:ext cx="2321223" cy="1200329"/>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Measurement on min-granularity dimension </a:t>
            </a:r>
          </a:p>
        </p:txBody>
      </p:sp>
      <mc:AlternateContent xmlns:mc="http://schemas.openxmlformats.org/markup-compatibility/2006" xmlns:a14="http://schemas.microsoft.com/office/drawing/2010/main">
        <mc:Choice Requires="a14">
          <p:sp>
            <p:nvSpPr>
              <p:cNvPr id="43" name="矩形 42"/>
              <p:cNvSpPr/>
              <p:nvPr/>
            </p:nvSpPr>
            <p:spPr>
              <a:xfrm flipH="1">
                <a:off x="173335" y="4545247"/>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Data Plane</a:t>
                </a:r>
              </a:p>
              <a:p>
                <a:pPr algn="ct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4.1, </a:t>
                </a:r>
                <a14:m>
                  <m:oMath xmlns:m="http://schemas.openxmlformats.org/officeDocument/2006/math">
                    <m:r>
                      <m:rPr>
                        <m:nor/>
                      </m:rPr>
                      <a:rPr lang="en-US" altLang="zh-CN" sz="2800"/>
                      <m:t>§</m:t>
                    </m:r>
                  </m:oMath>
                </a14:m>
                <a:r>
                  <a:rPr kumimoji="1" lang="en-US" altLang="zh-CN" sz="2800" dirty="0">
                    <a:latin typeface="Times New Roman" charset="0"/>
                    <a:ea typeface="Times New Roman" charset="0"/>
                    <a:cs typeface="Times New Roman" charset="0"/>
                  </a:rPr>
                  <a:t>4.2</a:t>
                </a:r>
              </a:p>
            </p:txBody>
          </p:sp>
        </mc:Choice>
        <mc:Fallback xmlns="">
          <p:sp>
            <p:nvSpPr>
              <p:cNvPr id="43" name="矩形 42"/>
              <p:cNvSpPr>
                <a:spLocks noRot="1" noChangeAspect="1" noMove="1" noResize="1" noEditPoints="1" noAdjustHandles="1" noChangeArrowheads="1" noChangeShapeType="1" noTextEdit="1"/>
              </p:cNvSpPr>
              <p:nvPr/>
            </p:nvSpPr>
            <p:spPr>
              <a:xfrm flipH="1">
                <a:off x="173335" y="4545247"/>
                <a:ext cx="2729905" cy="954107"/>
              </a:xfrm>
              <a:prstGeom prst="rect">
                <a:avLst/>
              </a:prstGeom>
              <a:blipFill>
                <a:blip r:embed="rId3"/>
                <a:stretch>
                  <a:fillRect t="-8000" b="-18667"/>
                </a:stretch>
              </a:blipFill>
            </p:spPr>
            <p:txBody>
              <a:bodyPr/>
              <a:lstStyle/>
              <a:p>
                <a:r>
                  <a:rPr lang="zh-CN" altLang="en-US">
                    <a:noFill/>
                  </a:rPr>
                  <a:t> </a:t>
                </a:r>
              </a:p>
            </p:txBody>
          </p:sp>
        </mc:Fallback>
      </mc:AlternateContent>
      <p:sp>
        <p:nvSpPr>
          <p:cNvPr id="45" name="椭圆 44"/>
          <p:cNvSpPr/>
          <p:nvPr/>
        </p:nvSpPr>
        <p:spPr>
          <a:xfrm>
            <a:off x="2817168" y="4260902"/>
            <a:ext cx="5272087" cy="2257425"/>
          </a:xfrm>
          <a:prstGeom prst="ellipse">
            <a:avLst/>
          </a:prstGeom>
          <a:no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739120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4.1 Basic Version</a:t>
            </a:r>
            <a:endParaRPr kumimoji="1" lang="zh-CN"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5" name="表格 4">
                <a:extLst>
                  <a:ext uri="{FF2B5EF4-FFF2-40B4-BE49-F238E27FC236}">
                    <a16:creationId xmlns:a16="http://schemas.microsoft.com/office/drawing/2014/main" id="{BBD8331B-80DE-5E4F-9E00-43915192637C}"/>
                  </a:ext>
                </a:extLst>
              </p:cNvPr>
              <p:cNvGraphicFramePr>
                <a:graphicFrameLocks noGrp="1"/>
              </p:cNvGraphicFramePr>
              <p:nvPr>
                <p:extLst>
                  <p:ext uri="{D42A27DB-BD31-4B8C-83A1-F6EECF244321}">
                    <p14:modId xmlns:p14="http://schemas.microsoft.com/office/powerpoint/2010/main" val="1035931783"/>
                  </p:ext>
                </p:extLst>
              </p:nvPr>
            </p:nvGraphicFramePr>
            <p:xfrm>
              <a:off x="2098851" y="371304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000" b="1" i="1" smtClean="0">
                                        <a:solidFill>
                                          <a:schemeClr val="tx1"/>
                                        </a:solidFill>
                                        <a:latin typeface="Cambria Math" panose="02040503050406030204" pitchFamily="18" charset="0"/>
                                      </a:rPr>
                                    </m:ctrlPr>
                                  </m:sSubPr>
                                  <m:e>
                                    <m:r>
                                      <a:rPr kumimoji="1" lang="en-US" altLang="zh-CN" sz="2000" b="1" i="1" smtClean="0">
                                        <a:solidFill>
                                          <a:schemeClr val="tx1"/>
                                        </a:solidFill>
                                        <a:latin typeface="Cambria Math" panose="02040503050406030204" pitchFamily="18" charset="0"/>
                                      </a:rPr>
                                      <m:t>𝒆</m:t>
                                    </m:r>
                                  </m:e>
                                  <m:sub>
                                    <m:r>
                                      <a:rPr kumimoji="1" lang="en-US" altLang="zh-CN" sz="2000" b="1" i="1" smtClean="0">
                                        <a:solidFill>
                                          <a:schemeClr val="tx1"/>
                                        </a:solidFill>
                                        <a:latin typeface="Cambria Math" panose="02040503050406030204" pitchFamily="18" charset="0"/>
                                      </a:rPr>
                                      <m:t>𝟐</m:t>
                                    </m:r>
                                  </m:sub>
                                </m:sSub>
                                <m:r>
                                  <a:rPr kumimoji="1" lang="en-US" altLang="zh-CN" sz="2000" b="1" i="1" smtClean="0">
                                    <a:solidFill>
                                      <a:schemeClr val="tx1"/>
                                    </a:solidFill>
                                    <a:latin typeface="Cambria Math" panose="02040503050406030204" pitchFamily="18" charset="0"/>
                                  </a:rPr>
                                  <m:t>, </m:t>
                                </m:r>
                                <m:sSub>
                                  <m:sSubPr>
                                    <m:ctrlPr>
                                      <a:rPr kumimoji="1" lang="en-US" altLang="zh-CN" sz="2000" b="1" i="1" smtClean="0">
                                        <a:solidFill>
                                          <a:schemeClr val="tx1"/>
                                        </a:solidFill>
                                        <a:latin typeface="Cambria Math" panose="02040503050406030204" pitchFamily="18" charset="0"/>
                                      </a:rPr>
                                    </m:ctrlPr>
                                  </m:sSubPr>
                                  <m:e>
                                    <m:r>
                                      <a:rPr kumimoji="1" lang="en-US" altLang="zh-CN" sz="2000" b="1" i="1" smtClean="0">
                                        <a:solidFill>
                                          <a:schemeClr val="tx1"/>
                                        </a:solidFill>
                                        <a:latin typeface="Cambria Math" panose="02040503050406030204" pitchFamily="18" charset="0"/>
                                      </a:rPr>
                                      <m:t>𝒘</m:t>
                                    </m:r>
                                  </m:e>
                                  <m:sub>
                                    <m:r>
                                      <a:rPr kumimoji="1" lang="en-US" altLang="zh-CN" sz="2000" b="1" i="1" smtClean="0">
                                        <a:solidFill>
                                          <a:schemeClr val="tx1"/>
                                        </a:solidFill>
                                        <a:latin typeface="Cambria Math" panose="02040503050406030204" pitchFamily="18" charset="0"/>
                                      </a:rPr>
                                      <m:t>𝟐</m:t>
                                    </m:r>
                                  </m:sub>
                                </m:sSub>
                              </m:oMath>
                            </m:oMathPara>
                          </a14:m>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Choice>
        <mc:Fallback>
          <p:graphicFrame>
            <p:nvGraphicFramePr>
              <p:cNvPr id="5" name="表格 4">
                <a:extLst>
                  <a:ext uri="{FF2B5EF4-FFF2-40B4-BE49-F238E27FC236}">
                    <a16:creationId xmlns:a16="http://schemas.microsoft.com/office/drawing/2014/main" id="{BBD8331B-80DE-5E4F-9E00-43915192637C}"/>
                  </a:ext>
                </a:extLst>
              </p:cNvPr>
              <p:cNvGraphicFramePr>
                <a:graphicFrameLocks noGrp="1"/>
              </p:cNvGraphicFramePr>
              <p:nvPr>
                <p:extLst>
                  <p:ext uri="{D42A27DB-BD31-4B8C-83A1-F6EECF244321}">
                    <p14:modId xmlns:p14="http://schemas.microsoft.com/office/powerpoint/2010/main" val="1035931783"/>
                  </p:ext>
                </p:extLst>
              </p:nvPr>
            </p:nvGraphicFramePr>
            <p:xfrm>
              <a:off x="2098851" y="371304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96240">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2"/>
                          <a:stretch>
                            <a:fillRect l="-102500" t="-6250" r="-605000" b="-9375"/>
                          </a:stretch>
                        </a:blip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6" name="表格 5">
                <a:extLst>
                  <a:ext uri="{FF2B5EF4-FFF2-40B4-BE49-F238E27FC236}">
                    <a16:creationId xmlns:a16="http://schemas.microsoft.com/office/drawing/2014/main" id="{5B4F8785-5EE0-884C-A840-D9ED4AA8430C}"/>
                  </a:ext>
                </a:extLst>
              </p:cNvPr>
              <p:cNvGraphicFramePr>
                <a:graphicFrameLocks noGrp="1"/>
              </p:cNvGraphicFramePr>
              <p:nvPr>
                <p:extLst>
                  <p:ext uri="{D42A27DB-BD31-4B8C-83A1-F6EECF244321}">
                    <p14:modId xmlns:p14="http://schemas.microsoft.com/office/powerpoint/2010/main" val="2221090905"/>
                  </p:ext>
                </p:extLst>
              </p:nvPr>
            </p:nvGraphicFramePr>
            <p:xfrm>
              <a:off x="2098851" y="481691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sSub>
                                  <m:sSubPr>
                                    <m:ctrlPr>
                                      <a:rPr kumimoji="1" lang="en-US" altLang="zh-CN" sz="2000" b="1" i="1" smtClean="0">
                                        <a:solidFill>
                                          <a:schemeClr val="tx1"/>
                                        </a:solidFill>
                                        <a:latin typeface="Cambria Math" panose="02040503050406030204" pitchFamily="18" charset="0"/>
                                      </a:rPr>
                                    </m:ctrlPr>
                                  </m:sSubPr>
                                  <m:e>
                                    <m:r>
                                      <a:rPr kumimoji="1" lang="en-US" altLang="zh-CN" sz="2000" b="1" i="1" smtClean="0">
                                        <a:solidFill>
                                          <a:schemeClr val="tx1"/>
                                        </a:solidFill>
                                        <a:latin typeface="Cambria Math" panose="02040503050406030204" pitchFamily="18" charset="0"/>
                                      </a:rPr>
                                      <m:t>𝒆</m:t>
                                    </m:r>
                                  </m:e>
                                  <m:sub>
                                    <m:r>
                                      <a:rPr kumimoji="1" lang="en-US" altLang="zh-CN" sz="2000" b="1" i="1" smtClean="0">
                                        <a:solidFill>
                                          <a:schemeClr val="tx1"/>
                                        </a:solidFill>
                                        <a:latin typeface="Cambria Math" panose="02040503050406030204" pitchFamily="18" charset="0"/>
                                      </a:rPr>
                                      <m:t>𝟗</m:t>
                                    </m:r>
                                  </m:sub>
                                </m:sSub>
                                <m:r>
                                  <a:rPr kumimoji="1" lang="en-US" altLang="zh-CN" sz="2000" b="1" i="1" smtClean="0">
                                    <a:solidFill>
                                      <a:schemeClr val="tx1"/>
                                    </a:solidFill>
                                    <a:latin typeface="Cambria Math" panose="02040503050406030204" pitchFamily="18" charset="0"/>
                                  </a:rPr>
                                  <m:t>, </m:t>
                                </m:r>
                                <m:sSub>
                                  <m:sSubPr>
                                    <m:ctrlPr>
                                      <a:rPr kumimoji="1" lang="en-US" altLang="zh-CN" sz="2000" b="1" i="1" smtClean="0">
                                        <a:solidFill>
                                          <a:schemeClr val="tx1"/>
                                        </a:solidFill>
                                        <a:latin typeface="Cambria Math" panose="02040503050406030204" pitchFamily="18" charset="0"/>
                                      </a:rPr>
                                    </m:ctrlPr>
                                  </m:sSubPr>
                                  <m:e>
                                    <m:r>
                                      <a:rPr kumimoji="1" lang="en-US" altLang="zh-CN" sz="2000" b="1" i="1" smtClean="0">
                                        <a:solidFill>
                                          <a:schemeClr val="tx1"/>
                                        </a:solidFill>
                                        <a:latin typeface="Cambria Math" panose="02040503050406030204" pitchFamily="18" charset="0"/>
                                      </a:rPr>
                                      <m:t>𝒘</m:t>
                                    </m:r>
                                  </m:e>
                                  <m:sub>
                                    <m:r>
                                      <a:rPr kumimoji="1" lang="en-US" altLang="zh-CN" sz="2000" b="1" i="1" smtClean="0">
                                        <a:solidFill>
                                          <a:schemeClr val="tx1"/>
                                        </a:solidFill>
                                        <a:latin typeface="Cambria Math" panose="02040503050406030204" pitchFamily="18" charset="0"/>
                                      </a:rPr>
                                      <m:t>𝟗</m:t>
                                    </m:r>
                                  </m:sub>
                                </m:sSub>
                              </m:oMath>
                            </m:oMathPara>
                          </a14:m>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Choice>
        <mc:Fallback>
          <p:graphicFrame>
            <p:nvGraphicFramePr>
              <p:cNvPr id="6" name="表格 5">
                <a:extLst>
                  <a:ext uri="{FF2B5EF4-FFF2-40B4-BE49-F238E27FC236}">
                    <a16:creationId xmlns:a16="http://schemas.microsoft.com/office/drawing/2014/main" id="{5B4F8785-5EE0-884C-A840-D9ED4AA8430C}"/>
                  </a:ext>
                </a:extLst>
              </p:cNvPr>
              <p:cNvGraphicFramePr>
                <a:graphicFrameLocks noGrp="1"/>
              </p:cNvGraphicFramePr>
              <p:nvPr>
                <p:extLst>
                  <p:ext uri="{D42A27DB-BD31-4B8C-83A1-F6EECF244321}">
                    <p14:modId xmlns:p14="http://schemas.microsoft.com/office/powerpoint/2010/main" val="2221090905"/>
                  </p:ext>
                </p:extLst>
              </p:nvPr>
            </p:nvGraphicFramePr>
            <p:xfrm>
              <a:off x="2098851" y="481691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96240">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3"/>
                          <a:stretch>
                            <a:fillRect l="-298765" t="-6250" r="-398765" b="-9375"/>
                          </a:stretch>
                        </a:blip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7" name="表格 6">
                <a:extLst>
                  <a:ext uri="{FF2B5EF4-FFF2-40B4-BE49-F238E27FC236}">
                    <a16:creationId xmlns:a16="http://schemas.microsoft.com/office/drawing/2014/main" id="{155A077A-D314-104E-9636-10BCB5AFF1D1}"/>
                  </a:ext>
                </a:extLst>
              </p:cNvPr>
              <p:cNvGraphicFramePr>
                <a:graphicFrameLocks noGrp="1"/>
              </p:cNvGraphicFramePr>
              <p:nvPr>
                <p:extLst>
                  <p:ext uri="{D42A27DB-BD31-4B8C-83A1-F6EECF244321}">
                    <p14:modId xmlns:p14="http://schemas.microsoft.com/office/powerpoint/2010/main" val="3169164698"/>
                  </p:ext>
                </p:extLst>
              </p:nvPr>
            </p:nvGraphicFramePr>
            <p:xfrm>
              <a:off x="2098851" y="592078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sSub>
                                  <m:sSubPr>
                                    <m:ctrlPr>
                                      <a:rPr kumimoji="1" lang="en-US" altLang="zh-CN" sz="2000" b="1" i="1" smtClean="0">
                                        <a:solidFill>
                                          <a:schemeClr val="tx1"/>
                                        </a:solidFill>
                                        <a:latin typeface="Cambria Math" panose="02040503050406030204" pitchFamily="18" charset="0"/>
                                      </a:rPr>
                                    </m:ctrlPr>
                                  </m:sSubPr>
                                  <m:e>
                                    <m:r>
                                      <a:rPr kumimoji="1" lang="en-US" altLang="zh-CN" sz="2000" b="1" i="1" smtClean="0">
                                        <a:solidFill>
                                          <a:schemeClr val="tx1"/>
                                        </a:solidFill>
                                        <a:latin typeface="Cambria Math" panose="02040503050406030204" pitchFamily="18" charset="0"/>
                                      </a:rPr>
                                      <m:t>𝒆</m:t>
                                    </m:r>
                                  </m:e>
                                  <m:sub>
                                    <m:r>
                                      <a:rPr kumimoji="1" lang="en-US" altLang="zh-CN" sz="2000" b="1" i="1" smtClean="0">
                                        <a:solidFill>
                                          <a:schemeClr val="tx1"/>
                                        </a:solidFill>
                                        <a:latin typeface="Cambria Math" panose="02040503050406030204" pitchFamily="18" charset="0"/>
                                      </a:rPr>
                                      <m:t>𝟕</m:t>
                                    </m:r>
                                  </m:sub>
                                </m:sSub>
                                <m:r>
                                  <a:rPr kumimoji="1" lang="en-US" altLang="zh-CN" sz="2000" b="1" i="1" smtClean="0">
                                    <a:solidFill>
                                      <a:schemeClr val="tx1"/>
                                    </a:solidFill>
                                    <a:latin typeface="Cambria Math" panose="02040503050406030204" pitchFamily="18" charset="0"/>
                                  </a:rPr>
                                  <m:t>, </m:t>
                                </m:r>
                                <m:sSub>
                                  <m:sSubPr>
                                    <m:ctrlPr>
                                      <a:rPr kumimoji="1" lang="en-US" altLang="zh-CN" sz="2000" b="1" i="1" smtClean="0">
                                        <a:solidFill>
                                          <a:schemeClr val="tx1"/>
                                        </a:solidFill>
                                        <a:latin typeface="Cambria Math" panose="02040503050406030204" pitchFamily="18" charset="0"/>
                                      </a:rPr>
                                    </m:ctrlPr>
                                  </m:sSubPr>
                                  <m:e>
                                    <m:r>
                                      <a:rPr kumimoji="1" lang="en-US" altLang="zh-CN" sz="2000" b="1" i="1" smtClean="0">
                                        <a:solidFill>
                                          <a:schemeClr val="tx1"/>
                                        </a:solidFill>
                                        <a:latin typeface="Cambria Math" panose="02040503050406030204" pitchFamily="18" charset="0"/>
                                      </a:rPr>
                                      <m:t>𝒘</m:t>
                                    </m:r>
                                  </m:e>
                                  <m:sub>
                                    <m:r>
                                      <a:rPr kumimoji="1" lang="en-US" altLang="zh-CN" sz="2000" b="1" i="1" smtClean="0">
                                        <a:solidFill>
                                          <a:schemeClr val="tx1"/>
                                        </a:solidFill>
                                        <a:latin typeface="Cambria Math" panose="02040503050406030204" pitchFamily="18" charset="0"/>
                                      </a:rPr>
                                      <m:t>𝟕</m:t>
                                    </m:r>
                                  </m:sub>
                                </m:sSub>
                              </m:oMath>
                            </m:oMathPara>
                          </a14:m>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Choice>
        <mc:Fallback>
          <p:graphicFrame>
            <p:nvGraphicFramePr>
              <p:cNvPr id="7" name="表格 6">
                <a:extLst>
                  <a:ext uri="{FF2B5EF4-FFF2-40B4-BE49-F238E27FC236}">
                    <a16:creationId xmlns:a16="http://schemas.microsoft.com/office/drawing/2014/main" id="{155A077A-D314-104E-9636-10BCB5AFF1D1}"/>
                  </a:ext>
                </a:extLst>
              </p:cNvPr>
              <p:cNvGraphicFramePr>
                <a:graphicFrameLocks noGrp="1"/>
              </p:cNvGraphicFramePr>
              <p:nvPr>
                <p:extLst>
                  <p:ext uri="{D42A27DB-BD31-4B8C-83A1-F6EECF244321}">
                    <p14:modId xmlns:p14="http://schemas.microsoft.com/office/powerpoint/2010/main" val="3169164698"/>
                  </p:ext>
                </p:extLst>
              </p:nvPr>
            </p:nvGraphicFramePr>
            <p:xfrm>
              <a:off x="2098851" y="5920784"/>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96240">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4"/>
                          <a:stretch>
                            <a:fillRect l="-603750" t="-6250" r="-103750" b="-9375"/>
                          </a:stretch>
                        </a:blipFill>
                      </a:tcPr>
                    </a:tc>
                    <a:tc>
                      <a:txBody>
                        <a:bodyPr/>
                        <a:lstStyle/>
                        <a:p>
                          <a:endParaRPr lang="zh-CN" altLang="en-US" sz="20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296B7145-B712-2440-A166-8D5BDDA90570}"/>
                  </a:ext>
                </a:extLst>
              </p:cNvPr>
              <p:cNvSpPr txBox="1"/>
              <p:nvPr/>
            </p:nvSpPr>
            <p:spPr>
              <a:xfrm>
                <a:off x="5340096" y="2004193"/>
                <a:ext cx="195541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m:t>
                          </m:r>
                          <m:r>
                            <a:rPr kumimoji="1" lang="en-US" altLang="zh-CN" sz="2400" b="1" i="1" smtClean="0">
                              <a:latin typeface="Cambria Math" panose="02040503050406030204" pitchFamily="18" charset="0"/>
                            </a:rPr>
                            <m:t>𝒆</m:t>
                          </m:r>
                        </m:e>
                        <m:sub>
                          <m:r>
                            <a:rPr kumimoji="1" lang="en-US" altLang="zh-CN" sz="2400" b="1" i="1" smtClean="0">
                              <a:latin typeface="Cambria Math" panose="02040503050406030204" pitchFamily="18" charset="0"/>
                            </a:rPr>
                            <m:t>𝟏</m:t>
                          </m:r>
                        </m:sub>
                      </m:sSub>
                      <m:r>
                        <a:rPr kumimoji="1" lang="en-US" altLang="zh-CN" sz="2400" b="1" i="1" smtClean="0">
                          <a:latin typeface="Cambria Math"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𝒘</m:t>
                          </m:r>
                        </m:e>
                        <m:sub>
                          <m:r>
                            <a:rPr kumimoji="1" lang="en-US" altLang="zh-CN" sz="2400" b="1" i="1" smtClean="0">
                              <a:latin typeface="Cambria Math" panose="02040503050406030204" pitchFamily="18" charset="0"/>
                            </a:rPr>
                            <m:t>𝟏</m:t>
                          </m:r>
                        </m:sub>
                      </m:sSub>
                      <m:r>
                        <a:rPr kumimoji="1" lang="en-US" altLang="zh-CN" sz="2400" b="1" i="1" smtClean="0">
                          <a:latin typeface="Cambria Math" charset="0"/>
                        </a:rPr>
                        <m:t>)</m:t>
                      </m:r>
                    </m:oMath>
                  </m:oMathPara>
                </a14:m>
                <a:endParaRPr kumimoji="1" lang="zh-CN" altLang="en-US" sz="2400" b="1" dirty="0"/>
              </a:p>
            </p:txBody>
          </p:sp>
        </mc:Choice>
        <mc:Fallback>
          <p:sp>
            <p:nvSpPr>
              <p:cNvPr id="10" name="文本框 9">
                <a:extLst>
                  <a:ext uri="{FF2B5EF4-FFF2-40B4-BE49-F238E27FC236}">
                    <a16:creationId xmlns:a16="http://schemas.microsoft.com/office/drawing/2014/main" id="{296B7145-B712-2440-A166-8D5BDDA90570}"/>
                  </a:ext>
                </a:extLst>
              </p:cNvPr>
              <p:cNvSpPr txBox="1">
                <a:spLocks noRot="1" noChangeAspect="1" noMove="1" noResize="1" noEditPoints="1" noAdjustHandles="1" noChangeArrowheads="1" noChangeShapeType="1" noTextEdit="1"/>
              </p:cNvSpPr>
              <p:nvPr/>
            </p:nvSpPr>
            <p:spPr>
              <a:xfrm>
                <a:off x="5340096" y="2004193"/>
                <a:ext cx="1955411" cy="369332"/>
              </a:xfrm>
              <a:prstGeom prst="rect">
                <a:avLst/>
              </a:prstGeom>
              <a:blipFill>
                <a:blip r:embed="rId5"/>
                <a:stretch>
                  <a:fillRect t="-3333" b="-30000"/>
                </a:stretch>
              </a:blipFill>
            </p:spPr>
            <p:txBody>
              <a:bodyPr/>
              <a:lstStyle/>
              <a:p>
                <a:r>
                  <a:rPr lang="zh-CN" altLang="en-US">
                    <a:noFill/>
                  </a:rPr>
                  <a:t> </a:t>
                </a:r>
              </a:p>
            </p:txBody>
          </p:sp>
        </mc:Fallback>
      </mc:AlternateContent>
      <p:cxnSp>
        <p:nvCxnSpPr>
          <p:cNvPr id="11" name="直线箭头连接符 10">
            <a:extLst>
              <a:ext uri="{FF2B5EF4-FFF2-40B4-BE49-F238E27FC236}">
                <a16:creationId xmlns:a16="http://schemas.microsoft.com/office/drawing/2014/main" id="{E1DDCB3A-93A3-F947-8936-2FD7D8DCC488}"/>
              </a:ext>
            </a:extLst>
          </p:cNvPr>
          <p:cNvCxnSpPr>
            <a:stCxn id="12" idx="4"/>
          </p:cNvCxnSpPr>
          <p:nvPr/>
        </p:nvCxnSpPr>
        <p:spPr>
          <a:xfrm flipH="1">
            <a:off x="3588526" y="2483547"/>
            <a:ext cx="2743200" cy="1229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AB28E39D-46A0-5B49-82B6-E57B9F0DD9FB}"/>
              </a:ext>
            </a:extLst>
          </p:cNvPr>
          <p:cNvCxnSpPr>
            <a:cxnSpLocks/>
            <a:stCxn id="12" idx="4"/>
          </p:cNvCxnSpPr>
          <p:nvPr/>
        </p:nvCxnSpPr>
        <p:spPr>
          <a:xfrm flipH="1">
            <a:off x="5577964" y="2483547"/>
            <a:ext cx="753762" cy="23333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48149428-2E7B-484E-BD02-0820295C5E2F}"/>
              </a:ext>
            </a:extLst>
          </p:cNvPr>
          <p:cNvCxnSpPr>
            <a:cxnSpLocks/>
            <a:stCxn id="12" idx="4"/>
          </p:cNvCxnSpPr>
          <p:nvPr/>
        </p:nvCxnSpPr>
        <p:spPr>
          <a:xfrm>
            <a:off x="6331726" y="2483547"/>
            <a:ext cx="2435311" cy="3437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8CB5AC8-59AE-C443-86CD-C750A4B240BC}"/>
                  </a:ext>
                </a:extLst>
              </p:cNvPr>
              <p:cNvSpPr txBox="1"/>
              <p:nvPr/>
            </p:nvSpPr>
            <p:spPr>
              <a:xfrm>
                <a:off x="3855225" y="2707762"/>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𝟏</m:t>
                          </m:r>
                        </m:sub>
                      </m:sSub>
                    </m:oMath>
                  </m:oMathPara>
                </a14:m>
                <a:endParaRPr kumimoji="1" lang="zh-CN" altLang="en-US" sz="2400" b="1" dirty="0"/>
              </a:p>
            </p:txBody>
          </p:sp>
        </mc:Choice>
        <mc:Fallback xmlns="">
          <p:sp>
            <p:nvSpPr>
              <p:cNvPr id="14" name="文本框 13">
                <a:extLst>
                  <a:ext uri="{FF2B5EF4-FFF2-40B4-BE49-F238E27FC236}">
                    <a16:creationId xmlns:a16="http://schemas.microsoft.com/office/drawing/2014/main" xmlns="" xmlns:a14="http://schemas.microsoft.com/office/drawing/2010/main" id="{A8CB5AC8-59AE-C443-86CD-C750A4B240BC}"/>
                  </a:ext>
                </a:extLst>
              </p:cNvPr>
              <p:cNvSpPr txBox="1">
                <a:spLocks noRot="1" noChangeAspect="1" noMove="1" noResize="1" noEditPoints="1" noAdjustHandles="1" noChangeArrowheads="1" noChangeShapeType="1" noTextEdit="1"/>
              </p:cNvSpPr>
              <p:nvPr/>
            </p:nvSpPr>
            <p:spPr>
              <a:xfrm>
                <a:off x="3855225" y="2707762"/>
                <a:ext cx="1229498" cy="369332"/>
              </a:xfrm>
              <a:prstGeom prst="rect">
                <a:avLst/>
              </a:prstGeom>
              <a:blipFill rotWithShape="0">
                <a:blip r:embed="rId6"/>
                <a:stretch>
                  <a:fillRect b="-14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BD55B4B9-A03A-684D-8A7E-A30160DD9D94}"/>
                  </a:ext>
                </a:extLst>
              </p:cNvPr>
              <p:cNvSpPr txBox="1"/>
              <p:nvPr/>
            </p:nvSpPr>
            <p:spPr>
              <a:xfrm>
                <a:off x="4725347" y="4221859"/>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𝟐</m:t>
                          </m:r>
                        </m:sub>
                      </m:sSub>
                    </m:oMath>
                  </m:oMathPara>
                </a14:m>
                <a:endParaRPr kumimoji="1" lang="zh-CN" altLang="en-US" sz="2400" b="1" dirty="0"/>
              </a:p>
            </p:txBody>
          </p:sp>
        </mc:Choice>
        <mc:Fallback xmlns="">
          <p:sp>
            <p:nvSpPr>
              <p:cNvPr id="15" name="文本框 14">
                <a:extLst>
                  <a:ext uri="{FF2B5EF4-FFF2-40B4-BE49-F238E27FC236}">
                    <a16:creationId xmlns:a16="http://schemas.microsoft.com/office/drawing/2014/main" xmlns="" xmlns:a14="http://schemas.microsoft.com/office/drawing/2010/main" id="{BD55B4B9-A03A-684D-8A7E-A30160DD9D94}"/>
                  </a:ext>
                </a:extLst>
              </p:cNvPr>
              <p:cNvSpPr txBox="1">
                <a:spLocks noRot="1" noChangeAspect="1" noMove="1" noResize="1" noEditPoints="1" noAdjustHandles="1" noChangeArrowheads="1" noChangeShapeType="1" noTextEdit="1"/>
              </p:cNvSpPr>
              <p:nvPr/>
            </p:nvSpPr>
            <p:spPr>
              <a:xfrm>
                <a:off x="4725347" y="4221859"/>
                <a:ext cx="1229498" cy="369332"/>
              </a:xfrm>
              <a:prstGeom prst="rect">
                <a:avLst/>
              </a:prstGeom>
              <a:blipFill rotWithShape="0">
                <a:blip r:embed="rId7"/>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A6A7549-DEB2-C640-8E38-B6182AB03239}"/>
                  </a:ext>
                </a:extLst>
              </p:cNvPr>
              <p:cNvSpPr txBox="1"/>
              <p:nvPr/>
            </p:nvSpPr>
            <p:spPr>
              <a:xfrm>
                <a:off x="8424137" y="5369603"/>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𝟑</m:t>
                          </m:r>
                        </m:sub>
                      </m:sSub>
                    </m:oMath>
                  </m:oMathPara>
                </a14:m>
                <a:endParaRPr kumimoji="1" lang="zh-CN" altLang="en-US" sz="2400" b="1" dirty="0"/>
              </a:p>
            </p:txBody>
          </p:sp>
        </mc:Choice>
        <mc:Fallback xmlns="">
          <p:sp>
            <p:nvSpPr>
              <p:cNvPr id="16" name="文本框 15">
                <a:extLst>
                  <a:ext uri="{FF2B5EF4-FFF2-40B4-BE49-F238E27FC236}">
                    <a16:creationId xmlns:a16="http://schemas.microsoft.com/office/drawing/2014/main" xmlns="" xmlns:a14="http://schemas.microsoft.com/office/drawing/2010/main" id="{8A6A7549-DEB2-C640-8E38-B6182AB03239}"/>
                  </a:ext>
                </a:extLst>
              </p:cNvPr>
              <p:cNvSpPr txBox="1">
                <a:spLocks noRot="1" noChangeAspect="1" noMove="1" noResize="1" noEditPoints="1" noAdjustHandles="1" noChangeArrowheads="1" noChangeShapeType="1" noTextEdit="1"/>
              </p:cNvSpPr>
              <p:nvPr/>
            </p:nvSpPr>
            <p:spPr>
              <a:xfrm>
                <a:off x="8424137" y="5369603"/>
                <a:ext cx="1229498" cy="369332"/>
              </a:xfrm>
              <a:prstGeom prst="rect">
                <a:avLst/>
              </a:prstGeom>
              <a:blipFill rotWithShape="0">
                <a:blip r:embed="rId8"/>
                <a:stretch>
                  <a:fillRect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220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Minimize variance sum locally</a:t>
            </a:r>
          </a:p>
        </p:txBody>
      </p:sp>
      <p:cxnSp>
        <p:nvCxnSpPr>
          <p:cNvPr id="15" name="直线箭头连接符 14">
            <a:extLst>
              <a:ext uri="{FF2B5EF4-FFF2-40B4-BE49-F238E27FC236}">
                <a16:creationId xmlns:a16="http://schemas.microsoft.com/office/drawing/2014/main" id="{E1DDCB3A-93A3-F947-8936-2FD7D8DCC488}"/>
              </a:ext>
            </a:extLst>
          </p:cNvPr>
          <p:cNvCxnSpPr>
            <a:cxnSpLocks/>
          </p:cNvCxnSpPr>
          <p:nvPr/>
        </p:nvCxnSpPr>
        <p:spPr>
          <a:xfrm flipH="1">
            <a:off x="2847726" y="3853837"/>
            <a:ext cx="1396582" cy="891735"/>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矩形 18"/>
              <p:cNvSpPr/>
              <p:nvPr/>
            </p:nvSpPr>
            <p:spPr>
              <a:xfrm>
                <a:off x="3074813" y="3763032"/>
                <a:ext cx="6077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a:latin typeface="Cambria Math" charset="0"/>
                            </a:rPr>
                            <m:t>𝒑</m:t>
                          </m:r>
                        </m:e>
                        <m:sub>
                          <m:r>
                            <a:rPr kumimoji="1" lang="en-US" altLang="zh-CN" sz="2400" b="1" i="1" smtClean="0">
                              <a:latin typeface="Cambria Math" charset="0"/>
                            </a:rPr>
                            <m:t>𝟏</m:t>
                          </m:r>
                        </m:sub>
                      </m:sSub>
                    </m:oMath>
                  </m:oMathPara>
                </a14:m>
                <a:endParaRPr lang="zh-CN" altLang="en-US" sz="2400" b="1" dirty="0"/>
              </a:p>
            </p:txBody>
          </p:sp>
        </mc:Choice>
        <mc:Fallback>
          <p:sp>
            <p:nvSpPr>
              <p:cNvPr id="19" name="矩形 18"/>
              <p:cNvSpPr>
                <a:spLocks noRot="1" noChangeAspect="1" noMove="1" noResize="1" noEditPoints="1" noAdjustHandles="1" noChangeArrowheads="1" noChangeShapeType="1" noTextEdit="1"/>
              </p:cNvSpPr>
              <p:nvPr/>
            </p:nvSpPr>
            <p:spPr>
              <a:xfrm>
                <a:off x="3074813" y="3763032"/>
                <a:ext cx="607794" cy="461665"/>
              </a:xfrm>
              <a:prstGeom prst="rect">
                <a:avLst/>
              </a:prstGeom>
              <a:blipFill>
                <a:blip r:embed="rId2"/>
                <a:stretch>
                  <a:fillRect b="-81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矩形 29"/>
              <p:cNvSpPr/>
              <p:nvPr/>
            </p:nvSpPr>
            <p:spPr>
              <a:xfrm>
                <a:off x="4991666" y="3763031"/>
                <a:ext cx="6077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a:latin typeface="Cambria Math" charset="0"/>
                            </a:rPr>
                            <m:t>𝒑</m:t>
                          </m:r>
                        </m:e>
                        <m:sub>
                          <m:r>
                            <a:rPr kumimoji="1" lang="en-US" altLang="zh-CN" sz="2400" b="1" i="1" smtClean="0">
                              <a:latin typeface="Cambria Math" charset="0"/>
                            </a:rPr>
                            <m:t>𝟐</m:t>
                          </m:r>
                        </m:sub>
                      </m:sSub>
                    </m:oMath>
                  </m:oMathPara>
                </a14:m>
                <a:endParaRPr lang="zh-CN" altLang="en-US" sz="2400" b="1" dirty="0"/>
              </a:p>
            </p:txBody>
          </p:sp>
        </mc:Choice>
        <mc:Fallback>
          <p:sp>
            <p:nvSpPr>
              <p:cNvPr id="30" name="矩形 29"/>
              <p:cNvSpPr>
                <a:spLocks noRot="1" noChangeAspect="1" noMove="1" noResize="1" noEditPoints="1" noAdjustHandles="1" noChangeArrowheads="1" noChangeShapeType="1" noTextEdit="1"/>
              </p:cNvSpPr>
              <p:nvPr/>
            </p:nvSpPr>
            <p:spPr>
              <a:xfrm>
                <a:off x="4991666" y="3763031"/>
                <a:ext cx="607794" cy="461665"/>
              </a:xfrm>
              <a:prstGeom prst="rect">
                <a:avLst/>
              </a:prstGeom>
              <a:blipFill>
                <a:blip r:embed="rId3"/>
                <a:stretch>
                  <a:fillRect b="-81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C720251E-9365-C843-BD6D-F18CA712F75E}"/>
                  </a:ext>
                </a:extLst>
              </p:cNvPr>
              <p:cNvSpPr txBox="1"/>
              <p:nvPr/>
            </p:nvSpPr>
            <p:spPr>
              <a:xfrm>
                <a:off x="3279480" y="2086780"/>
                <a:ext cx="195541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m:t>
                          </m:r>
                          <m:r>
                            <a:rPr kumimoji="1" lang="en-US" altLang="zh-CN" sz="2400" b="1" i="1" smtClean="0">
                              <a:latin typeface="Cambria Math" panose="02040503050406030204" pitchFamily="18" charset="0"/>
                            </a:rPr>
                            <m:t>𝒆</m:t>
                          </m:r>
                        </m:e>
                        <m:sub>
                          <m:r>
                            <a:rPr kumimoji="1" lang="en-US" altLang="zh-CN" sz="2400" b="1" i="1" smtClean="0">
                              <a:latin typeface="Cambria Math" panose="02040503050406030204" pitchFamily="18" charset="0"/>
                            </a:rPr>
                            <m:t>𝟏</m:t>
                          </m:r>
                        </m:sub>
                      </m:sSub>
                      <m:r>
                        <a:rPr kumimoji="1" lang="en-US" altLang="zh-CN" sz="2400" b="1" i="1" smtClean="0">
                          <a:latin typeface="Cambria Math"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𝒘</m:t>
                          </m:r>
                        </m:e>
                        <m:sub>
                          <m:r>
                            <a:rPr kumimoji="1" lang="en-US" altLang="zh-CN" sz="2400" b="1" i="1" smtClean="0">
                              <a:latin typeface="Cambria Math" panose="02040503050406030204" pitchFamily="18" charset="0"/>
                            </a:rPr>
                            <m:t>𝟏</m:t>
                          </m:r>
                        </m:sub>
                      </m:sSub>
                      <m:r>
                        <a:rPr kumimoji="1" lang="en-US" altLang="zh-CN" sz="2400" b="1" i="1" smtClean="0">
                          <a:latin typeface="Cambria Math" charset="0"/>
                        </a:rPr>
                        <m:t>)</m:t>
                      </m:r>
                    </m:oMath>
                  </m:oMathPara>
                </a14:m>
                <a:endParaRPr kumimoji="1" lang="zh-CN" altLang="en-US" sz="2400" b="1" dirty="0"/>
              </a:p>
            </p:txBody>
          </p:sp>
        </mc:Choice>
        <mc:Fallback>
          <p:sp>
            <p:nvSpPr>
              <p:cNvPr id="16" name="文本框 15">
                <a:extLst>
                  <a:ext uri="{FF2B5EF4-FFF2-40B4-BE49-F238E27FC236}">
                    <a16:creationId xmlns:a16="http://schemas.microsoft.com/office/drawing/2014/main" id="{C720251E-9365-C843-BD6D-F18CA712F75E}"/>
                  </a:ext>
                </a:extLst>
              </p:cNvPr>
              <p:cNvSpPr txBox="1">
                <a:spLocks noRot="1" noChangeAspect="1" noMove="1" noResize="1" noEditPoints="1" noAdjustHandles="1" noChangeArrowheads="1" noChangeShapeType="1" noTextEdit="1"/>
              </p:cNvSpPr>
              <p:nvPr/>
            </p:nvSpPr>
            <p:spPr>
              <a:xfrm>
                <a:off x="3279480" y="2086780"/>
                <a:ext cx="1955411" cy="369332"/>
              </a:xfrm>
              <a:prstGeom prst="rect">
                <a:avLst/>
              </a:prstGeom>
              <a:blipFill>
                <a:blip r:embed="rId4"/>
                <a:stretch>
                  <a:fillRect t="-3333" b="-30000"/>
                </a:stretch>
              </a:blipFill>
            </p:spPr>
            <p:txBody>
              <a:bodyPr/>
              <a:lstStyle/>
              <a:p>
                <a:r>
                  <a:rPr lang="zh-CN" altLang="en-US">
                    <a:noFill/>
                  </a:rPr>
                  <a:t> </a:t>
                </a:r>
              </a:p>
            </p:txBody>
          </p:sp>
        </mc:Fallback>
      </mc:AlternateContent>
      <p:cxnSp>
        <p:nvCxnSpPr>
          <p:cNvPr id="17" name="直线箭头连接符 16">
            <a:extLst>
              <a:ext uri="{FF2B5EF4-FFF2-40B4-BE49-F238E27FC236}">
                <a16:creationId xmlns:a16="http://schemas.microsoft.com/office/drawing/2014/main" id="{A67A3082-00E3-D04B-9F30-E6729B7E8405}"/>
              </a:ext>
            </a:extLst>
          </p:cNvPr>
          <p:cNvCxnSpPr>
            <a:cxnSpLocks/>
            <a:stCxn id="16" idx="2"/>
            <a:endCxn id="3" idx="0"/>
          </p:cNvCxnSpPr>
          <p:nvPr/>
        </p:nvCxnSpPr>
        <p:spPr>
          <a:xfrm flipH="1">
            <a:off x="4257184" y="2456112"/>
            <a:ext cx="2" cy="862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graphicFrame>
            <p:nvGraphicFramePr>
              <p:cNvPr id="3" name="表格 2">
                <a:extLst>
                  <a:ext uri="{FF2B5EF4-FFF2-40B4-BE49-F238E27FC236}">
                    <a16:creationId xmlns:a16="http://schemas.microsoft.com/office/drawing/2014/main" id="{647812E7-24A8-BC43-B98E-A8DDE63AF838}"/>
                  </a:ext>
                </a:extLst>
              </p:cNvPr>
              <p:cNvGraphicFramePr>
                <a:graphicFrameLocks noGrp="1"/>
              </p:cNvGraphicFramePr>
              <p:nvPr>
                <p:extLst>
                  <p:ext uri="{D42A27DB-BD31-4B8C-83A1-F6EECF244321}">
                    <p14:modId xmlns:p14="http://schemas.microsoft.com/office/powerpoint/2010/main" val="598659156"/>
                  </p:ext>
                </p:extLst>
              </p:nvPr>
            </p:nvGraphicFramePr>
            <p:xfrm>
              <a:off x="3604717" y="3318851"/>
              <a:ext cx="1304935" cy="457200"/>
            </p:xfrm>
            <a:graphic>
              <a:graphicData uri="http://schemas.openxmlformats.org/drawingml/2006/table">
                <a:tbl>
                  <a:tblPr firstRow="1" bandRow="1">
                    <a:tableStyleId>{5C22544A-7EE6-4342-B048-85BDC9FD1C3A}</a:tableStyleId>
                  </a:tblPr>
                  <a:tblGrid>
                    <a:gridCol w="1304935">
                      <a:extLst>
                        <a:ext uri="{9D8B030D-6E8A-4147-A177-3AD203B41FA5}">
                          <a16:colId xmlns:a16="http://schemas.microsoft.com/office/drawing/2014/main" val="397375795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𝒆</m:t>
                                    </m:r>
                                  </m:e>
                                  <m:sub>
                                    <m:r>
                                      <a:rPr kumimoji="1" lang="en-US" altLang="zh-CN" sz="2400" b="1" i="1" smtClean="0">
                                        <a:solidFill>
                                          <a:schemeClr val="tx1"/>
                                        </a:solidFill>
                                        <a:latin typeface="Cambria Math" panose="02040503050406030204" pitchFamily="18" charset="0"/>
                                      </a:rPr>
                                      <m:t>𝟐</m:t>
                                    </m:r>
                                  </m:sub>
                                </m:sSub>
                                <m:r>
                                  <a:rPr kumimoji="1" lang="en-US" altLang="zh-CN" sz="2400" b="1" i="1" smtClean="0">
                                    <a:solidFill>
                                      <a:schemeClr val="tx1"/>
                                    </a:solidFill>
                                    <a:latin typeface="Cambria Math" panose="02040503050406030204" pitchFamily="18" charset="0"/>
                                  </a:rPr>
                                  <m:t>, </m:t>
                                </m:r>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𝒘</m:t>
                                    </m:r>
                                  </m:e>
                                  <m:sub>
                                    <m:r>
                                      <a:rPr kumimoji="1" lang="en-US" altLang="zh-CN" sz="2400" b="1" i="1" smtClean="0">
                                        <a:solidFill>
                                          <a:schemeClr val="tx1"/>
                                        </a:solidFill>
                                        <a:latin typeface="Cambria Math" panose="02040503050406030204" pitchFamily="18" charset="0"/>
                                      </a:rPr>
                                      <m:t>𝟐</m:t>
                                    </m:r>
                                  </m:sub>
                                </m:sSub>
                              </m:oMath>
                            </m:oMathPara>
                          </a14:m>
                          <a:endParaRPr lang="zh-CN" altLang="en-US" sz="24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0792587"/>
                      </a:ext>
                    </a:extLst>
                  </a:tr>
                </a:tbl>
              </a:graphicData>
            </a:graphic>
          </p:graphicFrame>
        </mc:Choice>
        <mc:Fallback>
          <p:graphicFrame>
            <p:nvGraphicFramePr>
              <p:cNvPr id="3" name="表格 2">
                <a:extLst>
                  <a:ext uri="{FF2B5EF4-FFF2-40B4-BE49-F238E27FC236}">
                    <a16:creationId xmlns:a16="http://schemas.microsoft.com/office/drawing/2014/main" id="{647812E7-24A8-BC43-B98E-A8DDE63AF838}"/>
                  </a:ext>
                </a:extLst>
              </p:cNvPr>
              <p:cNvGraphicFramePr>
                <a:graphicFrameLocks noGrp="1"/>
              </p:cNvGraphicFramePr>
              <p:nvPr>
                <p:extLst>
                  <p:ext uri="{D42A27DB-BD31-4B8C-83A1-F6EECF244321}">
                    <p14:modId xmlns:p14="http://schemas.microsoft.com/office/powerpoint/2010/main" val="598659156"/>
                  </p:ext>
                </p:extLst>
              </p:nvPr>
            </p:nvGraphicFramePr>
            <p:xfrm>
              <a:off x="3604717" y="3318851"/>
              <a:ext cx="1304935" cy="457200"/>
            </p:xfrm>
            <a:graphic>
              <a:graphicData uri="http://schemas.openxmlformats.org/drawingml/2006/table">
                <a:tbl>
                  <a:tblPr firstRow="1" bandRow="1">
                    <a:tableStyleId>{5C22544A-7EE6-4342-B048-85BDC9FD1C3A}</a:tableStyleId>
                  </a:tblPr>
                  <a:tblGrid>
                    <a:gridCol w="1304935">
                      <a:extLst>
                        <a:ext uri="{9D8B030D-6E8A-4147-A177-3AD203B41FA5}">
                          <a16:colId xmlns:a16="http://schemas.microsoft.com/office/drawing/2014/main" val="3973757951"/>
                        </a:ext>
                      </a:extLst>
                    </a:gridCol>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5"/>
                          <a:stretch>
                            <a:fillRect l="-962" t="-5405" r="-2885" b="-8108"/>
                          </a:stretch>
                        </a:blipFill>
                      </a:tcPr>
                    </a:tc>
                    <a:extLst>
                      <a:ext uri="{0D108BD9-81ED-4DB2-BD59-A6C34878D82A}">
                        <a16:rowId xmlns:a16="http://schemas.microsoft.com/office/drawing/2014/main" val="2100792587"/>
                      </a:ext>
                    </a:extLst>
                  </a:tr>
                </a:tbl>
              </a:graphicData>
            </a:graphic>
          </p:graphicFrame>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B29041C8-EC79-FD4E-9BCD-898A0DF5527D}"/>
                  </a:ext>
                </a:extLst>
              </p:cNvPr>
              <p:cNvSpPr txBox="1"/>
              <p:nvPr/>
            </p:nvSpPr>
            <p:spPr>
              <a:xfrm>
                <a:off x="3378710" y="269277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𝟏</m:t>
                          </m:r>
                        </m:sub>
                      </m:sSub>
                    </m:oMath>
                  </m:oMathPara>
                </a14:m>
                <a:endParaRPr kumimoji="1" lang="zh-CN" altLang="en-US" sz="2400" b="1" dirty="0"/>
              </a:p>
            </p:txBody>
          </p:sp>
        </mc:Choice>
        <mc:Fallback>
          <p:sp>
            <p:nvSpPr>
              <p:cNvPr id="27" name="文本框 26">
                <a:extLst>
                  <a:ext uri="{FF2B5EF4-FFF2-40B4-BE49-F238E27FC236}">
                    <a16:creationId xmlns:a16="http://schemas.microsoft.com/office/drawing/2014/main" id="{B29041C8-EC79-FD4E-9BCD-898A0DF5527D}"/>
                  </a:ext>
                </a:extLst>
              </p:cNvPr>
              <p:cNvSpPr txBox="1">
                <a:spLocks noRot="1" noChangeAspect="1" noMove="1" noResize="1" noEditPoints="1" noAdjustHandles="1" noChangeArrowheads="1" noChangeShapeType="1" noTextEdit="1"/>
              </p:cNvSpPr>
              <p:nvPr/>
            </p:nvSpPr>
            <p:spPr>
              <a:xfrm>
                <a:off x="3378710" y="2692775"/>
                <a:ext cx="1229498" cy="369332"/>
              </a:xfrm>
              <a:prstGeom prst="rect">
                <a:avLst/>
              </a:prstGeom>
              <a:blipFill>
                <a:blip r:embed="rId6"/>
                <a:stretch>
                  <a:fillRect b="-17241"/>
                </a:stretch>
              </a:blipFill>
            </p:spPr>
            <p:txBody>
              <a:bodyPr/>
              <a:lstStyle/>
              <a:p>
                <a:r>
                  <a:rPr lang="zh-CN" altLang="en-US">
                    <a:noFill/>
                  </a:rPr>
                  <a:t> </a:t>
                </a:r>
              </a:p>
            </p:txBody>
          </p:sp>
        </mc:Fallback>
      </mc:AlternateContent>
      <p:cxnSp>
        <p:nvCxnSpPr>
          <p:cNvPr id="28" name="直线箭头连接符 27">
            <a:extLst>
              <a:ext uri="{FF2B5EF4-FFF2-40B4-BE49-F238E27FC236}">
                <a16:creationId xmlns:a16="http://schemas.microsoft.com/office/drawing/2014/main" id="{B637184A-370C-CF4C-BD80-0FADB5D598F9}"/>
              </a:ext>
            </a:extLst>
          </p:cNvPr>
          <p:cNvCxnSpPr>
            <a:cxnSpLocks/>
          </p:cNvCxnSpPr>
          <p:nvPr/>
        </p:nvCxnSpPr>
        <p:spPr>
          <a:xfrm>
            <a:off x="4318337" y="3834693"/>
            <a:ext cx="1438523" cy="936637"/>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graphicFrame>
            <p:nvGraphicFramePr>
              <p:cNvPr id="35" name="表格 34">
                <a:extLst>
                  <a:ext uri="{FF2B5EF4-FFF2-40B4-BE49-F238E27FC236}">
                    <a16:creationId xmlns:a16="http://schemas.microsoft.com/office/drawing/2014/main" id="{FB713B4E-76A9-5244-A9A5-EC407E460A8C}"/>
                  </a:ext>
                </a:extLst>
              </p:cNvPr>
              <p:cNvGraphicFramePr>
                <a:graphicFrameLocks noGrp="1"/>
              </p:cNvGraphicFramePr>
              <p:nvPr>
                <p:extLst>
                  <p:ext uri="{D42A27DB-BD31-4B8C-83A1-F6EECF244321}">
                    <p14:modId xmlns:p14="http://schemas.microsoft.com/office/powerpoint/2010/main" val="4224524960"/>
                  </p:ext>
                </p:extLst>
              </p:nvPr>
            </p:nvGraphicFramePr>
            <p:xfrm>
              <a:off x="1949129" y="4823498"/>
              <a:ext cx="1874467" cy="457200"/>
            </p:xfrm>
            <a:graphic>
              <a:graphicData uri="http://schemas.openxmlformats.org/drawingml/2006/table">
                <a:tbl>
                  <a:tblPr firstRow="1" bandRow="1">
                    <a:tableStyleId>{5C22544A-7EE6-4342-B048-85BDC9FD1C3A}</a:tableStyleId>
                  </a:tblPr>
                  <a:tblGrid>
                    <a:gridCol w="1874467">
                      <a:extLst>
                        <a:ext uri="{9D8B030D-6E8A-4147-A177-3AD203B41FA5}">
                          <a16:colId xmlns:a16="http://schemas.microsoft.com/office/drawing/2014/main" val="3973757951"/>
                        </a:ext>
                      </a:extLst>
                    </a:gridCol>
                  </a:tblGrid>
                  <a:tr h="274608">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𝒆</m:t>
                                    </m:r>
                                  </m:e>
                                  <m:sub>
                                    <m:r>
                                      <a:rPr kumimoji="1" lang="en-US" altLang="zh-CN" sz="2400" b="1" i="1" smtClean="0">
                                        <a:solidFill>
                                          <a:schemeClr val="tx1"/>
                                        </a:solidFill>
                                        <a:latin typeface="Cambria Math" panose="02040503050406030204" pitchFamily="18" charset="0"/>
                                      </a:rPr>
                                      <m:t>𝟏</m:t>
                                    </m:r>
                                  </m:sub>
                                </m:sSub>
                                <m:r>
                                  <a:rPr kumimoji="1" lang="en-US" altLang="zh-CN" sz="2400" b="1" i="1" smtClean="0">
                                    <a:solidFill>
                                      <a:schemeClr val="tx1"/>
                                    </a:solidFill>
                                    <a:latin typeface="Cambria Math" panose="02040503050406030204" pitchFamily="18" charset="0"/>
                                  </a:rPr>
                                  <m:t>, </m:t>
                                </m:r>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𝒘</m:t>
                                    </m:r>
                                  </m:e>
                                  <m:sub>
                                    <m:r>
                                      <a:rPr kumimoji="1" lang="en-US" altLang="zh-CN" sz="2400" b="1" i="1" smtClean="0">
                                        <a:solidFill>
                                          <a:schemeClr val="tx1"/>
                                        </a:solidFill>
                                        <a:latin typeface="Cambria Math" panose="02040503050406030204" pitchFamily="18" charset="0"/>
                                      </a:rPr>
                                      <m:t>𝟏</m:t>
                                    </m:r>
                                  </m:sub>
                                </m:sSub>
                                <m:r>
                                  <a:rPr kumimoji="1" lang="en-US" altLang="zh-CN" sz="2400" b="1" i="1" smtClean="0">
                                    <a:solidFill>
                                      <a:schemeClr val="tx1"/>
                                    </a:solidFill>
                                    <a:latin typeface="Cambria Math" panose="02040503050406030204" pitchFamily="18" charset="0"/>
                                  </a:rPr>
                                  <m:t>/</m:t>
                                </m:r>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𝒑</m:t>
                                    </m:r>
                                  </m:e>
                                  <m:sub>
                                    <m:r>
                                      <a:rPr kumimoji="1" lang="en-US" altLang="zh-CN" sz="2400" b="1" i="1" smtClean="0">
                                        <a:solidFill>
                                          <a:schemeClr val="tx1"/>
                                        </a:solidFill>
                                        <a:latin typeface="Cambria Math" panose="02040503050406030204" pitchFamily="18" charset="0"/>
                                      </a:rPr>
                                      <m:t>𝟏</m:t>
                                    </m:r>
                                  </m:sub>
                                </m:sSub>
                              </m:oMath>
                            </m:oMathPara>
                          </a14:m>
                          <a:endParaRPr lang="zh-CN" altLang="en-US" sz="24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0792587"/>
                      </a:ext>
                    </a:extLst>
                  </a:tr>
                </a:tbl>
              </a:graphicData>
            </a:graphic>
          </p:graphicFrame>
        </mc:Choice>
        <mc:Fallback>
          <p:graphicFrame>
            <p:nvGraphicFramePr>
              <p:cNvPr id="35" name="表格 34">
                <a:extLst>
                  <a:ext uri="{FF2B5EF4-FFF2-40B4-BE49-F238E27FC236}">
                    <a16:creationId xmlns:a16="http://schemas.microsoft.com/office/drawing/2014/main" id="{FB713B4E-76A9-5244-A9A5-EC407E460A8C}"/>
                  </a:ext>
                </a:extLst>
              </p:cNvPr>
              <p:cNvGraphicFramePr>
                <a:graphicFrameLocks noGrp="1"/>
              </p:cNvGraphicFramePr>
              <p:nvPr>
                <p:extLst>
                  <p:ext uri="{D42A27DB-BD31-4B8C-83A1-F6EECF244321}">
                    <p14:modId xmlns:p14="http://schemas.microsoft.com/office/powerpoint/2010/main" val="4224524960"/>
                  </p:ext>
                </p:extLst>
              </p:nvPr>
            </p:nvGraphicFramePr>
            <p:xfrm>
              <a:off x="1949129" y="4823498"/>
              <a:ext cx="1874467" cy="457200"/>
            </p:xfrm>
            <a:graphic>
              <a:graphicData uri="http://schemas.openxmlformats.org/drawingml/2006/table">
                <a:tbl>
                  <a:tblPr firstRow="1" bandRow="1">
                    <a:tableStyleId>{5C22544A-7EE6-4342-B048-85BDC9FD1C3A}</a:tableStyleId>
                  </a:tblPr>
                  <a:tblGrid>
                    <a:gridCol w="1874467">
                      <a:extLst>
                        <a:ext uri="{9D8B030D-6E8A-4147-A177-3AD203B41FA5}">
                          <a16:colId xmlns:a16="http://schemas.microsoft.com/office/drawing/2014/main" val="3973757951"/>
                        </a:ext>
                      </a:extLst>
                    </a:gridCol>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7"/>
                          <a:stretch>
                            <a:fillRect l="-1342" t="-2703" r="-2013" b="-16216"/>
                          </a:stretch>
                        </a:blipFill>
                      </a:tcPr>
                    </a:tc>
                    <a:extLst>
                      <a:ext uri="{0D108BD9-81ED-4DB2-BD59-A6C34878D82A}">
                        <a16:rowId xmlns:a16="http://schemas.microsoft.com/office/drawing/2014/main" val="2100792587"/>
                      </a:ext>
                    </a:extLst>
                  </a:tr>
                </a:tbl>
              </a:graphicData>
            </a:graphic>
          </p:graphicFrame>
        </mc:Fallback>
      </mc:AlternateContent>
      <mc:AlternateContent xmlns:mc="http://schemas.openxmlformats.org/markup-compatibility/2006">
        <mc:Choice xmlns:a14="http://schemas.microsoft.com/office/drawing/2010/main" Requires="a14">
          <p:sp>
            <p:nvSpPr>
              <p:cNvPr id="41" name="文本框 40">
                <a:extLst>
                  <a:ext uri="{FF2B5EF4-FFF2-40B4-BE49-F238E27FC236}">
                    <a16:creationId xmlns:a16="http://schemas.microsoft.com/office/drawing/2014/main" id="{517B1573-820E-054B-87DE-BBD010090CE7}"/>
                  </a:ext>
                </a:extLst>
              </p:cNvPr>
              <p:cNvSpPr txBox="1"/>
              <p:nvPr/>
            </p:nvSpPr>
            <p:spPr>
              <a:xfrm>
                <a:off x="6430189" y="2890075"/>
                <a:ext cx="3553979" cy="1946302"/>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func>
                        <m:funcPr>
                          <m:ctrlPr>
                            <a:rPr kumimoji="1" lang="mr-IN" altLang="zh-CN" sz="2400" i="1" smtClean="0">
                              <a:latin typeface="Cambria Math" panose="02040503050406030204" pitchFamily="18" charset="0"/>
                            </a:rPr>
                          </m:ctrlPr>
                        </m:funcPr>
                        <m:fName>
                          <m:limLow>
                            <m:limLowPr>
                              <m:ctrlPr>
                                <a:rPr kumimoji="1" lang="mr-IN" altLang="zh-CN" sz="2400" i="1" smtClean="0">
                                  <a:latin typeface="Cambria Math" panose="02040503050406030204" pitchFamily="18" charset="0"/>
                                </a:rPr>
                              </m:ctrlPr>
                            </m:limLowPr>
                            <m:e>
                              <m:r>
                                <m:rPr>
                                  <m:sty m:val="p"/>
                                </m:rPr>
                                <a:rPr kumimoji="1" lang="mr-IN" altLang="zh-CN" sz="2400" i="0" smtClean="0">
                                  <a:latin typeface="Cambria Math" charset="0"/>
                                </a:rPr>
                                <m:t>min</m:t>
                              </m:r>
                            </m:e>
                            <m:lim>
                              <m:sSub>
                                <m:sSubPr>
                                  <m:ctrlPr>
                                    <a:rPr kumimoji="1" lang="en-US" altLang="zh-CN" sz="2400" b="0" i="1" smtClean="0">
                                      <a:latin typeface="Cambria Math" panose="02040503050406030204" pitchFamily="18" charset="0"/>
                                    </a:rPr>
                                  </m:ctrlPr>
                                </m:sSubPr>
                                <m:e>
                                  <m:r>
                                    <a:rPr kumimoji="1" lang="en-US" altLang="zh-CN" sz="2400" b="0" i="1" smtClean="0">
                                      <a:latin typeface="Cambria Math" charset="0"/>
                                    </a:rPr>
                                    <m:t>𝑝</m:t>
                                  </m:r>
                                </m:e>
                                <m:sub>
                                  <m:r>
                                    <a:rPr kumimoji="1" lang="en-US" altLang="zh-CN" sz="2400" b="0" i="1" smtClean="0">
                                      <a:latin typeface="Cambria Math" charset="0"/>
                                    </a:rPr>
                                    <m:t>𝑖</m:t>
                                  </m:r>
                                </m:sub>
                              </m:sSub>
                            </m:lim>
                          </m:limLow>
                        </m:fName>
                        <m:e>
                          <m:nary>
                            <m:naryPr>
                              <m:chr m:val="∑"/>
                              <m:supHide m:val="on"/>
                              <m:ctrlPr>
                                <a:rPr kumimoji="1" lang="mr-IN" altLang="zh-CN" sz="2400" i="1" smtClean="0">
                                  <a:latin typeface="Cambria Math" panose="02040503050406030204" pitchFamily="18" charset="0"/>
                                </a:rPr>
                              </m:ctrlPr>
                            </m:naryPr>
                            <m:sub>
                              <m:r>
                                <m:rPr>
                                  <m:brk m:alnAt="7"/>
                                </m:rPr>
                                <a:rPr kumimoji="1" lang="en-US" altLang="zh-CN" sz="2400" b="0" i="1" smtClean="0">
                                  <a:latin typeface="Cambria Math" charset="0"/>
                                </a:rPr>
                                <m:t>𝑖</m:t>
                              </m:r>
                            </m:sub>
                            <m:sup/>
                            <m:e>
                              <m:r>
                                <a:rPr kumimoji="1" lang="en-US" altLang="zh-CN" sz="2400" i="1">
                                  <a:latin typeface="Cambria Math" charset="0"/>
                                </a:rPr>
                                <m:t>𝑉𝑎𝑟</m:t>
                              </m:r>
                              <m:r>
                                <a:rPr kumimoji="1" lang="en-US" altLang="zh-CN" sz="2400" i="1">
                                  <a:latin typeface="Cambria Math" charset="0"/>
                                </a:rPr>
                                <m:t>[</m:t>
                              </m:r>
                              <m:sSubSup>
                                <m:sSubSupPr>
                                  <m:ctrlPr>
                                    <a:rPr kumimoji="1" lang="en-US" altLang="zh-CN" sz="2400" b="0" i="1" smtClean="0">
                                      <a:latin typeface="Cambria Math" panose="02040503050406030204" pitchFamily="18" charset="0"/>
                                    </a:rPr>
                                  </m:ctrlPr>
                                </m:sSubSupPr>
                                <m:e>
                                  <m:r>
                                    <a:rPr kumimoji="1" lang="en-US" altLang="zh-CN" sz="2400" b="0" i="1" smtClean="0">
                                      <a:latin typeface="Cambria Math" panose="02040503050406030204" pitchFamily="18" charset="0"/>
                                    </a:rPr>
                                    <m:t>𝑤</m:t>
                                  </m:r>
                                </m:e>
                                <m:sub>
                                  <m:r>
                                    <a:rPr kumimoji="1" lang="en-US" altLang="zh-CN" sz="2400" b="0" i="1" smtClean="0">
                                      <a:latin typeface="Cambria Math" panose="02040503050406030204" pitchFamily="18" charset="0"/>
                                    </a:rPr>
                                    <m:t>𝑖</m:t>
                                  </m:r>
                                </m:sub>
                                <m:sup>
                                  <m:r>
                                    <a:rPr kumimoji="1" lang="en-US" altLang="zh-CN" sz="2400" b="0" i="1" smtClean="0">
                                      <a:latin typeface="Cambria Math" panose="02040503050406030204" pitchFamily="18" charset="0"/>
                                    </a:rPr>
                                    <m:t>′</m:t>
                                  </m:r>
                                </m:sup>
                              </m:sSubSup>
                              <m:r>
                                <a:rPr kumimoji="1" lang="en-US" altLang="zh-CN" sz="2400" b="0" i="1" smtClean="0">
                                  <a:latin typeface="Cambria Math" charset="0"/>
                                </a:rPr>
                                <m:t>]</m:t>
                              </m:r>
                            </m:e>
                          </m:nary>
                        </m:e>
                      </m:func>
                    </m:oMath>
                  </m:oMathPara>
                </a14:m>
                <a:endParaRPr kumimoji="1" lang="en-US" altLang="zh-CN" sz="2400" i="1" dirty="0"/>
              </a:p>
              <a:p>
                <a:pPr/>
                <a:endParaRPr kumimoji="1" lang="en-US" altLang="zh-CN" sz="1000" i="1" dirty="0"/>
              </a:p>
              <a:p>
                <a:pPr/>
                <a14:m>
                  <m:oMathPara xmlns:m="http://schemas.openxmlformats.org/officeDocument/2006/math">
                    <m:oMathParaPr>
                      <m:jc m:val="center"/>
                    </m:oMathParaPr>
                    <m:oMath xmlns:m="http://schemas.openxmlformats.org/officeDocument/2006/math">
                      <m:r>
                        <m:rPr>
                          <m:sty m:val="p"/>
                        </m:rPr>
                        <a:rPr kumimoji="1" lang="en-US" altLang="zh-CN" sz="2400">
                          <a:latin typeface="Cambria Math" panose="02040503050406030204" pitchFamily="18" charset="0"/>
                        </a:rPr>
                        <m:t>s</m:t>
                      </m:r>
                      <m:r>
                        <a:rPr kumimoji="1" lang="en-US" altLang="zh-CN" sz="2400">
                          <a:latin typeface="Cambria Math" panose="02040503050406030204" pitchFamily="18" charset="0"/>
                        </a:rPr>
                        <m:t>.</m:t>
                      </m:r>
                      <m:r>
                        <m:rPr>
                          <m:sty m:val="p"/>
                        </m:rPr>
                        <a:rPr kumimoji="1" lang="en-US" altLang="zh-CN" sz="2400">
                          <a:latin typeface="Cambria Math" panose="02040503050406030204" pitchFamily="18" charset="0"/>
                        </a:rPr>
                        <m:t>t</m:t>
                      </m:r>
                      <m:r>
                        <a:rPr kumimoji="1" lang="en-US" altLang="zh-CN" sz="2400">
                          <a:latin typeface="Cambria Math" panose="02040503050406030204" pitchFamily="18" charset="0"/>
                        </a:rPr>
                        <m:t>.  </m:t>
                      </m:r>
                      <m:r>
                        <a:rPr kumimoji="1" lang="en-US" altLang="zh-CN" sz="2400" i="1">
                          <a:latin typeface="Cambria Math" panose="02040503050406030204" pitchFamily="18" charset="0"/>
                        </a:rPr>
                        <m:t> </m:t>
                      </m:r>
                      <m:nary>
                        <m:naryPr>
                          <m:chr m:val="∑"/>
                          <m:supHide m:val="on"/>
                          <m:ctrlPr>
                            <a:rPr kumimoji="1" lang="en-US" altLang="zh-CN" sz="2400" i="1">
                              <a:latin typeface="Cambria Math" panose="02040503050406030204" pitchFamily="18" charset="0"/>
                            </a:rPr>
                          </m:ctrlPr>
                        </m:naryPr>
                        <m:sub>
                          <m:r>
                            <m:rPr>
                              <m:brk m:alnAt="7"/>
                            </m:rPr>
                            <a:rPr kumimoji="1" lang="en-US" altLang="zh-CN" sz="2400" i="1">
                              <a:latin typeface="Cambria Math" charset="0"/>
                            </a:rPr>
                            <m:t>𝑖</m:t>
                          </m:r>
                        </m:sub>
                        <m:sup/>
                        <m:e>
                          <m:sSub>
                            <m:sSubPr>
                              <m:ctrlPr>
                                <a:rPr kumimoji="1" lang="en-US" altLang="zh-CN" sz="2400" i="1">
                                  <a:latin typeface="Cambria Math" panose="02040503050406030204" pitchFamily="18" charset="0"/>
                                </a:rPr>
                              </m:ctrlPr>
                            </m:sSubPr>
                            <m:e>
                              <m:r>
                                <a:rPr kumimoji="1" lang="en-US" altLang="zh-CN" sz="2400" i="1">
                                  <a:latin typeface="Cambria Math" charset="0"/>
                                </a:rPr>
                                <m:t>𝑝</m:t>
                              </m:r>
                            </m:e>
                            <m:sub>
                              <m:r>
                                <a:rPr kumimoji="1" lang="en-US" altLang="zh-CN" sz="2400" i="1">
                                  <a:latin typeface="Cambria Math" charset="0"/>
                                </a:rPr>
                                <m:t>𝑖</m:t>
                              </m:r>
                            </m:sub>
                          </m:sSub>
                        </m:e>
                      </m:nary>
                      <m:r>
                        <a:rPr kumimoji="1" lang="en-US" altLang="zh-CN" sz="2400" i="1">
                          <a:latin typeface="Cambria Math" charset="0"/>
                        </a:rPr>
                        <m:t>=1</m:t>
                      </m:r>
                    </m:oMath>
                  </m:oMathPara>
                </a14:m>
                <a:endParaRPr kumimoji="1" lang="en-US" altLang="zh-CN" sz="2400" i="1" dirty="0"/>
              </a:p>
            </p:txBody>
          </p:sp>
        </mc:Choice>
        <mc:Fallback>
          <p:sp>
            <p:nvSpPr>
              <p:cNvPr id="41" name="文本框 40">
                <a:extLst>
                  <a:ext uri="{FF2B5EF4-FFF2-40B4-BE49-F238E27FC236}">
                    <a16:creationId xmlns:a16="http://schemas.microsoft.com/office/drawing/2014/main" id="{517B1573-820E-054B-87DE-BBD010090CE7}"/>
                  </a:ext>
                </a:extLst>
              </p:cNvPr>
              <p:cNvSpPr txBox="1">
                <a:spLocks noRot="1" noChangeAspect="1" noMove="1" noResize="1" noEditPoints="1" noAdjustHandles="1" noChangeArrowheads="1" noChangeShapeType="1" noTextEdit="1"/>
              </p:cNvSpPr>
              <p:nvPr/>
            </p:nvSpPr>
            <p:spPr>
              <a:xfrm>
                <a:off x="6430189" y="2890075"/>
                <a:ext cx="3553979" cy="1946302"/>
              </a:xfrm>
              <a:prstGeom prst="rect">
                <a:avLst/>
              </a:prstGeom>
              <a:blipFill>
                <a:blip r:embed="rId8"/>
                <a:stretch>
                  <a:fillRect t="-68831" b="-941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4" name="表格 43">
                <a:extLst>
                  <a:ext uri="{FF2B5EF4-FFF2-40B4-BE49-F238E27FC236}">
                    <a16:creationId xmlns:a16="http://schemas.microsoft.com/office/drawing/2014/main" id="{0E8F9527-A69D-3046-8469-F9C16D1665F9}"/>
                  </a:ext>
                </a:extLst>
              </p:cNvPr>
              <p:cNvGraphicFramePr>
                <a:graphicFrameLocks noGrp="1"/>
              </p:cNvGraphicFramePr>
              <p:nvPr>
                <p:extLst>
                  <p:ext uri="{D42A27DB-BD31-4B8C-83A1-F6EECF244321}">
                    <p14:modId xmlns:p14="http://schemas.microsoft.com/office/powerpoint/2010/main" val="1291063361"/>
                  </p:ext>
                </p:extLst>
              </p:nvPr>
            </p:nvGraphicFramePr>
            <p:xfrm>
              <a:off x="4701992" y="4842851"/>
              <a:ext cx="1874467" cy="457200"/>
            </p:xfrm>
            <a:graphic>
              <a:graphicData uri="http://schemas.openxmlformats.org/drawingml/2006/table">
                <a:tbl>
                  <a:tblPr firstRow="1" bandRow="1">
                    <a:tableStyleId>{5C22544A-7EE6-4342-B048-85BDC9FD1C3A}</a:tableStyleId>
                  </a:tblPr>
                  <a:tblGrid>
                    <a:gridCol w="1874467">
                      <a:extLst>
                        <a:ext uri="{9D8B030D-6E8A-4147-A177-3AD203B41FA5}">
                          <a16:colId xmlns:a16="http://schemas.microsoft.com/office/drawing/2014/main" val="3973757951"/>
                        </a:ext>
                      </a:extLst>
                    </a:gridCol>
                  </a:tblGrid>
                  <a:tr h="274608">
                    <a:tc>
                      <a:txBody>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𝒆</m:t>
                                    </m:r>
                                  </m:e>
                                  <m:sub>
                                    <m:r>
                                      <a:rPr kumimoji="1" lang="en-US" altLang="zh-CN" sz="2400" b="1" i="1" smtClean="0">
                                        <a:solidFill>
                                          <a:schemeClr val="tx1"/>
                                        </a:solidFill>
                                        <a:latin typeface="Cambria Math" panose="02040503050406030204" pitchFamily="18" charset="0"/>
                                      </a:rPr>
                                      <m:t>𝟐</m:t>
                                    </m:r>
                                  </m:sub>
                                </m:sSub>
                                <m:r>
                                  <a:rPr kumimoji="1" lang="en-US" altLang="zh-CN" sz="2400" b="1" i="1" smtClean="0">
                                    <a:solidFill>
                                      <a:schemeClr val="tx1"/>
                                    </a:solidFill>
                                    <a:latin typeface="Cambria Math" panose="02040503050406030204" pitchFamily="18" charset="0"/>
                                  </a:rPr>
                                  <m:t>, </m:t>
                                </m:r>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𝒘</m:t>
                                    </m:r>
                                  </m:e>
                                  <m:sub>
                                    <m:r>
                                      <a:rPr kumimoji="1" lang="en-US" altLang="zh-CN" sz="2400" b="1" i="1" smtClean="0">
                                        <a:solidFill>
                                          <a:schemeClr val="tx1"/>
                                        </a:solidFill>
                                        <a:latin typeface="Cambria Math" panose="02040503050406030204" pitchFamily="18" charset="0"/>
                                      </a:rPr>
                                      <m:t>𝟐</m:t>
                                    </m:r>
                                  </m:sub>
                                </m:sSub>
                                <m:r>
                                  <a:rPr kumimoji="1" lang="en-US" altLang="zh-CN" sz="2400" b="1" i="1" smtClean="0">
                                    <a:solidFill>
                                      <a:schemeClr val="tx1"/>
                                    </a:solidFill>
                                    <a:latin typeface="Cambria Math" panose="02040503050406030204" pitchFamily="18" charset="0"/>
                                  </a:rPr>
                                  <m:t>/</m:t>
                                </m:r>
                                <m:sSub>
                                  <m:sSubPr>
                                    <m:ctrlPr>
                                      <a:rPr kumimoji="1" lang="en-US" altLang="zh-CN" sz="2400" b="1" i="1" smtClean="0">
                                        <a:solidFill>
                                          <a:schemeClr val="tx1"/>
                                        </a:solidFill>
                                        <a:latin typeface="Cambria Math" panose="02040503050406030204" pitchFamily="18" charset="0"/>
                                      </a:rPr>
                                    </m:ctrlPr>
                                  </m:sSubPr>
                                  <m:e>
                                    <m:r>
                                      <a:rPr kumimoji="1" lang="en-US" altLang="zh-CN" sz="2400" b="1" i="1" smtClean="0">
                                        <a:solidFill>
                                          <a:schemeClr val="tx1"/>
                                        </a:solidFill>
                                        <a:latin typeface="Cambria Math" panose="02040503050406030204" pitchFamily="18" charset="0"/>
                                      </a:rPr>
                                      <m:t>𝒑</m:t>
                                    </m:r>
                                  </m:e>
                                  <m:sub>
                                    <m:r>
                                      <a:rPr kumimoji="1" lang="en-US" altLang="zh-CN" sz="2400" b="1" i="1" smtClean="0">
                                        <a:solidFill>
                                          <a:schemeClr val="tx1"/>
                                        </a:solidFill>
                                        <a:latin typeface="Cambria Math" panose="02040503050406030204" pitchFamily="18" charset="0"/>
                                      </a:rPr>
                                      <m:t>𝟐</m:t>
                                    </m:r>
                                  </m:sub>
                                </m:sSub>
                              </m:oMath>
                            </m:oMathPara>
                          </a14:m>
                          <a:endParaRPr lang="zh-CN" altLang="en-US" sz="24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0792587"/>
                      </a:ext>
                    </a:extLst>
                  </a:tr>
                </a:tbl>
              </a:graphicData>
            </a:graphic>
          </p:graphicFrame>
        </mc:Choice>
        <mc:Fallback>
          <p:graphicFrame>
            <p:nvGraphicFramePr>
              <p:cNvPr id="44" name="表格 43">
                <a:extLst>
                  <a:ext uri="{FF2B5EF4-FFF2-40B4-BE49-F238E27FC236}">
                    <a16:creationId xmlns:a16="http://schemas.microsoft.com/office/drawing/2014/main" id="{0E8F9527-A69D-3046-8469-F9C16D1665F9}"/>
                  </a:ext>
                </a:extLst>
              </p:cNvPr>
              <p:cNvGraphicFramePr>
                <a:graphicFrameLocks noGrp="1"/>
              </p:cNvGraphicFramePr>
              <p:nvPr>
                <p:extLst>
                  <p:ext uri="{D42A27DB-BD31-4B8C-83A1-F6EECF244321}">
                    <p14:modId xmlns:p14="http://schemas.microsoft.com/office/powerpoint/2010/main" val="1291063361"/>
                  </p:ext>
                </p:extLst>
              </p:nvPr>
            </p:nvGraphicFramePr>
            <p:xfrm>
              <a:off x="4701992" y="4842851"/>
              <a:ext cx="1874467" cy="457200"/>
            </p:xfrm>
            <a:graphic>
              <a:graphicData uri="http://schemas.openxmlformats.org/drawingml/2006/table">
                <a:tbl>
                  <a:tblPr firstRow="1" bandRow="1">
                    <a:tableStyleId>{5C22544A-7EE6-4342-B048-85BDC9FD1C3A}</a:tableStyleId>
                  </a:tblPr>
                  <a:tblGrid>
                    <a:gridCol w="1874467">
                      <a:extLst>
                        <a:ext uri="{9D8B030D-6E8A-4147-A177-3AD203B41FA5}">
                          <a16:colId xmlns:a16="http://schemas.microsoft.com/office/drawing/2014/main" val="3973757951"/>
                        </a:ext>
                      </a:extLst>
                    </a:gridCol>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a:blip r:embed="rId9"/>
                          <a:stretch>
                            <a:fillRect l="-1351" t="-5405" r="-2703" b="-16216"/>
                          </a:stretch>
                        </a:blipFill>
                      </a:tcPr>
                    </a:tc>
                    <a:extLst>
                      <a:ext uri="{0D108BD9-81ED-4DB2-BD59-A6C34878D82A}">
                        <a16:rowId xmlns:a16="http://schemas.microsoft.com/office/drawing/2014/main" val="2100792587"/>
                      </a:ext>
                    </a:extLst>
                  </a:tr>
                </a:tbl>
              </a:graphicData>
            </a:graphic>
          </p:graphicFrame>
        </mc:Fallback>
      </mc:AlternateContent>
    </p:spTree>
    <p:extLst>
      <p:ext uri="{BB962C8B-B14F-4D97-AF65-F5344CB8AC3E}">
        <p14:creationId xmlns:p14="http://schemas.microsoft.com/office/powerpoint/2010/main" val="1306387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Minimize variance sum locally</a:t>
            </a:r>
          </a:p>
        </p:txBody>
      </p:sp>
      <mc:AlternateContent xmlns:mc="http://schemas.openxmlformats.org/markup-compatibility/2006" xmlns:a14="http://schemas.microsoft.com/office/drawing/2010/main">
        <mc:Choice Requires="a14">
          <p:sp>
            <p:nvSpPr>
              <p:cNvPr id="3" name="文本框 2"/>
              <p:cNvSpPr txBox="1"/>
              <p:nvPr/>
            </p:nvSpPr>
            <p:spPr>
              <a:xfrm>
                <a:off x="1275197" y="2422831"/>
                <a:ext cx="3553979" cy="1043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mr-IN" altLang="zh-CN" sz="2800" i="1" smtClean="0">
                              <a:latin typeface="Cambria Math" panose="02040503050406030204" pitchFamily="18" charset="0"/>
                            </a:rPr>
                          </m:ctrlPr>
                        </m:funcPr>
                        <m:fName>
                          <m:limLow>
                            <m:limLowPr>
                              <m:ctrlPr>
                                <a:rPr kumimoji="1" lang="mr-IN" altLang="zh-CN" sz="2800" i="1" smtClean="0">
                                  <a:latin typeface="Cambria Math" panose="02040503050406030204" pitchFamily="18" charset="0"/>
                                </a:rPr>
                              </m:ctrlPr>
                            </m:limLowPr>
                            <m:e>
                              <m:r>
                                <m:rPr>
                                  <m:sty m:val="p"/>
                                </m:rPr>
                                <a:rPr kumimoji="1" lang="mr-IN" altLang="zh-CN" sz="2800" i="0" smtClean="0">
                                  <a:latin typeface="Cambria Math" charset="0"/>
                                </a:rPr>
                                <m:t>min</m:t>
                              </m:r>
                            </m:e>
                            <m:lim>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lim>
                          </m:limLow>
                        </m:fName>
                        <m:e>
                          <m:nary>
                            <m:naryPr>
                              <m:chr m:val="∑"/>
                              <m:supHide m:val="on"/>
                              <m:ctrlPr>
                                <a:rPr kumimoji="1" lang="mr-IN" altLang="zh-CN" sz="2800" i="1" smtClean="0">
                                  <a:latin typeface="Cambria Math" panose="02040503050406030204" pitchFamily="18" charset="0"/>
                                </a:rPr>
                              </m:ctrlPr>
                            </m:naryPr>
                            <m:sub>
                              <m:r>
                                <m:rPr>
                                  <m:brk m:alnAt="7"/>
                                </m:rPr>
                                <a:rPr kumimoji="1" lang="en-US" altLang="zh-CN" sz="2800" b="0" i="1" smtClean="0">
                                  <a:latin typeface="Cambria Math" charset="0"/>
                                </a:rPr>
                                <m:t>𝑖</m:t>
                              </m:r>
                            </m:sub>
                            <m:sup/>
                            <m:e>
                              <m:r>
                                <a:rPr kumimoji="1" lang="en-US" altLang="zh-CN" sz="2800" i="1">
                                  <a:latin typeface="Cambria Math" charset="0"/>
                                </a:rPr>
                                <m:t>𝑉𝑎𝑟</m:t>
                              </m:r>
                              <m:r>
                                <a:rPr kumimoji="1" lang="en-US" altLang="zh-CN" sz="2800" i="1">
                                  <a:latin typeface="Cambria Math" charset="0"/>
                                </a:rPr>
                                <m:t>[</m:t>
                              </m:r>
                              <m:acc>
                                <m:accPr>
                                  <m:chr m:val="̂"/>
                                  <m:ctrlPr>
                                    <a:rPr kumimoji="1" lang="en-US" altLang="zh-CN" sz="2800" i="1">
                                      <a:latin typeface="Cambria Math" panose="02040503050406030204" pitchFamily="18" charset="0"/>
                                    </a:rPr>
                                  </m:ctrlPr>
                                </m:accPr>
                                <m:e>
                                  <m:sSub>
                                    <m:sSubPr>
                                      <m:ctrlPr>
                                        <a:rPr kumimoji="1" lang="en-US" altLang="zh-CN" sz="2800" i="1">
                                          <a:latin typeface="Cambria Math" panose="02040503050406030204" pitchFamily="18" charset="0"/>
                                        </a:rPr>
                                      </m:ctrlPr>
                                    </m:sSubPr>
                                    <m:e>
                                      <m:r>
                                        <a:rPr kumimoji="1" lang="en-US" altLang="zh-CN" sz="2800" i="1">
                                          <a:latin typeface="Cambria Math" charset="0"/>
                                        </a:rPr>
                                        <m:t>𝑤</m:t>
                                      </m:r>
                                    </m:e>
                                    <m:sub>
                                      <m:r>
                                        <a:rPr kumimoji="1" lang="en-US" altLang="zh-CN" sz="2800" i="1">
                                          <a:latin typeface="Cambria Math" charset="0"/>
                                        </a:rPr>
                                        <m:t>𝑖</m:t>
                                      </m:r>
                                    </m:sub>
                                  </m:sSub>
                                </m:e>
                              </m:acc>
                              <m:r>
                                <a:rPr kumimoji="1" lang="en-US" altLang="zh-CN" sz="2800" b="0" i="1" smtClean="0">
                                  <a:latin typeface="Cambria Math" charset="0"/>
                                </a:rPr>
                                <m:t>]</m:t>
                              </m:r>
                            </m:e>
                          </m:nary>
                        </m:e>
                      </m:func>
                    </m:oMath>
                  </m:oMathPara>
                </a14:m>
                <a:endParaRPr kumimoji="1" lang="zh-CN" altLang="en-US" sz="2800" i="1" dirty="0"/>
              </a:p>
            </p:txBody>
          </p:sp>
        </mc:Choice>
        <mc:Fallback xmlns="">
          <p:sp>
            <p:nvSpPr>
              <p:cNvPr id="3" name="文本框 2"/>
              <p:cNvSpPr txBox="1">
                <a:spLocks noRot="1" noChangeAspect="1" noMove="1" noResize="1" noEditPoints="1" noAdjustHandles="1" noChangeArrowheads="1" noChangeShapeType="1" noTextEdit="1"/>
              </p:cNvSpPr>
              <p:nvPr/>
            </p:nvSpPr>
            <p:spPr>
              <a:xfrm>
                <a:off x="1275197" y="2422831"/>
                <a:ext cx="3553979" cy="1043234"/>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1581000" y="3726111"/>
                <a:ext cx="3013446" cy="105304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zh-CN" sz="2800" i="1" smtClean="0">
                              <a:latin typeface="Cambria Math" panose="02040503050406030204" pitchFamily="18" charset="0"/>
                            </a:rPr>
                          </m:ctrlPr>
                        </m:naryPr>
                        <m:sub>
                          <m:r>
                            <m:rPr>
                              <m:brk m:alnAt="7"/>
                            </m:rPr>
                            <a:rPr kumimoji="1" lang="en-US" altLang="zh-CN" sz="2800" b="0" i="1" smtClean="0">
                              <a:latin typeface="Cambria Math" charset="0"/>
                            </a:rPr>
                            <m:t>𝑖</m:t>
                          </m:r>
                        </m:sub>
                        <m:sup/>
                        <m:e>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e>
                      </m:nary>
                      <m:r>
                        <a:rPr kumimoji="1" lang="en-US" altLang="zh-CN" sz="2800" b="0" i="1" smtClean="0">
                          <a:latin typeface="Cambria Math" charset="0"/>
                        </a:rPr>
                        <m:t>=1</m:t>
                      </m:r>
                    </m:oMath>
                  </m:oMathPara>
                </a14:m>
                <a:endParaRPr kumimoji="1" lang="zh-CN" altLang="en-US" sz="2800" i="1" dirty="0"/>
              </a:p>
            </p:txBody>
          </p:sp>
        </mc:Choice>
        <mc:Fallback xmlns="">
          <p:sp>
            <p:nvSpPr>
              <p:cNvPr id="26" name="文本框 25"/>
              <p:cNvSpPr txBox="1">
                <a:spLocks noRot="1" noChangeAspect="1" noMove="1" noResize="1" noEditPoints="1" noAdjustHandles="1" noChangeArrowheads="1" noChangeShapeType="1" noTextEdit="1"/>
              </p:cNvSpPr>
              <p:nvPr/>
            </p:nvSpPr>
            <p:spPr>
              <a:xfrm>
                <a:off x="1581000" y="3726111"/>
                <a:ext cx="3013446" cy="1053045"/>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7628879" y="2753811"/>
                <a:ext cx="3013446" cy="8054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𝑝</m:t>
                          </m:r>
                        </m:e>
                        <m:sub>
                          <m:r>
                            <a:rPr kumimoji="1" lang="en-US" altLang="zh-CN" sz="2800" b="0" i="1" smtClean="0">
                              <a:latin typeface="Cambria Math" charset="0"/>
                            </a:rPr>
                            <m:t>𝑖</m:t>
                          </m:r>
                        </m:sub>
                      </m:sSub>
                      <m:r>
                        <a:rPr kumimoji="1" lang="en-US" altLang="zh-CN" sz="2800" b="0" i="1" smtClean="0">
                          <a:latin typeface="Cambria Math" charset="0"/>
                        </a:rPr>
                        <m:t>=</m:t>
                      </m:r>
                      <m:f>
                        <m:fPr>
                          <m:ctrlPr>
                            <a:rPr kumimoji="1" lang="bg-BG" altLang="zh-CN" sz="2800" b="0" i="1" smtClean="0">
                              <a:latin typeface="Cambria Math" panose="02040503050406030204" pitchFamily="18" charset="0"/>
                            </a:rPr>
                          </m:ctrlPr>
                        </m:fPr>
                        <m:num>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𝑖</m:t>
                              </m:r>
                            </m:sub>
                          </m:sSub>
                        </m:num>
                        <m:den>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den>
                      </m:f>
                    </m:oMath>
                  </m:oMathPara>
                </a14:m>
                <a:endParaRPr kumimoji="1" lang="zh-CN" altLang="en-US" sz="2800" i="1" dirty="0"/>
              </a:p>
            </p:txBody>
          </p:sp>
        </mc:Choice>
        <mc:Fallback xmlns="">
          <p:sp>
            <p:nvSpPr>
              <p:cNvPr id="32" name="文本框 31"/>
              <p:cNvSpPr txBox="1">
                <a:spLocks noRot="1" noChangeAspect="1" noMove="1" noResize="1" noEditPoints="1" noAdjustHandles="1" noChangeArrowheads="1" noChangeShapeType="1" noTextEdit="1"/>
              </p:cNvSpPr>
              <p:nvPr/>
            </p:nvSpPr>
            <p:spPr>
              <a:xfrm>
                <a:off x="7628879" y="2753811"/>
                <a:ext cx="3013446" cy="805413"/>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7628879" y="3834898"/>
                <a:ext cx="301344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2800" b="0" i="1" smtClean="0">
                              <a:latin typeface="Cambria Math" panose="02040503050406030204" pitchFamily="18" charset="0"/>
                            </a:rPr>
                          </m:ctrlPr>
                        </m:sSupPr>
                        <m:e>
                          <m:r>
                            <a:rPr kumimoji="1" lang="en-US" altLang="zh-CN" sz="2800" b="0" i="1" smtClean="0">
                              <a:latin typeface="Cambria Math" charset="0"/>
                            </a:rPr>
                            <m:t>𝑤</m:t>
                          </m:r>
                        </m:e>
                        <m:sup>
                          <m:r>
                            <a:rPr kumimoji="1" lang="en-US" altLang="zh-CN" sz="2800" b="0" i="1" smtClean="0">
                              <a:latin typeface="Cambria Math" charset="0"/>
                            </a:rPr>
                            <m:t>′</m:t>
                          </m:r>
                        </m:sup>
                      </m:sSup>
                      <m:r>
                        <a:rPr kumimoji="1" lang="en-US" altLang="zh-CN" sz="2800" b="0" i="1" smtClean="0">
                          <a:latin typeface="Cambria Math"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oMath>
                  </m:oMathPara>
                </a14:m>
                <a:endParaRPr kumimoji="1" lang="zh-CN" altLang="en-US" sz="2800" i="1" dirty="0"/>
              </a:p>
            </p:txBody>
          </p:sp>
        </mc:Choice>
        <mc:Fallback xmlns="">
          <p:sp>
            <p:nvSpPr>
              <p:cNvPr id="33" name="文本框 32"/>
              <p:cNvSpPr txBox="1">
                <a:spLocks noRot="1" noChangeAspect="1" noMove="1" noResize="1" noEditPoints="1" noAdjustHandles="1" noChangeArrowheads="1" noChangeShapeType="1" noTextEdit="1"/>
              </p:cNvSpPr>
              <p:nvPr/>
            </p:nvSpPr>
            <p:spPr>
              <a:xfrm>
                <a:off x="7628879" y="3834898"/>
                <a:ext cx="3013446" cy="430887"/>
              </a:xfrm>
              <a:prstGeom prst="rect">
                <a:avLst/>
              </a:prstGeom>
              <a:blipFill rotWithShape="0">
                <a:blip r:embed="rId5"/>
                <a:stretch>
                  <a:fillRect/>
                </a:stretch>
              </a:blipFill>
            </p:spPr>
            <p:txBody>
              <a:bodyPr/>
              <a:lstStyle/>
              <a:p>
                <a:r>
                  <a:rPr lang="zh-CN" altLang="en-US">
                    <a:noFill/>
                  </a:rPr>
                  <a:t> </a:t>
                </a:r>
              </a:p>
            </p:txBody>
          </p:sp>
        </mc:Fallback>
      </mc:AlternateContent>
      <p:sp>
        <p:nvSpPr>
          <p:cNvPr id="6" name="右箭头 5"/>
          <p:cNvSpPr/>
          <p:nvPr/>
        </p:nvSpPr>
        <p:spPr>
          <a:xfrm>
            <a:off x="5304419" y="3159364"/>
            <a:ext cx="1614487" cy="799720"/>
          </a:xfrm>
          <a:prstGeom prst="rightArrow">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42328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9EDCB-DC67-1745-AF88-B526D92C8C6A}"/>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Basic Version</a:t>
            </a:r>
            <a:endParaRPr kumimoji="1" lang="zh-CN" altLang="en-US" dirty="0">
              <a:latin typeface="Times New Roman" panose="02020603050405020304" pitchFamily="18" charset="0"/>
              <a:cs typeface="Times New Roman" panose="02020603050405020304" pitchFamily="18" charset="0"/>
            </a:endParaRPr>
          </a:p>
        </p:txBody>
      </p:sp>
      <p:grpSp>
        <p:nvGrpSpPr>
          <p:cNvPr id="9" name="组合 8">
            <a:extLst>
              <a:ext uri="{FF2B5EF4-FFF2-40B4-BE49-F238E27FC236}">
                <a16:creationId xmlns:a16="http://schemas.microsoft.com/office/drawing/2014/main" id="{D910C096-B1EA-2240-B136-E099017B1EA2}"/>
              </a:ext>
            </a:extLst>
          </p:cNvPr>
          <p:cNvGrpSpPr/>
          <p:nvPr/>
        </p:nvGrpSpPr>
        <p:grpSpPr>
          <a:xfrm>
            <a:off x="5538916" y="1690688"/>
            <a:ext cx="1229498" cy="508815"/>
            <a:chOff x="5538916" y="1690688"/>
            <a:chExt cx="1229498" cy="508815"/>
          </a:xfrm>
        </p:grpSpPr>
        <p:sp>
          <p:nvSpPr>
            <p:cNvPr id="7" name="椭圆 6">
              <a:extLst>
                <a:ext uri="{FF2B5EF4-FFF2-40B4-BE49-F238E27FC236}">
                  <a16:creationId xmlns:a16="http://schemas.microsoft.com/office/drawing/2014/main" id="{5E44900A-AB87-AE4A-99AA-73285E49B958}"/>
                </a:ext>
              </a:extLst>
            </p:cNvPr>
            <p:cNvSpPr/>
            <p:nvPr/>
          </p:nvSpPr>
          <p:spPr>
            <a:xfrm>
              <a:off x="5881816" y="1690688"/>
              <a:ext cx="543698" cy="50881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96B7145-B712-2440-A166-8D5BDDA90570}"/>
                    </a:ext>
                  </a:extLst>
                </p:cNvPr>
                <p:cNvSpPr txBox="1"/>
                <p:nvPr/>
              </p:nvSpPr>
              <p:spPr>
                <a:xfrm>
                  <a:off x="5538916" y="174148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𝒆</m:t>
                            </m:r>
                          </m:e>
                          <m:sub>
                            <m:r>
                              <a:rPr kumimoji="1" lang="en-US" altLang="zh-CN" sz="2400" b="1" i="1" smtClean="0">
                                <a:latin typeface="Cambria Math" panose="02040503050406030204" pitchFamily="18" charset="0"/>
                              </a:rPr>
                              <m:t>𝒊</m:t>
                            </m:r>
                          </m:sub>
                        </m:sSub>
                      </m:oMath>
                    </m:oMathPara>
                  </a14:m>
                  <a:endParaRPr kumimoji="1" lang="zh-CN" altLang="en-US" sz="2400" b="1" dirty="0"/>
                </a:p>
              </p:txBody>
            </p:sp>
          </mc:Choice>
          <mc:Fallback xmlns="">
            <p:sp>
              <p:nvSpPr>
                <p:cNvPr id="8" name="文本框 7">
                  <a:extLst>
                    <a:ext uri="{FF2B5EF4-FFF2-40B4-BE49-F238E27FC236}">
                      <a16:creationId xmlns:a16="http://schemas.microsoft.com/office/drawing/2014/main" id="{296B7145-B712-2440-A166-8D5BDDA90570}"/>
                    </a:ext>
                  </a:extLst>
                </p:cNvPr>
                <p:cNvSpPr txBox="1">
                  <a:spLocks noRot="1" noChangeAspect="1" noMove="1" noResize="1" noEditPoints="1" noAdjustHandles="1" noChangeArrowheads="1" noChangeShapeType="1" noTextEdit="1"/>
                </p:cNvSpPr>
                <p:nvPr/>
              </p:nvSpPr>
              <p:spPr>
                <a:xfrm>
                  <a:off x="5538916" y="1741485"/>
                  <a:ext cx="1229498" cy="369332"/>
                </a:xfrm>
                <a:prstGeom prst="rect">
                  <a:avLst/>
                </a:prstGeom>
                <a:blipFill>
                  <a:blip r:embed="rId2"/>
                  <a:stretch>
                    <a:fillRect b="-13333"/>
                  </a:stretch>
                </a:blipFill>
              </p:spPr>
              <p:txBody>
                <a:bodyPr/>
                <a:lstStyle/>
                <a:p>
                  <a:r>
                    <a:rPr lang="zh-CN" altLang="en-US">
                      <a:noFill/>
                    </a:rPr>
                    <a:t> </a:t>
                  </a:r>
                </a:p>
              </p:txBody>
            </p:sp>
          </mc:Fallback>
        </mc:AlternateContent>
      </p:grpSp>
      <p:cxnSp>
        <p:nvCxnSpPr>
          <p:cNvPr id="11" name="直线箭头连接符 10">
            <a:extLst>
              <a:ext uri="{FF2B5EF4-FFF2-40B4-BE49-F238E27FC236}">
                <a16:creationId xmlns:a16="http://schemas.microsoft.com/office/drawing/2014/main" id="{E1DDCB3A-93A3-F947-8936-2FD7D8DCC488}"/>
              </a:ext>
            </a:extLst>
          </p:cNvPr>
          <p:cNvCxnSpPr>
            <a:stCxn id="7" idx="4"/>
          </p:cNvCxnSpPr>
          <p:nvPr/>
        </p:nvCxnSpPr>
        <p:spPr>
          <a:xfrm flipH="1">
            <a:off x="3410465" y="2199503"/>
            <a:ext cx="2743200" cy="1229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AB28E39D-46A0-5B49-82B6-E57B9F0DD9FB}"/>
              </a:ext>
            </a:extLst>
          </p:cNvPr>
          <p:cNvCxnSpPr>
            <a:cxnSpLocks/>
            <a:stCxn id="7" idx="4"/>
          </p:cNvCxnSpPr>
          <p:nvPr/>
        </p:nvCxnSpPr>
        <p:spPr>
          <a:xfrm flipH="1">
            <a:off x="5399903" y="2199503"/>
            <a:ext cx="753762" cy="23333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48149428-2E7B-484E-BD02-0820295C5E2F}"/>
              </a:ext>
            </a:extLst>
          </p:cNvPr>
          <p:cNvCxnSpPr>
            <a:cxnSpLocks/>
            <a:stCxn id="7" idx="4"/>
          </p:cNvCxnSpPr>
          <p:nvPr/>
        </p:nvCxnSpPr>
        <p:spPr>
          <a:xfrm>
            <a:off x="6153665" y="2199503"/>
            <a:ext cx="3479113" cy="3476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8CB5AC8-59AE-C443-86CD-C750A4B240BC}"/>
                  </a:ext>
                </a:extLst>
              </p:cNvPr>
              <p:cNvSpPr txBox="1"/>
              <p:nvPr/>
            </p:nvSpPr>
            <p:spPr>
              <a:xfrm>
                <a:off x="3677164" y="2423718"/>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𝟏</m:t>
                          </m:r>
                        </m:sub>
                      </m:sSub>
                    </m:oMath>
                  </m:oMathPara>
                </a14:m>
                <a:endParaRPr kumimoji="1" lang="zh-CN" altLang="en-US" sz="2400" b="1" dirty="0"/>
              </a:p>
            </p:txBody>
          </p:sp>
        </mc:Choice>
        <mc:Fallback xmlns="">
          <p:sp>
            <p:nvSpPr>
              <p:cNvPr id="18" name="文本框 17">
                <a:extLst>
                  <a:ext uri="{FF2B5EF4-FFF2-40B4-BE49-F238E27FC236}">
                    <a16:creationId xmlns:a16="http://schemas.microsoft.com/office/drawing/2014/main" id="{A8CB5AC8-59AE-C443-86CD-C750A4B240BC}"/>
                  </a:ext>
                </a:extLst>
              </p:cNvPr>
              <p:cNvSpPr txBox="1">
                <a:spLocks noRot="1" noChangeAspect="1" noMove="1" noResize="1" noEditPoints="1" noAdjustHandles="1" noChangeArrowheads="1" noChangeShapeType="1" noTextEdit="1"/>
              </p:cNvSpPr>
              <p:nvPr/>
            </p:nvSpPr>
            <p:spPr>
              <a:xfrm>
                <a:off x="3677164" y="2423718"/>
                <a:ext cx="1229498" cy="369332"/>
              </a:xfrm>
              <a:prstGeom prst="rect">
                <a:avLst/>
              </a:prstGeom>
              <a:blipFill>
                <a:blip r:embed="rId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BD55B4B9-A03A-684D-8A7E-A30160DD9D94}"/>
                  </a:ext>
                </a:extLst>
              </p:cNvPr>
              <p:cNvSpPr txBox="1"/>
              <p:nvPr/>
            </p:nvSpPr>
            <p:spPr>
              <a:xfrm>
                <a:off x="4547286" y="393781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𝟐</m:t>
                          </m:r>
                        </m:sub>
                      </m:sSub>
                    </m:oMath>
                  </m:oMathPara>
                </a14:m>
                <a:endParaRPr kumimoji="1" lang="zh-CN" altLang="en-US" sz="2400" b="1" dirty="0"/>
              </a:p>
            </p:txBody>
          </p:sp>
        </mc:Choice>
        <mc:Fallback xmlns="">
          <p:sp>
            <p:nvSpPr>
              <p:cNvPr id="19" name="文本框 18">
                <a:extLst>
                  <a:ext uri="{FF2B5EF4-FFF2-40B4-BE49-F238E27FC236}">
                    <a16:creationId xmlns:a16="http://schemas.microsoft.com/office/drawing/2014/main" id="{BD55B4B9-A03A-684D-8A7E-A30160DD9D94}"/>
                  </a:ext>
                </a:extLst>
              </p:cNvPr>
              <p:cNvSpPr txBox="1">
                <a:spLocks noRot="1" noChangeAspect="1" noMove="1" noResize="1" noEditPoints="1" noAdjustHandles="1" noChangeArrowheads="1" noChangeShapeType="1" noTextEdit="1"/>
              </p:cNvSpPr>
              <p:nvPr/>
            </p:nvSpPr>
            <p:spPr>
              <a:xfrm>
                <a:off x="4547286" y="3937815"/>
                <a:ext cx="1229498"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A6A7549-DEB2-C640-8E38-B6182AB03239}"/>
                  </a:ext>
                </a:extLst>
              </p:cNvPr>
              <p:cNvSpPr txBox="1"/>
              <p:nvPr/>
            </p:nvSpPr>
            <p:spPr>
              <a:xfrm>
                <a:off x="9289878" y="5104202"/>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𝒉</m:t>
                          </m:r>
                        </m:e>
                        <m:sub>
                          <m:r>
                            <a:rPr kumimoji="1" lang="en-US" altLang="zh-CN" sz="2400" b="1" i="1" smtClean="0">
                              <a:latin typeface="Cambria Math" panose="02040503050406030204" pitchFamily="18" charset="0"/>
                            </a:rPr>
                            <m:t>𝟑</m:t>
                          </m:r>
                        </m:sub>
                      </m:sSub>
                    </m:oMath>
                  </m:oMathPara>
                </a14:m>
                <a:endParaRPr kumimoji="1" lang="zh-CN" altLang="en-US" sz="2400" b="1" dirty="0"/>
              </a:p>
            </p:txBody>
          </p:sp>
        </mc:Choice>
        <mc:Fallback xmlns="">
          <p:sp>
            <p:nvSpPr>
              <p:cNvPr id="20" name="文本框 19">
                <a:extLst>
                  <a:ext uri="{FF2B5EF4-FFF2-40B4-BE49-F238E27FC236}">
                    <a16:creationId xmlns:a16="http://schemas.microsoft.com/office/drawing/2014/main" id="{8A6A7549-DEB2-C640-8E38-B6182AB03239}"/>
                  </a:ext>
                </a:extLst>
              </p:cNvPr>
              <p:cNvSpPr txBox="1">
                <a:spLocks noRot="1" noChangeAspect="1" noMove="1" noResize="1" noEditPoints="1" noAdjustHandles="1" noChangeArrowheads="1" noChangeShapeType="1" noTextEdit="1"/>
              </p:cNvSpPr>
              <p:nvPr/>
            </p:nvSpPr>
            <p:spPr>
              <a:xfrm>
                <a:off x="9289878" y="5104202"/>
                <a:ext cx="1229498" cy="369332"/>
              </a:xfrm>
              <a:prstGeom prst="rect">
                <a:avLst/>
              </a:prstGeom>
              <a:blipFill>
                <a:blip r:embed="rId5"/>
                <a:stretch>
                  <a:fillRect b="-10000"/>
                </a:stretch>
              </a:blipFill>
            </p:spPr>
            <p:txBody>
              <a:bodyPr/>
              <a:lstStyle/>
              <a:p>
                <a:r>
                  <a:rPr lang="zh-CN" altLang="en-US">
                    <a:noFill/>
                  </a:rPr>
                  <a:t> </a:t>
                </a:r>
              </a:p>
            </p:txBody>
          </p:sp>
        </mc:Fallback>
      </mc:AlternateContent>
      <p:graphicFrame>
        <p:nvGraphicFramePr>
          <p:cNvPr id="22" name="表格 21">
            <a:extLst>
              <a:ext uri="{FF2B5EF4-FFF2-40B4-BE49-F238E27FC236}">
                <a16:creationId xmlns:a16="http://schemas.microsoft.com/office/drawing/2014/main" id="{A5BC4791-7FDA-154B-B84C-640757DB2A30}"/>
              </a:ext>
            </a:extLst>
          </p:cNvPr>
          <p:cNvGraphicFramePr>
            <a:graphicFrameLocks noGrp="1"/>
          </p:cNvGraphicFramePr>
          <p:nvPr>
            <p:extLst>
              <p:ext uri="{D42A27DB-BD31-4B8C-83A1-F6EECF244321}">
                <p14:modId xmlns:p14="http://schemas.microsoft.com/office/powerpoint/2010/main" val="493634999"/>
              </p:ext>
            </p:extLst>
          </p:nvPr>
        </p:nvGraphicFramePr>
        <p:xfrm>
          <a:off x="1920790" y="3429000"/>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graphicFrame>
        <p:nvGraphicFramePr>
          <p:cNvPr id="25" name="表格 24">
            <a:extLst>
              <a:ext uri="{FF2B5EF4-FFF2-40B4-BE49-F238E27FC236}">
                <a16:creationId xmlns:a16="http://schemas.microsoft.com/office/drawing/2014/main" id="{5A134B61-04E4-4B41-A5FB-A6F3E458B147}"/>
              </a:ext>
            </a:extLst>
          </p:cNvPr>
          <p:cNvGraphicFramePr>
            <a:graphicFrameLocks noGrp="1"/>
          </p:cNvGraphicFramePr>
          <p:nvPr>
            <p:extLst>
              <p:ext uri="{D42A27DB-BD31-4B8C-83A1-F6EECF244321}">
                <p14:modId xmlns:p14="http://schemas.microsoft.com/office/powerpoint/2010/main" val="1865217274"/>
              </p:ext>
            </p:extLst>
          </p:nvPr>
        </p:nvGraphicFramePr>
        <p:xfrm>
          <a:off x="1920790" y="453136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graphicFrame>
        <p:nvGraphicFramePr>
          <p:cNvPr id="26" name="表格 25">
            <a:extLst>
              <a:ext uri="{FF2B5EF4-FFF2-40B4-BE49-F238E27FC236}">
                <a16:creationId xmlns:a16="http://schemas.microsoft.com/office/drawing/2014/main" id="{424DCAD3-3D07-554E-B7A4-D9329A7C076E}"/>
              </a:ext>
            </a:extLst>
          </p:cNvPr>
          <p:cNvGraphicFramePr>
            <a:graphicFrameLocks noGrp="1"/>
          </p:cNvGraphicFramePr>
          <p:nvPr>
            <p:extLst>
              <p:ext uri="{D42A27DB-BD31-4B8C-83A1-F6EECF244321}">
                <p14:modId xmlns:p14="http://schemas.microsoft.com/office/powerpoint/2010/main" val="97520194"/>
              </p:ext>
            </p:extLst>
          </p:nvPr>
        </p:nvGraphicFramePr>
        <p:xfrm>
          <a:off x="1920790" y="5675535"/>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AB798EC8-B843-054F-B83E-F046B17C0EA0}"/>
                  </a:ext>
                </a:extLst>
              </p:cNvPr>
              <p:cNvSpPr txBox="1"/>
              <p:nvPr/>
            </p:nvSpPr>
            <p:spPr>
              <a:xfrm>
                <a:off x="2710591" y="2877819"/>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7" name="文本框 26">
                <a:extLst>
                  <a:ext uri="{FF2B5EF4-FFF2-40B4-BE49-F238E27FC236}">
                    <a16:creationId xmlns:a16="http://schemas.microsoft.com/office/drawing/2014/main" id="{AB798EC8-B843-054F-B83E-F046B17C0EA0}"/>
                  </a:ext>
                </a:extLst>
              </p:cNvPr>
              <p:cNvSpPr txBox="1">
                <a:spLocks noRot="1" noChangeAspect="1" noMove="1" noResize="1" noEditPoints="1" noAdjustHandles="1" noChangeArrowheads="1" noChangeShapeType="1" noTextEdit="1"/>
              </p:cNvSpPr>
              <p:nvPr/>
            </p:nvSpPr>
            <p:spPr>
              <a:xfrm>
                <a:off x="2710591" y="2877819"/>
                <a:ext cx="1229498" cy="369332"/>
              </a:xfrm>
              <a:prstGeom prst="rect">
                <a:avLst/>
              </a:prstGeom>
              <a:blipFill>
                <a:blip r:embed="rId7"/>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27D3CC6B-6AA1-2940-8DBA-6F5947FC4C24}"/>
                  </a:ext>
                </a:extLst>
              </p:cNvPr>
              <p:cNvSpPr txBox="1"/>
              <p:nvPr/>
            </p:nvSpPr>
            <p:spPr>
              <a:xfrm>
                <a:off x="5267067" y="4076714"/>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8" name="文本框 27">
                <a:extLst>
                  <a:ext uri="{FF2B5EF4-FFF2-40B4-BE49-F238E27FC236}">
                    <a16:creationId xmlns:a16="http://schemas.microsoft.com/office/drawing/2014/main" id="{27D3CC6B-6AA1-2940-8DBA-6F5947FC4C24}"/>
                  </a:ext>
                </a:extLst>
              </p:cNvPr>
              <p:cNvSpPr txBox="1">
                <a:spLocks noRot="1" noChangeAspect="1" noMove="1" noResize="1" noEditPoints="1" noAdjustHandles="1" noChangeArrowheads="1" noChangeShapeType="1" noTextEdit="1"/>
              </p:cNvSpPr>
              <p:nvPr/>
            </p:nvSpPr>
            <p:spPr>
              <a:xfrm>
                <a:off x="5267067" y="4076714"/>
                <a:ext cx="1229498" cy="369332"/>
              </a:xfrm>
              <a:prstGeom prst="rect">
                <a:avLst/>
              </a:prstGeom>
              <a:blipFill>
                <a:blip r:embed="rId8"/>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30AF67DF-91B8-944B-BA09-4410CB07B996}"/>
                  </a:ext>
                </a:extLst>
              </p:cNvPr>
              <p:cNvSpPr txBox="1"/>
              <p:nvPr/>
            </p:nvSpPr>
            <p:spPr>
              <a:xfrm>
                <a:off x="8548129" y="5301765"/>
                <a:ext cx="122949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rPr>
                        <m:t>+</m:t>
                      </m:r>
                      <m:r>
                        <a:rPr kumimoji="1" lang="en-US" altLang="zh-CN" sz="2400" b="1" i="1" smtClean="0">
                          <a:latin typeface="Cambria Math" panose="02040503050406030204" pitchFamily="18" charset="0"/>
                        </a:rPr>
                        <m:t>𝒄</m:t>
                      </m:r>
                    </m:oMath>
                  </m:oMathPara>
                </a14:m>
                <a:endParaRPr kumimoji="1" lang="zh-CN" altLang="en-US" sz="2400" b="1" dirty="0"/>
              </a:p>
            </p:txBody>
          </p:sp>
        </mc:Choice>
        <mc:Fallback xmlns="">
          <p:sp>
            <p:nvSpPr>
              <p:cNvPr id="29" name="文本框 28">
                <a:extLst>
                  <a:ext uri="{FF2B5EF4-FFF2-40B4-BE49-F238E27FC236}">
                    <a16:creationId xmlns:a16="http://schemas.microsoft.com/office/drawing/2014/main" id="{30AF67DF-91B8-944B-BA09-4410CB07B996}"/>
                  </a:ext>
                </a:extLst>
              </p:cNvPr>
              <p:cNvSpPr txBox="1">
                <a:spLocks noRot="1" noChangeAspect="1" noMove="1" noResize="1" noEditPoints="1" noAdjustHandles="1" noChangeArrowheads="1" noChangeShapeType="1" noTextEdit="1"/>
              </p:cNvSpPr>
              <p:nvPr/>
            </p:nvSpPr>
            <p:spPr>
              <a:xfrm>
                <a:off x="8548129" y="5301765"/>
                <a:ext cx="1229498" cy="369332"/>
              </a:xfrm>
              <a:prstGeom prst="rect">
                <a:avLst/>
              </a:prstGeom>
              <a:blipFill>
                <a:blip r:embed="rId9"/>
                <a:stretch>
                  <a:fillRect b="-32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A5F9490A-F97E-694F-A85B-353E781F38F6}"/>
                  </a:ext>
                </a:extLst>
              </p:cNvPr>
              <p:cNvSpPr txBox="1"/>
              <p:nvPr/>
            </p:nvSpPr>
            <p:spPr>
              <a:xfrm>
                <a:off x="1631261" y="2608384"/>
                <a:ext cx="1229498" cy="63543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400" b="1" i="1" smtClean="0">
                              <a:latin typeface="Cambria Math" panose="02040503050406030204" pitchFamily="18" charset="0"/>
                            </a:rPr>
                          </m:ctrlPr>
                        </m:fPr>
                        <m:num>
                          <m:r>
                            <a:rPr kumimoji="1" lang="en-US" altLang="zh-CN" sz="2400" b="1" i="1" smtClean="0">
                              <a:latin typeface="Cambria Math" panose="02040503050406030204" pitchFamily="18" charset="0"/>
                            </a:rPr>
                            <m:t>𝒄</m:t>
                          </m:r>
                        </m:num>
                        <m:den>
                          <m:r>
                            <a:rPr kumimoji="1" lang="en-US" altLang="zh-CN" sz="2400" b="1" i="1" smtClean="0">
                              <a:latin typeface="Cambria Math" panose="02040503050406030204" pitchFamily="18" charset="0"/>
                            </a:rPr>
                            <m:t>𝑪𝒐𝒖𝒏𝒕</m:t>
                          </m:r>
                        </m:den>
                      </m:f>
                    </m:oMath>
                  </m:oMathPara>
                </a14:m>
                <a:endParaRPr kumimoji="1" lang="zh-CN" altLang="en-US" sz="2400" b="1" dirty="0"/>
              </a:p>
            </p:txBody>
          </p:sp>
        </mc:Choice>
        <mc:Fallback xmlns="">
          <p:sp>
            <p:nvSpPr>
              <p:cNvPr id="30" name="文本框 29">
                <a:extLst>
                  <a:ext uri="{FF2B5EF4-FFF2-40B4-BE49-F238E27FC236}">
                    <a16:creationId xmlns:a16="http://schemas.microsoft.com/office/drawing/2014/main" id="{A5F9490A-F97E-694F-A85B-353E781F38F6}"/>
                  </a:ext>
                </a:extLst>
              </p:cNvPr>
              <p:cNvSpPr txBox="1">
                <a:spLocks noRot="1" noChangeAspect="1" noMove="1" noResize="1" noEditPoints="1" noAdjustHandles="1" noChangeArrowheads="1" noChangeShapeType="1" noTextEdit="1"/>
              </p:cNvSpPr>
              <p:nvPr/>
            </p:nvSpPr>
            <p:spPr>
              <a:xfrm>
                <a:off x="1631261" y="2608384"/>
                <a:ext cx="1229498" cy="635430"/>
              </a:xfrm>
              <a:prstGeom prst="rect">
                <a:avLst/>
              </a:prstGeom>
              <a:blipFill>
                <a:blip r:embed="rId10"/>
                <a:stretch>
                  <a:fillRect b="-137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3665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4.2 Optimization</a:t>
            </a:r>
          </a:p>
        </p:txBody>
      </p:sp>
      <mc:AlternateContent xmlns:mc="http://schemas.openxmlformats.org/markup-compatibility/2006" xmlns:a14="http://schemas.microsoft.com/office/drawing/2010/main">
        <mc:Choice Requires="a14">
          <p:sp>
            <p:nvSpPr>
              <p:cNvPr id="26" name="文本框 25"/>
              <p:cNvSpPr txBox="1"/>
              <p:nvPr/>
            </p:nvSpPr>
            <p:spPr>
              <a:xfrm>
                <a:off x="2672759" y="2274871"/>
                <a:ext cx="6040623" cy="1069395"/>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nary>
                        <m:naryPr>
                          <m:chr m:val="∑"/>
                          <m:supHide m:val="on"/>
                          <m:ctrlPr>
                            <a:rPr kumimoji="1" lang="en-US" altLang="zh-CN" sz="2800" i="1" smtClean="0">
                              <a:latin typeface="Cambria Math" panose="02040503050406030204" pitchFamily="18" charset="0"/>
                            </a:rPr>
                          </m:ctrlPr>
                        </m:naryPr>
                        <m:sub>
                          <m:r>
                            <m:rPr>
                              <m:brk m:alnAt="7"/>
                            </m:rPr>
                            <a:rPr kumimoji="1" lang="en-US" altLang="zh-CN" sz="2800" b="0" i="1" smtClean="0">
                              <a:latin typeface="Cambria Math" charset="0"/>
                            </a:rPr>
                            <m:t>𝑖</m:t>
                          </m:r>
                        </m:sub>
                        <m:sup/>
                        <m:e>
                          <m:r>
                            <a:rPr kumimoji="1" lang="en-US" altLang="zh-CN" sz="2800" i="1">
                              <a:latin typeface="Cambria Math" charset="0"/>
                            </a:rPr>
                            <m:t>𝑉𝑎𝑟</m:t>
                          </m:r>
                          <m:r>
                            <a:rPr kumimoji="1" lang="en-US" altLang="zh-CN" sz="2800" i="1">
                              <a:latin typeface="Cambria Math" charset="0"/>
                            </a:rPr>
                            <m:t>[</m:t>
                          </m:r>
                          <m:acc>
                            <m:accPr>
                              <m:chr m:val="̂"/>
                              <m:ctrlPr>
                                <a:rPr kumimoji="1" lang="en-US" altLang="zh-CN" sz="2800" i="1">
                                  <a:latin typeface="Cambria Math" panose="02040503050406030204" pitchFamily="18" charset="0"/>
                                </a:rPr>
                              </m:ctrlPr>
                            </m:accPr>
                            <m:e>
                              <m:sSub>
                                <m:sSubPr>
                                  <m:ctrlPr>
                                    <a:rPr kumimoji="1" lang="en-US" altLang="zh-CN" sz="2800" i="1">
                                      <a:latin typeface="Cambria Math" panose="02040503050406030204" pitchFamily="18" charset="0"/>
                                    </a:rPr>
                                  </m:ctrlPr>
                                </m:sSubPr>
                                <m:e>
                                  <m:r>
                                    <a:rPr kumimoji="1" lang="en-US" altLang="zh-CN" sz="2800" i="1">
                                      <a:latin typeface="Cambria Math" charset="0"/>
                                    </a:rPr>
                                    <m:t>𝑤</m:t>
                                  </m:r>
                                </m:e>
                                <m:sub>
                                  <m:r>
                                    <a:rPr kumimoji="1" lang="en-US" altLang="zh-CN" sz="2800" i="1">
                                      <a:latin typeface="Cambria Math" charset="0"/>
                                    </a:rPr>
                                    <m:t>𝑖</m:t>
                                  </m:r>
                                </m:sub>
                              </m:sSub>
                            </m:e>
                          </m:acc>
                          <m:r>
                            <a:rPr kumimoji="1" lang="en-US" altLang="zh-CN" sz="2800" i="1">
                              <a:latin typeface="Cambria Math" charset="0"/>
                            </a:rPr>
                            <m:t>]</m:t>
                          </m:r>
                        </m:e>
                      </m:nary>
                      <m:r>
                        <a:rPr kumimoji="1" lang="en-US" altLang="zh-CN" sz="2800" b="0" i="1" smtClean="0">
                          <a:latin typeface="Cambria Math" charset="0"/>
                        </a:rPr>
                        <m:t>=</m:t>
                      </m:r>
                      <m:d>
                        <m:dPr>
                          <m:begChr m:val="{"/>
                          <m:endChr m:val=""/>
                          <m:ctrlPr>
                            <a:rPr kumimoji="1" lang="cs-CZ" altLang="zh-CN" sz="2800" b="0" i="1" smtClean="0">
                              <a:latin typeface="Cambria Math" panose="02040503050406030204" pitchFamily="18" charset="0"/>
                            </a:rPr>
                          </m:ctrlPr>
                        </m:dPr>
                        <m:e>
                          <m:eqArr>
                            <m:eqArrPr>
                              <m:ctrlPr>
                                <a:rPr kumimoji="1" lang="cs-CZ" altLang="zh-CN" sz="2800" b="0" i="1" smtClean="0">
                                  <a:latin typeface="Cambria Math" panose="02040503050406030204" pitchFamily="18" charset="0"/>
                                </a:rPr>
                              </m:ctrlPr>
                            </m:eqArrPr>
                            <m:e>
                              <m:r>
                                <a:rPr kumimoji="1" lang="en-US" altLang="zh-CN" sz="2800" b="0" i="1" smtClean="0">
                                  <a:latin typeface="Cambria Math" charset="0"/>
                                </a:rPr>
                                <m:t> 2</m:t>
                              </m:r>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1</m:t>
                                  </m:r>
                                </m:sub>
                              </m:sSub>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𝑤</m:t>
                                  </m:r>
                                </m:e>
                                <m:sub>
                                  <m:r>
                                    <a:rPr kumimoji="1" lang="en-US" altLang="zh-CN" sz="2800" b="0" i="1" smtClean="0">
                                      <a:latin typeface="Cambria Math" charset="0"/>
                                    </a:rPr>
                                    <m:t>2</m:t>
                                  </m:r>
                                </m:sub>
                              </m:sSub>
                              <m:r>
                                <a:rPr kumimoji="1" lang="en-US" altLang="zh-CN" sz="2800" b="0" i="1" smtClean="0">
                                  <a:latin typeface="Cambria Math" charset="0"/>
                                </a:rPr>
                                <m:t> , </m:t>
                              </m:r>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  </m:t>
                                  </m:r>
                                  <m:r>
                                    <a:rPr kumimoji="1" lang="en-US" altLang="zh-CN" sz="2800" b="0" i="1" smtClean="0">
                                      <a:latin typeface="Cambria Math" charset="0"/>
                                    </a:rPr>
                                    <m:t>𝑒</m:t>
                                  </m:r>
                                </m:e>
                                <m:sub>
                                  <m:r>
                                    <a:rPr kumimoji="1" lang="en-US" altLang="zh-CN" sz="2800" b="0" i="1" smtClean="0">
                                      <a:latin typeface="Cambria Math" charset="0"/>
                                    </a:rPr>
                                    <m:t>1</m:t>
                                  </m:r>
                                </m:sub>
                              </m:sSub>
                              <m:r>
                                <a:rPr kumimoji="1" lang="en-US" altLang="zh-CN" sz="2800" b="0" i="1" smtClean="0">
                                  <a:latin typeface="Cambria Math"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charset="0"/>
                                    </a:rPr>
                                    <m:t>𝑒</m:t>
                                  </m:r>
                                </m:e>
                                <m:sub>
                                  <m:r>
                                    <a:rPr kumimoji="1" lang="en-US" altLang="zh-CN" sz="2800" b="0" i="1" smtClean="0">
                                      <a:latin typeface="Cambria Math" charset="0"/>
                                    </a:rPr>
                                    <m:t>2</m:t>
                                  </m:r>
                                </m:sub>
                              </m:sSub>
                            </m:e>
                            <m:e>
                              <m:r>
                                <a:rPr kumimoji="1" lang="en-US" altLang="zh-CN" sz="2800" b="0" i="1" smtClean="0">
                                  <a:latin typeface="Cambria Math" charset="0"/>
                                </a:rPr>
                                <m:t>      0      ,</m:t>
                              </m:r>
                              <m:r>
                                <a:rPr kumimoji="1" lang="en-US" altLang="zh-CN" sz="2800" i="1">
                                  <a:latin typeface="Cambria Math" charset="0"/>
                                </a:rPr>
                                <m:t> </m:t>
                              </m:r>
                              <m:sSub>
                                <m:sSubPr>
                                  <m:ctrlPr>
                                    <a:rPr kumimoji="1" lang="en-US" altLang="zh-CN" sz="2800" i="1">
                                      <a:latin typeface="Cambria Math" panose="02040503050406030204" pitchFamily="18" charset="0"/>
                                    </a:rPr>
                                  </m:ctrlPr>
                                </m:sSubPr>
                                <m:e>
                                  <m:r>
                                    <a:rPr kumimoji="1" lang="en-US" altLang="zh-CN" sz="2800" b="0" i="1" smtClean="0">
                                      <a:latin typeface="Cambria Math" charset="0"/>
                                    </a:rPr>
                                    <m:t>  </m:t>
                                  </m:r>
                                  <m:r>
                                    <a:rPr kumimoji="1" lang="en-US" altLang="zh-CN" sz="2800" i="1">
                                      <a:latin typeface="Cambria Math" charset="0"/>
                                    </a:rPr>
                                    <m:t>𝑒</m:t>
                                  </m:r>
                                </m:e>
                                <m:sub>
                                  <m:r>
                                    <a:rPr kumimoji="1" lang="en-US" altLang="zh-CN" sz="2800" i="1">
                                      <a:latin typeface="Cambria Math" charset="0"/>
                                    </a:rPr>
                                    <m:t>1</m:t>
                                  </m:r>
                                </m:sub>
                              </m:sSub>
                              <m:r>
                                <a:rPr kumimoji="1" lang="en-US" altLang="zh-CN" sz="2800" b="0" i="1" smtClean="0">
                                  <a:latin typeface="Cambria Math" charset="0"/>
                                </a:rPr>
                                <m:t>=</m:t>
                              </m:r>
                              <m:sSub>
                                <m:sSubPr>
                                  <m:ctrlPr>
                                    <a:rPr kumimoji="1" lang="en-US" altLang="zh-CN" sz="2800" i="1">
                                      <a:latin typeface="Cambria Math" panose="02040503050406030204" pitchFamily="18" charset="0"/>
                                    </a:rPr>
                                  </m:ctrlPr>
                                </m:sSubPr>
                                <m:e>
                                  <m:r>
                                    <a:rPr kumimoji="1" lang="en-US" altLang="zh-CN" sz="2800" i="1">
                                      <a:latin typeface="Cambria Math" charset="0"/>
                                    </a:rPr>
                                    <m:t>𝑒</m:t>
                                  </m:r>
                                </m:e>
                                <m:sub>
                                  <m:r>
                                    <a:rPr kumimoji="1" lang="en-US" altLang="zh-CN" sz="2800" i="1">
                                      <a:latin typeface="Cambria Math" charset="0"/>
                                    </a:rPr>
                                    <m:t>2</m:t>
                                  </m:r>
                                </m:sub>
                              </m:sSub>
                            </m:e>
                          </m:eqArr>
                        </m:e>
                      </m:d>
                    </m:oMath>
                  </m:oMathPara>
                </a14:m>
                <a:endParaRPr kumimoji="1" lang="zh-CN" altLang="en-US" sz="2800" i="1" dirty="0"/>
              </a:p>
            </p:txBody>
          </p:sp>
        </mc:Choice>
        <mc:Fallback xmlns="">
          <p:sp>
            <p:nvSpPr>
              <p:cNvPr id="26" name="文本框 25"/>
              <p:cNvSpPr txBox="1">
                <a:spLocks noRot="1" noChangeAspect="1" noMove="1" noResize="1" noEditPoints="1" noAdjustHandles="1" noChangeArrowheads="1" noChangeShapeType="1" noTextEdit="1"/>
              </p:cNvSpPr>
              <p:nvPr/>
            </p:nvSpPr>
            <p:spPr>
              <a:xfrm>
                <a:off x="2672759" y="2274871"/>
                <a:ext cx="6040623" cy="1069395"/>
              </a:xfrm>
              <a:prstGeom prst="rect">
                <a:avLst/>
              </a:prstGeom>
              <a:blipFill rotWithShape="0">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flipH="1">
                <a:off x="3656605" y="4349413"/>
                <a:ext cx="4072932" cy="954107"/>
              </a:xfrm>
              <a:prstGeom prst="rect">
                <a:avLst/>
              </a:prstGeom>
            </p:spPr>
            <p:txBody>
              <a:bodyPr wrap="square">
                <a:spAutoFit/>
              </a:bodyPr>
              <a:lstStyle/>
              <a:p>
                <a:pPr marL="514350" marR="0" lvl="0" indent="-514350" algn="ctr" defTabSz="91440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sSub>
                      <m:sSubPr>
                        <m:ctrlPr>
                          <a:rPr kumimoji="1" lang="en-US" altLang="zh-CN" sz="2800" b="0" i="1" smtClean="0">
                            <a:latin typeface="Cambria Math" panose="02040503050406030204" pitchFamily="18" charset="0"/>
                            <a:ea typeface="Times New Roman" charset="0"/>
                            <a:cs typeface="Times New Roman" charset="0"/>
                          </a:rPr>
                        </m:ctrlPr>
                      </m:sSubPr>
                      <m:e>
                        <m:sSub>
                          <m:sSubPr>
                            <m:ctrlPr>
                              <a:rPr kumimoji="1" lang="en-US" altLang="zh-CN" sz="2800" b="0" i="1" smtClean="0">
                                <a:latin typeface="Cambria Math" panose="02040503050406030204" pitchFamily="18"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sSub>
                      <m:sSubPr>
                        <m:ctrlPr>
                          <a:rPr kumimoji="1" lang="en-US" altLang="zh-CN" sz="2800" b="0" i="1" smtClean="0">
                            <a:latin typeface="Cambria Math" panose="02040503050406030204" pitchFamily="18"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1</m:t>
                        </m:r>
                      </m:sub>
                    </m:sSub>
                  </m:oMath>
                </a14:m>
                <a:endParaRPr kumimoji="1" lang="en-US" altLang="zh-CN" sz="2800" dirty="0">
                  <a:latin typeface="Times New Roman" charset="0"/>
                  <a:ea typeface="Times New Roman" charset="0"/>
                  <a:cs typeface="Times New Roman" charset="0"/>
                </a:endParaRPr>
              </a:p>
              <a:p>
                <a:pPr marL="514350" marR="0" lvl="0" indent="-514350" algn="ctr" defTabSz="914400" eaLnBrk="1" fontAlgn="auto" latinLnBrk="0" hangingPunct="1">
                  <a:lnSpc>
                    <a:spcPct val="100000"/>
                  </a:lnSpc>
                  <a:spcBef>
                    <a:spcPts val="0"/>
                  </a:spcBef>
                  <a:spcAft>
                    <a:spcPts val="0"/>
                  </a:spcAft>
                  <a:buClrTx/>
                  <a:buSzTx/>
                  <a:buFontTx/>
                  <a:buAutoNum type="arabicPeriod"/>
                  <a:tabLst/>
                  <a:defRPr/>
                </a:pPr>
                <a14:m>
                  <m:oMath xmlns:m="http://schemas.openxmlformats.org/officeDocument/2006/math">
                    <m:func>
                      <m:funcPr>
                        <m:ctrlPr>
                          <a:rPr kumimoji="1" lang="mr-IN" altLang="zh-CN" sz="2800" i="1" smtClean="0">
                            <a:latin typeface="Cambria Math" panose="02040503050406030204" pitchFamily="18" charset="0"/>
                            <a:ea typeface="Times New Roman" charset="0"/>
                            <a:cs typeface="Times New Roman" charset="0"/>
                          </a:rPr>
                        </m:ctrlPr>
                      </m:funcPr>
                      <m:fName>
                        <m:limLow>
                          <m:limLowPr>
                            <m:ctrlPr>
                              <a:rPr kumimoji="1" lang="mr-IN" altLang="zh-CN" sz="2800" i="1" smtClean="0">
                                <a:latin typeface="Cambria Math" panose="02040503050406030204" pitchFamily="18" charset="0"/>
                                <a:ea typeface="Times New Roman" charset="0"/>
                                <a:cs typeface="Times New Roman" charset="0"/>
                              </a:rPr>
                            </m:ctrlPr>
                          </m:limLowPr>
                          <m:e>
                            <m:sSub>
                              <m:sSubPr>
                                <m:ctrlPr>
                                  <a:rPr kumimoji="1" lang="en-US" altLang="zh-CN" sz="2800" b="0" i="1" smtClean="0">
                                    <a:latin typeface="Cambria Math" panose="02040503050406030204" pitchFamily="18"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𝑒</m:t>
                                </m:r>
                              </m:e>
                              <m:sub>
                                <m:r>
                                  <a:rPr kumimoji="1" lang="en-US" altLang="zh-CN" sz="2800" b="0" i="1" smtClean="0">
                                    <a:latin typeface="Cambria Math" charset="0"/>
                                    <a:ea typeface="Times New Roman" charset="0"/>
                                    <a:cs typeface="Times New Roman" charset="0"/>
                                  </a:rPr>
                                  <m:t>𝑖</m:t>
                                </m:r>
                              </m:sub>
                            </m:sSub>
                            <m:r>
                              <a:rPr kumimoji="1" lang="en-US" altLang="zh-CN" sz="2800" b="0" i="1" smtClean="0">
                                <a:latin typeface="Cambria Math" charset="0"/>
                                <a:ea typeface="Times New Roman" charset="0"/>
                                <a:cs typeface="Times New Roman" charset="0"/>
                              </a:rPr>
                              <m:t>→</m:t>
                            </m:r>
                            <m:r>
                              <m:rPr>
                                <m:sty m:val="p"/>
                              </m:rPr>
                              <a:rPr kumimoji="1" lang="mr-IN" altLang="zh-CN" sz="2800" i="0" smtClean="0">
                                <a:latin typeface="Cambria Math" charset="0"/>
                                <a:ea typeface="Times New Roman" charset="0"/>
                                <a:cs typeface="Times New Roman" charset="0"/>
                              </a:rPr>
                              <m:t>min</m:t>
                            </m:r>
                          </m:e>
                          <m:lim>
                            <m:r>
                              <a:rPr kumimoji="1" lang="en-US" altLang="zh-CN" sz="2800" b="0" i="1" smtClean="0">
                                <a:latin typeface="Cambria Math" charset="0"/>
                                <a:ea typeface="Times New Roman" charset="0"/>
                                <a:cs typeface="Times New Roman" charset="0"/>
                              </a:rPr>
                              <m:t>𝑖</m:t>
                            </m:r>
                          </m:lim>
                        </m:limLow>
                      </m:fName>
                      <m:e>
                        <m:sSub>
                          <m:sSubPr>
                            <m:ctrlPr>
                              <a:rPr kumimoji="1" lang="en-US" altLang="zh-CN" sz="2800" b="0" i="1" smtClean="0">
                                <a:latin typeface="Cambria Math" panose="02040503050406030204" pitchFamily="18" charset="0"/>
                                <a:ea typeface="Times New Roman" charset="0"/>
                                <a:cs typeface="Times New Roman" charset="0"/>
                              </a:rPr>
                            </m:ctrlPr>
                          </m:sSubPr>
                          <m:e>
                            <m:r>
                              <a:rPr kumimoji="1" lang="en-US" altLang="zh-CN" sz="2800" b="0" i="1" smtClean="0">
                                <a:latin typeface="Cambria Math" charset="0"/>
                                <a:ea typeface="Times New Roman" charset="0"/>
                                <a:cs typeface="Times New Roman" charset="0"/>
                              </a:rPr>
                              <m:t>𝑤</m:t>
                            </m:r>
                          </m:e>
                          <m:sub>
                            <m:r>
                              <a:rPr kumimoji="1" lang="en-US" altLang="zh-CN" sz="2800" b="0" i="1" smtClean="0">
                                <a:latin typeface="Cambria Math" charset="0"/>
                                <a:ea typeface="Times New Roman" charset="0"/>
                                <a:cs typeface="Times New Roman" charset="0"/>
                              </a:rPr>
                              <m:t>𝑖</m:t>
                            </m:r>
                          </m:sub>
                        </m:sSub>
                      </m:e>
                    </m:func>
                  </m:oMath>
                </a14:m>
                <a:r>
                  <a:rPr kumimoji="1" lang="en-US" altLang="zh-CN" sz="2800" dirty="0">
                    <a:latin typeface="Times New Roman" charset="0"/>
                    <a:ea typeface="Times New Roman" charset="0"/>
                    <a:cs typeface="Times New Roman" charset="0"/>
                  </a:rPr>
                  <a:t> </a:t>
                </a:r>
              </a:p>
            </p:txBody>
          </p:sp>
        </mc:Choice>
        <mc:Fallback xmlns="">
          <p:sp>
            <p:nvSpPr>
              <p:cNvPr id="14" name="矩形 13"/>
              <p:cNvSpPr>
                <a:spLocks noRot="1" noChangeAspect="1" noMove="1" noResize="1" noEditPoints="1" noAdjustHandles="1" noChangeArrowheads="1" noChangeShapeType="1" noTextEdit="1"/>
              </p:cNvSpPr>
              <p:nvPr/>
            </p:nvSpPr>
            <p:spPr>
              <a:xfrm flipH="1">
                <a:off x="3656605" y="4349413"/>
                <a:ext cx="4072932" cy="954107"/>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417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4.3 Aggregation</a:t>
            </a:r>
          </a:p>
        </p:txBody>
      </p:sp>
      <p:sp>
        <p:nvSpPr>
          <p:cNvPr id="5" name="内容占位符 2"/>
          <p:cNvSpPr>
            <a:spLocks noGrp="1"/>
          </p:cNvSpPr>
          <p:nvPr>
            <p:ph idx="1"/>
          </p:nvPr>
        </p:nvSpPr>
        <p:spPr>
          <a:xfrm>
            <a:off x="838200" y="1825625"/>
            <a:ext cx="10515600" cy="4351338"/>
          </a:xfrm>
        </p:spPr>
        <p:txBody>
          <a:bodyPr/>
          <a:lstStyle/>
          <a:p>
            <a:r>
              <a:rPr kumimoji="1" lang="en-US" altLang="zh-CN" dirty="0">
                <a:latin typeface="Times New Roman" charset="0"/>
                <a:ea typeface="Times New Roman" charset="0"/>
                <a:cs typeface="Times New Roman" charset="0"/>
              </a:rPr>
              <a:t>Different query method/error bound?</a:t>
            </a:r>
          </a:p>
        </p:txBody>
      </p:sp>
    </p:spTree>
    <p:extLst>
      <p:ext uri="{BB962C8B-B14F-4D97-AF65-F5344CB8AC3E}">
        <p14:creationId xmlns:p14="http://schemas.microsoft.com/office/powerpoint/2010/main" val="645538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3BC95-97FB-854B-BC45-4D2B05ECEC9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Topology</a:t>
            </a:r>
            <a:endParaRPr kumimoji="1" lang="zh-CN" altLang="en-US" dirty="0">
              <a:latin typeface="Times New Roman" panose="02020603050405020304" pitchFamily="18" charset="0"/>
              <a:cs typeface="Times New Roman" panose="02020603050405020304" pitchFamily="18" charset="0"/>
            </a:endParaRPr>
          </a:p>
        </p:txBody>
      </p:sp>
      <p:sp>
        <p:nvSpPr>
          <p:cNvPr id="35" name="椭圆 34">
            <a:extLst>
              <a:ext uri="{FF2B5EF4-FFF2-40B4-BE49-F238E27FC236}">
                <a16:creationId xmlns:a16="http://schemas.microsoft.com/office/drawing/2014/main" id="{FE177A80-294D-D74F-9193-54F0F6931790}"/>
              </a:ext>
            </a:extLst>
          </p:cNvPr>
          <p:cNvSpPr/>
          <p:nvPr/>
        </p:nvSpPr>
        <p:spPr>
          <a:xfrm>
            <a:off x="3667516" y="365898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a16="http://schemas.microsoft.com/office/drawing/2014/main" id="{BC6EE5D6-B812-5A44-8E2E-0D340A99F527}"/>
              </a:ext>
            </a:extLst>
          </p:cNvPr>
          <p:cNvSpPr/>
          <p:nvPr/>
        </p:nvSpPr>
        <p:spPr>
          <a:xfrm>
            <a:off x="2164174" y="17997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a:extLst>
              <a:ext uri="{FF2B5EF4-FFF2-40B4-BE49-F238E27FC236}">
                <a16:creationId xmlns:a16="http://schemas.microsoft.com/office/drawing/2014/main" id="{76DC12EF-3E78-4744-B092-2511D4394ED4}"/>
              </a:ext>
            </a:extLst>
          </p:cNvPr>
          <p:cNvSpPr/>
          <p:nvPr/>
        </p:nvSpPr>
        <p:spPr>
          <a:xfrm>
            <a:off x="3441972"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a:extLst>
              <a:ext uri="{FF2B5EF4-FFF2-40B4-BE49-F238E27FC236}">
                <a16:creationId xmlns:a16="http://schemas.microsoft.com/office/drawing/2014/main" id="{1CBCA22F-4911-4144-B568-385765FDD372}"/>
              </a:ext>
            </a:extLst>
          </p:cNvPr>
          <p:cNvSpPr/>
          <p:nvPr/>
        </p:nvSpPr>
        <p:spPr>
          <a:xfrm>
            <a:off x="3884724"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CD70E9C7-E090-FC47-B17E-B628E54D05FA}"/>
              </a:ext>
            </a:extLst>
          </p:cNvPr>
          <p:cNvSpPr/>
          <p:nvPr/>
        </p:nvSpPr>
        <p:spPr>
          <a:xfrm>
            <a:off x="3666628" y="495562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3" name="直线连接符 72">
            <a:extLst>
              <a:ext uri="{FF2B5EF4-FFF2-40B4-BE49-F238E27FC236}">
                <a16:creationId xmlns:a16="http://schemas.microsoft.com/office/drawing/2014/main" id="{8F3893D3-96CB-E14C-B718-FF139035D674}"/>
              </a:ext>
            </a:extLst>
          </p:cNvPr>
          <p:cNvCxnSpPr>
            <a:cxnSpLocks/>
            <a:stCxn id="70" idx="0"/>
            <a:endCxn id="72" idx="4"/>
          </p:cNvCxnSpPr>
          <p:nvPr/>
        </p:nvCxnSpPr>
        <p:spPr>
          <a:xfrm flipV="1">
            <a:off x="3593058" y="526042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线连接符 73">
            <a:extLst>
              <a:ext uri="{FF2B5EF4-FFF2-40B4-BE49-F238E27FC236}">
                <a16:creationId xmlns:a16="http://schemas.microsoft.com/office/drawing/2014/main" id="{0FAEEE3F-00C1-C94A-97FA-CE21D40B8CB7}"/>
              </a:ext>
            </a:extLst>
          </p:cNvPr>
          <p:cNvCxnSpPr>
            <a:cxnSpLocks/>
            <a:stCxn id="71" idx="0"/>
            <a:endCxn id="72" idx="4"/>
          </p:cNvCxnSpPr>
          <p:nvPr/>
        </p:nvCxnSpPr>
        <p:spPr>
          <a:xfrm flipH="1" flipV="1">
            <a:off x="3819028" y="526042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E75CA6BA-015B-014E-AB8A-35BF63F8E901}"/>
              </a:ext>
            </a:extLst>
          </p:cNvPr>
          <p:cNvSpPr/>
          <p:nvPr/>
        </p:nvSpPr>
        <p:spPr>
          <a:xfrm>
            <a:off x="4506264"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a:extLst>
              <a:ext uri="{FF2B5EF4-FFF2-40B4-BE49-F238E27FC236}">
                <a16:creationId xmlns:a16="http://schemas.microsoft.com/office/drawing/2014/main" id="{51D6FEDD-A53E-A24B-BE7E-092955A49847}"/>
              </a:ext>
            </a:extLst>
          </p:cNvPr>
          <p:cNvSpPr/>
          <p:nvPr/>
        </p:nvSpPr>
        <p:spPr>
          <a:xfrm>
            <a:off x="4949016"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28C8ED9E-0A7A-F143-9504-88BA23264A68}"/>
              </a:ext>
            </a:extLst>
          </p:cNvPr>
          <p:cNvSpPr/>
          <p:nvPr/>
        </p:nvSpPr>
        <p:spPr>
          <a:xfrm>
            <a:off x="4730920" y="494511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8" name="直线连接符 77">
            <a:extLst>
              <a:ext uri="{FF2B5EF4-FFF2-40B4-BE49-F238E27FC236}">
                <a16:creationId xmlns:a16="http://schemas.microsoft.com/office/drawing/2014/main" id="{D7C680DE-E525-3D4F-B145-B7C61368168A}"/>
              </a:ext>
            </a:extLst>
          </p:cNvPr>
          <p:cNvCxnSpPr>
            <a:cxnSpLocks/>
            <a:stCxn id="75" idx="0"/>
            <a:endCxn id="77" idx="4"/>
          </p:cNvCxnSpPr>
          <p:nvPr/>
        </p:nvCxnSpPr>
        <p:spPr>
          <a:xfrm flipV="1">
            <a:off x="4657350"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a:extLst>
              <a:ext uri="{FF2B5EF4-FFF2-40B4-BE49-F238E27FC236}">
                <a16:creationId xmlns:a16="http://schemas.microsoft.com/office/drawing/2014/main" id="{52E496C5-2194-5540-8B69-4A614CB2C695}"/>
              </a:ext>
            </a:extLst>
          </p:cNvPr>
          <p:cNvCxnSpPr>
            <a:cxnSpLocks/>
            <a:stCxn id="76" idx="0"/>
            <a:endCxn id="77" idx="4"/>
          </p:cNvCxnSpPr>
          <p:nvPr/>
        </p:nvCxnSpPr>
        <p:spPr>
          <a:xfrm flipH="1" flipV="1">
            <a:off x="4883320"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线连接符 79">
            <a:extLst>
              <a:ext uri="{FF2B5EF4-FFF2-40B4-BE49-F238E27FC236}">
                <a16:creationId xmlns:a16="http://schemas.microsoft.com/office/drawing/2014/main" id="{B2F72FF8-CB71-9440-8AB4-9B899631BE0A}"/>
              </a:ext>
            </a:extLst>
          </p:cNvPr>
          <p:cNvCxnSpPr>
            <a:cxnSpLocks/>
            <a:stCxn id="77" idx="0"/>
            <a:endCxn id="35" idx="4"/>
          </p:cNvCxnSpPr>
          <p:nvPr/>
        </p:nvCxnSpPr>
        <p:spPr>
          <a:xfrm flipH="1" flipV="1">
            <a:off x="3819916" y="3963786"/>
            <a:ext cx="1063404" cy="9813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id="{CB8ECDB2-18F6-ED40-BF29-0E4204300FF1}"/>
              </a:ext>
            </a:extLst>
          </p:cNvPr>
          <p:cNvCxnSpPr>
            <a:cxnSpLocks/>
            <a:stCxn id="72" idx="0"/>
            <a:endCxn id="35" idx="4"/>
          </p:cNvCxnSpPr>
          <p:nvPr/>
        </p:nvCxnSpPr>
        <p:spPr>
          <a:xfrm flipV="1">
            <a:off x="3819028" y="3963786"/>
            <a:ext cx="888" cy="991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id="{D1E67824-653C-E74B-968D-3A3D0E990C80}"/>
              </a:ext>
            </a:extLst>
          </p:cNvPr>
          <p:cNvSpPr/>
          <p:nvPr/>
        </p:nvSpPr>
        <p:spPr>
          <a:xfrm>
            <a:off x="1099882" y="363688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a:extLst>
              <a:ext uri="{FF2B5EF4-FFF2-40B4-BE49-F238E27FC236}">
                <a16:creationId xmlns:a16="http://schemas.microsoft.com/office/drawing/2014/main" id="{CE639E0C-5CED-7845-B8E2-188D7E851CD1}"/>
              </a:ext>
            </a:extLst>
          </p:cNvPr>
          <p:cNvSpPr/>
          <p:nvPr/>
        </p:nvSpPr>
        <p:spPr>
          <a:xfrm>
            <a:off x="875226" y="5875279"/>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a:extLst>
              <a:ext uri="{FF2B5EF4-FFF2-40B4-BE49-F238E27FC236}">
                <a16:creationId xmlns:a16="http://schemas.microsoft.com/office/drawing/2014/main" id="{ED911405-A61F-AF48-87AF-11B13D5DAF38}"/>
              </a:ext>
            </a:extLst>
          </p:cNvPr>
          <p:cNvSpPr/>
          <p:nvPr/>
        </p:nvSpPr>
        <p:spPr>
          <a:xfrm>
            <a:off x="1317978"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a:extLst>
              <a:ext uri="{FF2B5EF4-FFF2-40B4-BE49-F238E27FC236}">
                <a16:creationId xmlns:a16="http://schemas.microsoft.com/office/drawing/2014/main" id="{451C4244-70E6-4542-8B8C-950146583A1D}"/>
              </a:ext>
            </a:extLst>
          </p:cNvPr>
          <p:cNvSpPr/>
          <p:nvPr/>
        </p:nvSpPr>
        <p:spPr>
          <a:xfrm>
            <a:off x="1099882" y="494511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a:extLst>
              <a:ext uri="{FF2B5EF4-FFF2-40B4-BE49-F238E27FC236}">
                <a16:creationId xmlns:a16="http://schemas.microsoft.com/office/drawing/2014/main" id="{D8A0E0E2-635A-C94E-AED8-A6524FE9CF46}"/>
              </a:ext>
            </a:extLst>
          </p:cNvPr>
          <p:cNvCxnSpPr>
            <a:cxnSpLocks/>
            <a:stCxn id="87" idx="0"/>
            <a:endCxn id="89" idx="4"/>
          </p:cNvCxnSpPr>
          <p:nvPr/>
        </p:nvCxnSpPr>
        <p:spPr>
          <a:xfrm flipV="1">
            <a:off x="1026312"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线连接符 90">
            <a:extLst>
              <a:ext uri="{FF2B5EF4-FFF2-40B4-BE49-F238E27FC236}">
                <a16:creationId xmlns:a16="http://schemas.microsoft.com/office/drawing/2014/main" id="{91DCF7F9-7067-4742-AAE9-5541B02DA910}"/>
              </a:ext>
            </a:extLst>
          </p:cNvPr>
          <p:cNvCxnSpPr>
            <a:cxnSpLocks/>
            <a:stCxn id="88" idx="0"/>
            <a:endCxn id="89" idx="4"/>
          </p:cNvCxnSpPr>
          <p:nvPr/>
        </p:nvCxnSpPr>
        <p:spPr>
          <a:xfrm flipH="1" flipV="1">
            <a:off x="1252282"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60E7D525-D61D-134B-B62D-5B76DDCC14F5}"/>
              </a:ext>
            </a:extLst>
          </p:cNvPr>
          <p:cNvSpPr/>
          <p:nvPr/>
        </p:nvSpPr>
        <p:spPr>
          <a:xfrm>
            <a:off x="1939518"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a:extLst>
              <a:ext uri="{FF2B5EF4-FFF2-40B4-BE49-F238E27FC236}">
                <a16:creationId xmlns:a16="http://schemas.microsoft.com/office/drawing/2014/main" id="{A8800A96-5B4C-5445-B173-27E1FC332247}"/>
              </a:ext>
            </a:extLst>
          </p:cNvPr>
          <p:cNvSpPr/>
          <p:nvPr/>
        </p:nvSpPr>
        <p:spPr>
          <a:xfrm>
            <a:off x="2382270"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EB4A5D39-59E0-BC46-A35D-1B10808219D4}"/>
              </a:ext>
            </a:extLst>
          </p:cNvPr>
          <p:cNvSpPr/>
          <p:nvPr/>
        </p:nvSpPr>
        <p:spPr>
          <a:xfrm>
            <a:off x="2164174" y="493460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5" name="直线连接符 94">
            <a:extLst>
              <a:ext uri="{FF2B5EF4-FFF2-40B4-BE49-F238E27FC236}">
                <a16:creationId xmlns:a16="http://schemas.microsoft.com/office/drawing/2014/main" id="{5A6A792C-A19D-8D40-B56B-9279B5CE0D85}"/>
              </a:ext>
            </a:extLst>
          </p:cNvPr>
          <p:cNvCxnSpPr>
            <a:cxnSpLocks/>
            <a:stCxn id="92" idx="0"/>
            <a:endCxn id="94" idx="4"/>
          </p:cNvCxnSpPr>
          <p:nvPr/>
        </p:nvCxnSpPr>
        <p:spPr>
          <a:xfrm flipV="1">
            <a:off x="2090604" y="523940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线连接符 95">
            <a:extLst>
              <a:ext uri="{FF2B5EF4-FFF2-40B4-BE49-F238E27FC236}">
                <a16:creationId xmlns:a16="http://schemas.microsoft.com/office/drawing/2014/main" id="{D5A10680-6902-4244-B81A-7EBDAED0CFDF}"/>
              </a:ext>
            </a:extLst>
          </p:cNvPr>
          <p:cNvCxnSpPr>
            <a:cxnSpLocks/>
            <a:stCxn id="93" idx="0"/>
            <a:endCxn id="94" idx="4"/>
          </p:cNvCxnSpPr>
          <p:nvPr/>
        </p:nvCxnSpPr>
        <p:spPr>
          <a:xfrm flipH="1" flipV="1">
            <a:off x="2316574" y="523940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线连接符 96">
            <a:extLst>
              <a:ext uri="{FF2B5EF4-FFF2-40B4-BE49-F238E27FC236}">
                <a16:creationId xmlns:a16="http://schemas.microsoft.com/office/drawing/2014/main" id="{4C7B2CBB-05F8-1C48-BB82-81EFD7C255EE}"/>
              </a:ext>
            </a:extLst>
          </p:cNvPr>
          <p:cNvCxnSpPr>
            <a:cxnSpLocks/>
            <a:stCxn id="94" idx="0"/>
            <a:endCxn id="86" idx="4"/>
          </p:cNvCxnSpPr>
          <p:nvPr/>
        </p:nvCxnSpPr>
        <p:spPr>
          <a:xfrm flipH="1" flipV="1">
            <a:off x="1252282" y="3941683"/>
            <a:ext cx="1064292" cy="9929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线连接符 97">
            <a:extLst>
              <a:ext uri="{FF2B5EF4-FFF2-40B4-BE49-F238E27FC236}">
                <a16:creationId xmlns:a16="http://schemas.microsoft.com/office/drawing/2014/main" id="{BCCCD3ED-50F1-7A49-8FF2-C0393660C362}"/>
              </a:ext>
            </a:extLst>
          </p:cNvPr>
          <p:cNvCxnSpPr>
            <a:cxnSpLocks/>
            <a:stCxn id="89" idx="0"/>
            <a:endCxn id="86" idx="4"/>
          </p:cNvCxnSpPr>
          <p:nvPr/>
        </p:nvCxnSpPr>
        <p:spPr>
          <a:xfrm flipV="1">
            <a:off x="1252282" y="3941683"/>
            <a:ext cx="0" cy="10034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线连接符 98">
            <a:extLst>
              <a:ext uri="{FF2B5EF4-FFF2-40B4-BE49-F238E27FC236}">
                <a16:creationId xmlns:a16="http://schemas.microsoft.com/office/drawing/2014/main" id="{54CA5F68-92C8-D245-B66B-0A8135500154}"/>
              </a:ext>
            </a:extLst>
          </p:cNvPr>
          <p:cNvCxnSpPr>
            <a:cxnSpLocks/>
            <a:stCxn id="86" idx="0"/>
            <a:endCxn id="36" idx="4"/>
          </p:cNvCxnSpPr>
          <p:nvPr/>
        </p:nvCxnSpPr>
        <p:spPr>
          <a:xfrm flipV="1">
            <a:off x="1252282" y="2104534"/>
            <a:ext cx="1064292" cy="15323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线连接符 101">
            <a:extLst>
              <a:ext uri="{FF2B5EF4-FFF2-40B4-BE49-F238E27FC236}">
                <a16:creationId xmlns:a16="http://schemas.microsoft.com/office/drawing/2014/main" id="{D25792AE-BA15-4C4D-9B9B-E8116F709353}"/>
              </a:ext>
            </a:extLst>
          </p:cNvPr>
          <p:cNvCxnSpPr>
            <a:cxnSpLocks/>
            <a:stCxn id="35" idx="0"/>
            <a:endCxn id="36" idx="4"/>
          </p:cNvCxnSpPr>
          <p:nvPr/>
        </p:nvCxnSpPr>
        <p:spPr>
          <a:xfrm flipH="1" flipV="1">
            <a:off x="2316574" y="2104534"/>
            <a:ext cx="1503342" cy="1554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椭圆 133">
            <a:extLst>
              <a:ext uri="{FF2B5EF4-FFF2-40B4-BE49-F238E27FC236}">
                <a16:creationId xmlns:a16="http://schemas.microsoft.com/office/drawing/2014/main" id="{D812FCEC-45C2-B344-801D-231FDC0CD8C9}"/>
              </a:ext>
            </a:extLst>
          </p:cNvPr>
          <p:cNvSpPr/>
          <p:nvPr/>
        </p:nvSpPr>
        <p:spPr>
          <a:xfrm>
            <a:off x="9092064" y="366067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椭圆 134">
            <a:extLst>
              <a:ext uri="{FF2B5EF4-FFF2-40B4-BE49-F238E27FC236}">
                <a16:creationId xmlns:a16="http://schemas.microsoft.com/office/drawing/2014/main" id="{45853432-1967-0E48-92F5-0FE48174D819}"/>
              </a:ext>
            </a:extLst>
          </p:cNvPr>
          <p:cNvSpPr/>
          <p:nvPr/>
        </p:nvSpPr>
        <p:spPr>
          <a:xfrm>
            <a:off x="9090805" y="1838117"/>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a:extLst>
              <a:ext uri="{FF2B5EF4-FFF2-40B4-BE49-F238E27FC236}">
                <a16:creationId xmlns:a16="http://schemas.microsoft.com/office/drawing/2014/main" id="{53905ACF-99DD-F742-B3F9-98736B3484DB}"/>
              </a:ext>
            </a:extLst>
          </p:cNvPr>
          <p:cNvSpPr/>
          <p:nvPr/>
        </p:nvSpPr>
        <p:spPr>
          <a:xfrm>
            <a:off x="8866149"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矩形 136">
            <a:extLst>
              <a:ext uri="{FF2B5EF4-FFF2-40B4-BE49-F238E27FC236}">
                <a16:creationId xmlns:a16="http://schemas.microsoft.com/office/drawing/2014/main" id="{B89B761A-F90C-EE46-9B43-C6656AC2353C}"/>
              </a:ext>
            </a:extLst>
          </p:cNvPr>
          <p:cNvSpPr/>
          <p:nvPr/>
        </p:nvSpPr>
        <p:spPr>
          <a:xfrm>
            <a:off x="9308901"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a:extLst>
              <a:ext uri="{FF2B5EF4-FFF2-40B4-BE49-F238E27FC236}">
                <a16:creationId xmlns:a16="http://schemas.microsoft.com/office/drawing/2014/main" id="{1C8B860B-F86D-4B4B-9193-876CD7DC0907}"/>
              </a:ext>
            </a:extLst>
          </p:cNvPr>
          <p:cNvSpPr/>
          <p:nvPr/>
        </p:nvSpPr>
        <p:spPr>
          <a:xfrm>
            <a:off x="9090805" y="497615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9" name="直线连接符 138">
            <a:extLst>
              <a:ext uri="{FF2B5EF4-FFF2-40B4-BE49-F238E27FC236}">
                <a16:creationId xmlns:a16="http://schemas.microsoft.com/office/drawing/2014/main" id="{38202E17-7B59-C649-865C-21D4F76A306D}"/>
              </a:ext>
            </a:extLst>
          </p:cNvPr>
          <p:cNvCxnSpPr>
            <a:cxnSpLocks/>
            <a:stCxn id="136" idx="0"/>
            <a:endCxn id="138" idx="4"/>
          </p:cNvCxnSpPr>
          <p:nvPr/>
        </p:nvCxnSpPr>
        <p:spPr>
          <a:xfrm flipV="1">
            <a:off x="9017235" y="528095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线连接符 139">
            <a:extLst>
              <a:ext uri="{FF2B5EF4-FFF2-40B4-BE49-F238E27FC236}">
                <a16:creationId xmlns:a16="http://schemas.microsoft.com/office/drawing/2014/main" id="{A686937A-936E-D841-80F9-D60C793716A1}"/>
              </a:ext>
            </a:extLst>
          </p:cNvPr>
          <p:cNvCxnSpPr>
            <a:cxnSpLocks/>
            <a:stCxn id="137" idx="0"/>
            <a:endCxn id="138" idx="4"/>
          </p:cNvCxnSpPr>
          <p:nvPr/>
        </p:nvCxnSpPr>
        <p:spPr>
          <a:xfrm flipH="1" flipV="1">
            <a:off x="9243205" y="528095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a16="http://schemas.microsoft.com/office/drawing/2014/main" id="{D3476BC9-3617-2349-AD3A-4D84C847071B}"/>
              </a:ext>
            </a:extLst>
          </p:cNvPr>
          <p:cNvSpPr/>
          <p:nvPr/>
        </p:nvSpPr>
        <p:spPr>
          <a:xfrm>
            <a:off x="9930441"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矩形 141">
            <a:extLst>
              <a:ext uri="{FF2B5EF4-FFF2-40B4-BE49-F238E27FC236}">
                <a16:creationId xmlns:a16="http://schemas.microsoft.com/office/drawing/2014/main" id="{35D61483-E1EA-2F47-A87D-5C5DAAF4C881}"/>
              </a:ext>
            </a:extLst>
          </p:cNvPr>
          <p:cNvSpPr/>
          <p:nvPr/>
        </p:nvSpPr>
        <p:spPr>
          <a:xfrm>
            <a:off x="1037319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3" name="椭圆 142">
            <a:extLst>
              <a:ext uri="{FF2B5EF4-FFF2-40B4-BE49-F238E27FC236}">
                <a16:creationId xmlns:a16="http://schemas.microsoft.com/office/drawing/2014/main" id="{E2395878-95EC-F440-B899-6DB2E3106F63}"/>
              </a:ext>
            </a:extLst>
          </p:cNvPr>
          <p:cNvSpPr/>
          <p:nvPr/>
        </p:nvSpPr>
        <p:spPr>
          <a:xfrm>
            <a:off x="10155097"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4" name="直线连接符 143">
            <a:extLst>
              <a:ext uri="{FF2B5EF4-FFF2-40B4-BE49-F238E27FC236}">
                <a16:creationId xmlns:a16="http://schemas.microsoft.com/office/drawing/2014/main" id="{CD20C65D-F06D-DD44-B428-C81AA47372D7}"/>
              </a:ext>
            </a:extLst>
          </p:cNvPr>
          <p:cNvCxnSpPr>
            <a:cxnSpLocks/>
            <a:stCxn id="141" idx="0"/>
            <a:endCxn id="143" idx="4"/>
          </p:cNvCxnSpPr>
          <p:nvPr/>
        </p:nvCxnSpPr>
        <p:spPr>
          <a:xfrm flipV="1">
            <a:off x="10081527"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线连接符 144">
            <a:extLst>
              <a:ext uri="{FF2B5EF4-FFF2-40B4-BE49-F238E27FC236}">
                <a16:creationId xmlns:a16="http://schemas.microsoft.com/office/drawing/2014/main" id="{4A9E221B-42B3-C740-B0F0-1A2B9833930E}"/>
              </a:ext>
            </a:extLst>
          </p:cNvPr>
          <p:cNvCxnSpPr>
            <a:cxnSpLocks/>
            <a:stCxn id="142" idx="0"/>
            <a:endCxn id="143" idx="4"/>
          </p:cNvCxnSpPr>
          <p:nvPr/>
        </p:nvCxnSpPr>
        <p:spPr>
          <a:xfrm flipH="1" flipV="1">
            <a:off x="10307497"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线连接符 145">
            <a:extLst>
              <a:ext uri="{FF2B5EF4-FFF2-40B4-BE49-F238E27FC236}">
                <a16:creationId xmlns:a16="http://schemas.microsoft.com/office/drawing/2014/main" id="{A7B7AC7C-9690-9944-B1FE-CBA8452577D4}"/>
              </a:ext>
            </a:extLst>
          </p:cNvPr>
          <p:cNvCxnSpPr>
            <a:cxnSpLocks/>
            <a:stCxn id="143" idx="0"/>
            <a:endCxn id="134" idx="4"/>
          </p:cNvCxnSpPr>
          <p:nvPr/>
        </p:nvCxnSpPr>
        <p:spPr>
          <a:xfrm flipH="1" flipV="1">
            <a:off x="9244464" y="3965478"/>
            <a:ext cx="1063033" cy="1000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线连接符 146">
            <a:extLst>
              <a:ext uri="{FF2B5EF4-FFF2-40B4-BE49-F238E27FC236}">
                <a16:creationId xmlns:a16="http://schemas.microsoft.com/office/drawing/2014/main" id="{6D66B493-EBF1-EC42-BE0A-D44EB359DE35}"/>
              </a:ext>
            </a:extLst>
          </p:cNvPr>
          <p:cNvCxnSpPr>
            <a:cxnSpLocks/>
            <a:stCxn id="138" idx="0"/>
            <a:endCxn id="134" idx="4"/>
          </p:cNvCxnSpPr>
          <p:nvPr/>
        </p:nvCxnSpPr>
        <p:spPr>
          <a:xfrm flipV="1">
            <a:off x="9243205" y="3965478"/>
            <a:ext cx="1259" cy="1010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椭圆 147">
            <a:extLst>
              <a:ext uri="{FF2B5EF4-FFF2-40B4-BE49-F238E27FC236}">
                <a16:creationId xmlns:a16="http://schemas.microsoft.com/office/drawing/2014/main" id="{9671E381-8C9A-7249-8690-9A97FE6CEC37}"/>
              </a:ext>
            </a:extLst>
          </p:cNvPr>
          <p:cNvSpPr/>
          <p:nvPr/>
        </p:nvSpPr>
        <p:spPr>
          <a:xfrm>
            <a:off x="6528978" y="365558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矩形 148">
            <a:extLst>
              <a:ext uri="{FF2B5EF4-FFF2-40B4-BE49-F238E27FC236}">
                <a16:creationId xmlns:a16="http://schemas.microsoft.com/office/drawing/2014/main" id="{88213569-380C-704D-8320-D89BC8332040}"/>
              </a:ext>
            </a:extLst>
          </p:cNvPr>
          <p:cNvSpPr/>
          <p:nvPr/>
        </p:nvSpPr>
        <p:spPr>
          <a:xfrm>
            <a:off x="629940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矩形 149">
            <a:extLst>
              <a:ext uri="{FF2B5EF4-FFF2-40B4-BE49-F238E27FC236}">
                <a16:creationId xmlns:a16="http://schemas.microsoft.com/office/drawing/2014/main" id="{CC2D48BD-2F54-1846-9FE6-B2926D606B96}"/>
              </a:ext>
            </a:extLst>
          </p:cNvPr>
          <p:cNvSpPr/>
          <p:nvPr/>
        </p:nvSpPr>
        <p:spPr>
          <a:xfrm>
            <a:off x="6742155"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椭圆 150">
            <a:extLst>
              <a:ext uri="{FF2B5EF4-FFF2-40B4-BE49-F238E27FC236}">
                <a16:creationId xmlns:a16="http://schemas.microsoft.com/office/drawing/2014/main" id="{CC3C0616-22E1-C94C-8B56-7F7DD53DC4D3}"/>
              </a:ext>
            </a:extLst>
          </p:cNvPr>
          <p:cNvSpPr/>
          <p:nvPr/>
        </p:nvSpPr>
        <p:spPr>
          <a:xfrm>
            <a:off x="6524059"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2" name="直线连接符 151">
            <a:extLst>
              <a:ext uri="{FF2B5EF4-FFF2-40B4-BE49-F238E27FC236}">
                <a16:creationId xmlns:a16="http://schemas.microsoft.com/office/drawing/2014/main" id="{60B11272-6AB9-CA4C-B732-26120A0C2D95}"/>
              </a:ext>
            </a:extLst>
          </p:cNvPr>
          <p:cNvCxnSpPr>
            <a:cxnSpLocks/>
            <a:stCxn id="149" idx="0"/>
            <a:endCxn id="151" idx="4"/>
          </p:cNvCxnSpPr>
          <p:nvPr/>
        </p:nvCxnSpPr>
        <p:spPr>
          <a:xfrm flipV="1">
            <a:off x="6450489"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线连接符 152">
            <a:extLst>
              <a:ext uri="{FF2B5EF4-FFF2-40B4-BE49-F238E27FC236}">
                <a16:creationId xmlns:a16="http://schemas.microsoft.com/office/drawing/2014/main" id="{ED220DF5-351F-AF4A-BFC5-E3A9ACFD304F}"/>
              </a:ext>
            </a:extLst>
          </p:cNvPr>
          <p:cNvCxnSpPr>
            <a:cxnSpLocks/>
            <a:stCxn id="150" idx="0"/>
            <a:endCxn id="151" idx="4"/>
          </p:cNvCxnSpPr>
          <p:nvPr/>
        </p:nvCxnSpPr>
        <p:spPr>
          <a:xfrm flipH="1" flipV="1">
            <a:off x="6676459"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矩形 153">
            <a:extLst>
              <a:ext uri="{FF2B5EF4-FFF2-40B4-BE49-F238E27FC236}">
                <a16:creationId xmlns:a16="http://schemas.microsoft.com/office/drawing/2014/main" id="{4B8DE2BB-3A6E-E14F-8864-AA75D7DDD0E9}"/>
              </a:ext>
            </a:extLst>
          </p:cNvPr>
          <p:cNvSpPr/>
          <p:nvPr/>
        </p:nvSpPr>
        <p:spPr>
          <a:xfrm>
            <a:off x="7363695" y="588530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a:extLst>
              <a:ext uri="{FF2B5EF4-FFF2-40B4-BE49-F238E27FC236}">
                <a16:creationId xmlns:a16="http://schemas.microsoft.com/office/drawing/2014/main" id="{72AE0033-0163-7044-AE9F-701DB78B7EF9}"/>
              </a:ext>
            </a:extLst>
          </p:cNvPr>
          <p:cNvSpPr/>
          <p:nvPr/>
        </p:nvSpPr>
        <p:spPr>
          <a:xfrm>
            <a:off x="7806447" y="5885300"/>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a:extLst>
              <a:ext uri="{FF2B5EF4-FFF2-40B4-BE49-F238E27FC236}">
                <a16:creationId xmlns:a16="http://schemas.microsoft.com/office/drawing/2014/main" id="{8ABA1EAD-85CF-F84F-AE56-875490D8D171}"/>
              </a:ext>
            </a:extLst>
          </p:cNvPr>
          <p:cNvSpPr/>
          <p:nvPr/>
        </p:nvSpPr>
        <p:spPr>
          <a:xfrm>
            <a:off x="7588351" y="49551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7" name="直线连接符 156">
            <a:extLst>
              <a:ext uri="{FF2B5EF4-FFF2-40B4-BE49-F238E27FC236}">
                <a16:creationId xmlns:a16="http://schemas.microsoft.com/office/drawing/2014/main" id="{2C4DA044-EEA3-2648-9022-9D4B646E54CE}"/>
              </a:ext>
            </a:extLst>
          </p:cNvPr>
          <p:cNvCxnSpPr>
            <a:cxnSpLocks/>
            <a:stCxn id="154" idx="0"/>
            <a:endCxn id="156" idx="4"/>
          </p:cNvCxnSpPr>
          <p:nvPr/>
        </p:nvCxnSpPr>
        <p:spPr>
          <a:xfrm flipV="1">
            <a:off x="7514781" y="525993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线连接符 157">
            <a:extLst>
              <a:ext uri="{FF2B5EF4-FFF2-40B4-BE49-F238E27FC236}">
                <a16:creationId xmlns:a16="http://schemas.microsoft.com/office/drawing/2014/main" id="{678F7910-1BFB-1C48-A5F5-C6B0119E35A2}"/>
              </a:ext>
            </a:extLst>
          </p:cNvPr>
          <p:cNvCxnSpPr>
            <a:cxnSpLocks/>
            <a:stCxn id="155" idx="0"/>
            <a:endCxn id="156" idx="4"/>
          </p:cNvCxnSpPr>
          <p:nvPr/>
        </p:nvCxnSpPr>
        <p:spPr>
          <a:xfrm flipH="1" flipV="1">
            <a:off x="7740751" y="525993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线连接符 158">
            <a:extLst>
              <a:ext uri="{FF2B5EF4-FFF2-40B4-BE49-F238E27FC236}">
                <a16:creationId xmlns:a16="http://schemas.microsoft.com/office/drawing/2014/main" id="{FD1849BE-468D-E749-AF86-14B2A3AD676B}"/>
              </a:ext>
            </a:extLst>
          </p:cNvPr>
          <p:cNvCxnSpPr>
            <a:cxnSpLocks/>
            <a:stCxn id="156" idx="0"/>
            <a:endCxn id="148" idx="4"/>
          </p:cNvCxnSpPr>
          <p:nvPr/>
        </p:nvCxnSpPr>
        <p:spPr>
          <a:xfrm flipH="1" flipV="1">
            <a:off x="6681378" y="3960384"/>
            <a:ext cx="1059373" cy="9947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线连接符 159">
            <a:extLst>
              <a:ext uri="{FF2B5EF4-FFF2-40B4-BE49-F238E27FC236}">
                <a16:creationId xmlns:a16="http://schemas.microsoft.com/office/drawing/2014/main" id="{87FC241E-5606-0041-957F-54DD1CBD07D5}"/>
              </a:ext>
            </a:extLst>
          </p:cNvPr>
          <p:cNvCxnSpPr>
            <a:cxnSpLocks/>
            <a:stCxn id="151" idx="0"/>
            <a:endCxn id="148" idx="4"/>
          </p:cNvCxnSpPr>
          <p:nvPr/>
        </p:nvCxnSpPr>
        <p:spPr>
          <a:xfrm flipV="1">
            <a:off x="6676459" y="3960384"/>
            <a:ext cx="4919" cy="10052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线连接符 160">
            <a:extLst>
              <a:ext uri="{FF2B5EF4-FFF2-40B4-BE49-F238E27FC236}">
                <a16:creationId xmlns:a16="http://schemas.microsoft.com/office/drawing/2014/main" id="{0BC2BEE3-84D2-ED4F-878B-6B9F20A153A1}"/>
              </a:ext>
            </a:extLst>
          </p:cNvPr>
          <p:cNvCxnSpPr>
            <a:cxnSpLocks/>
            <a:stCxn id="148" idx="0"/>
            <a:endCxn id="164" idx="4"/>
          </p:cNvCxnSpPr>
          <p:nvPr/>
        </p:nvCxnSpPr>
        <p:spPr>
          <a:xfrm flipH="1" flipV="1">
            <a:off x="4538355" y="2155771"/>
            <a:ext cx="2143023" cy="1499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线连接符 161">
            <a:extLst>
              <a:ext uri="{FF2B5EF4-FFF2-40B4-BE49-F238E27FC236}">
                <a16:creationId xmlns:a16="http://schemas.microsoft.com/office/drawing/2014/main" id="{59280443-0F11-4B41-9BEB-DBD789224C23}"/>
              </a:ext>
            </a:extLst>
          </p:cNvPr>
          <p:cNvCxnSpPr>
            <a:cxnSpLocks/>
            <a:stCxn id="134" idx="0"/>
            <a:endCxn id="164" idx="4"/>
          </p:cNvCxnSpPr>
          <p:nvPr/>
        </p:nvCxnSpPr>
        <p:spPr>
          <a:xfrm flipH="1" flipV="1">
            <a:off x="4538355" y="2155771"/>
            <a:ext cx="4706109" cy="15049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线连接符 162">
            <a:extLst>
              <a:ext uri="{FF2B5EF4-FFF2-40B4-BE49-F238E27FC236}">
                <a16:creationId xmlns:a16="http://schemas.microsoft.com/office/drawing/2014/main" id="{35C3ACE2-A346-E247-B354-ED1FEF266398}"/>
              </a:ext>
            </a:extLst>
          </p:cNvPr>
          <p:cNvCxnSpPr>
            <a:cxnSpLocks/>
            <a:stCxn id="35" idx="0"/>
            <a:endCxn id="164" idx="4"/>
          </p:cNvCxnSpPr>
          <p:nvPr/>
        </p:nvCxnSpPr>
        <p:spPr>
          <a:xfrm flipV="1">
            <a:off x="3819916" y="2155771"/>
            <a:ext cx="718439" cy="15032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线连接符 166">
            <a:extLst>
              <a:ext uri="{FF2B5EF4-FFF2-40B4-BE49-F238E27FC236}">
                <a16:creationId xmlns:a16="http://schemas.microsoft.com/office/drawing/2014/main" id="{270DAD3F-5BD1-114F-9BCB-96D7576A28B2}"/>
              </a:ext>
            </a:extLst>
          </p:cNvPr>
          <p:cNvCxnSpPr>
            <a:cxnSpLocks/>
            <a:stCxn id="86" idx="0"/>
            <a:endCxn id="164" idx="4"/>
          </p:cNvCxnSpPr>
          <p:nvPr/>
        </p:nvCxnSpPr>
        <p:spPr>
          <a:xfrm flipV="1">
            <a:off x="1252282" y="2155771"/>
            <a:ext cx="3286073" cy="1481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线连接符 170">
            <a:extLst>
              <a:ext uri="{FF2B5EF4-FFF2-40B4-BE49-F238E27FC236}">
                <a16:creationId xmlns:a16="http://schemas.microsoft.com/office/drawing/2014/main" id="{A69F57B0-9D7B-5543-B28B-F2BD7A758EDC}"/>
              </a:ext>
            </a:extLst>
          </p:cNvPr>
          <p:cNvCxnSpPr>
            <a:cxnSpLocks/>
            <a:stCxn id="148" idx="0"/>
            <a:endCxn id="36" idx="4"/>
          </p:cNvCxnSpPr>
          <p:nvPr/>
        </p:nvCxnSpPr>
        <p:spPr>
          <a:xfrm flipH="1" flipV="1">
            <a:off x="2316574" y="2104534"/>
            <a:ext cx="4364804" cy="1551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线连接符 173">
            <a:extLst>
              <a:ext uri="{FF2B5EF4-FFF2-40B4-BE49-F238E27FC236}">
                <a16:creationId xmlns:a16="http://schemas.microsoft.com/office/drawing/2014/main" id="{FBDE3D2C-3C8B-684F-9435-9925D8338848}"/>
              </a:ext>
            </a:extLst>
          </p:cNvPr>
          <p:cNvCxnSpPr>
            <a:cxnSpLocks/>
            <a:stCxn id="134" idx="0"/>
            <a:endCxn id="36" idx="4"/>
          </p:cNvCxnSpPr>
          <p:nvPr/>
        </p:nvCxnSpPr>
        <p:spPr>
          <a:xfrm flipH="1" flipV="1">
            <a:off x="2316574" y="2104534"/>
            <a:ext cx="6927890" cy="1556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id="{128FD6A5-9F23-3148-B97B-6423C263EA9F}"/>
              </a:ext>
            </a:extLst>
          </p:cNvPr>
          <p:cNvSpPr txBox="1"/>
          <p:nvPr/>
        </p:nvSpPr>
        <p:spPr>
          <a:xfrm>
            <a:off x="637580" y="48906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a:t>
            </a:r>
            <a:endParaRPr kumimoji="1" lang="zh-CN" altLang="en-US" sz="2400" b="1" dirty="0">
              <a:latin typeface="Times New Roman" panose="02020603050405020304" pitchFamily="18" charset="0"/>
              <a:cs typeface="Times New Roman" panose="02020603050405020304" pitchFamily="18" charset="0"/>
            </a:endParaRPr>
          </a:p>
        </p:txBody>
      </p:sp>
      <p:sp>
        <p:nvSpPr>
          <p:cNvPr id="178" name="文本框 177">
            <a:extLst>
              <a:ext uri="{FF2B5EF4-FFF2-40B4-BE49-F238E27FC236}">
                <a16:creationId xmlns:a16="http://schemas.microsoft.com/office/drawing/2014/main" id="{0BD26BDE-C67E-6946-A6EF-445FF4963E5B}"/>
              </a:ext>
            </a:extLst>
          </p:cNvPr>
          <p:cNvSpPr txBox="1"/>
          <p:nvPr/>
        </p:nvSpPr>
        <p:spPr>
          <a:xfrm>
            <a:off x="638767" y="3608582"/>
            <a:ext cx="570431" cy="369332"/>
          </a:xfrm>
          <a:prstGeom prst="rect">
            <a:avLst/>
          </a:prstGeom>
          <a:noFill/>
        </p:spPr>
        <p:txBody>
          <a:bodyPr wrap="square" lIns="0" tIns="0" rIns="0" bIns="0" rtlCol="0">
            <a:spAutoFit/>
          </a:bodyPr>
          <a:lstStyle/>
          <a:p>
            <a:r>
              <a:rPr kumimoji="1" lang="en-US" altLang="zh-CN" sz="2400" b="1">
                <a:latin typeface="Times New Roman" panose="02020603050405020304" pitchFamily="18" charset="0"/>
                <a:cs typeface="Times New Roman" panose="02020603050405020304" pitchFamily="18" charset="0"/>
              </a:rPr>
              <a:t>2 </a:t>
            </a:r>
            <a:endParaRPr kumimoji="1" lang="zh-CN" altLang="en-US" sz="2400" b="1" dirty="0">
              <a:latin typeface="Times New Roman" panose="02020603050405020304" pitchFamily="18" charset="0"/>
              <a:cs typeface="Times New Roman" panose="02020603050405020304" pitchFamily="18" charset="0"/>
            </a:endParaRPr>
          </a:p>
        </p:txBody>
      </p:sp>
      <p:sp>
        <p:nvSpPr>
          <p:cNvPr id="181" name="文本框 180">
            <a:extLst>
              <a:ext uri="{FF2B5EF4-FFF2-40B4-BE49-F238E27FC236}">
                <a16:creationId xmlns:a16="http://schemas.microsoft.com/office/drawing/2014/main" id="{B1ADFEB5-0EA8-9B49-9D8B-245DE3DE3401}"/>
              </a:ext>
            </a:extLst>
          </p:cNvPr>
          <p:cNvSpPr txBox="1"/>
          <p:nvPr/>
        </p:nvSpPr>
        <p:spPr>
          <a:xfrm>
            <a:off x="8131457" y="362523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9</a:t>
            </a:r>
            <a:endParaRPr kumimoji="1" lang="zh-CN" altLang="en-US" sz="2400" b="1" dirty="0">
              <a:latin typeface="Times New Roman" panose="02020603050405020304" pitchFamily="18" charset="0"/>
              <a:cs typeface="Times New Roman" panose="02020603050405020304" pitchFamily="18" charset="0"/>
            </a:endParaRPr>
          </a:p>
        </p:txBody>
      </p:sp>
      <p:sp>
        <p:nvSpPr>
          <p:cNvPr id="182" name="文本框 181">
            <a:extLst>
              <a:ext uri="{FF2B5EF4-FFF2-40B4-BE49-F238E27FC236}">
                <a16:creationId xmlns:a16="http://schemas.microsoft.com/office/drawing/2014/main" id="{43FD427D-A3AE-D444-9B78-34BD9AD289C2}"/>
              </a:ext>
            </a:extLst>
          </p:cNvPr>
          <p:cNvSpPr txBox="1"/>
          <p:nvPr/>
        </p:nvSpPr>
        <p:spPr>
          <a:xfrm>
            <a:off x="8098163" y="48732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10</a:t>
            </a:r>
            <a:endParaRPr kumimoji="1"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3" name="文本框 182">
                <a:extLst>
                  <a:ext uri="{FF2B5EF4-FFF2-40B4-BE49-F238E27FC236}">
                    <a16:creationId xmlns:a16="http://schemas.microsoft.com/office/drawing/2014/main" id="{3F3E9AD1-90DC-0E44-AD0E-A1BA45CD1F16}"/>
                  </a:ext>
                </a:extLst>
              </p:cNvPr>
              <p:cNvSpPr txBox="1"/>
              <p:nvPr/>
            </p:nvSpPr>
            <p:spPr>
              <a:xfrm>
                <a:off x="4035810" y="707408"/>
                <a:ext cx="676568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2400" b="1" i="1" smtClean="0">
                          <a:latin typeface="Cambria Math" panose="02040503050406030204" pitchFamily="18" charset="0"/>
                          <a:cs typeface="Times New Roman" panose="02020603050405020304" pitchFamily="18" charset="0"/>
                        </a:rPr>
                        <m:t>𝟏</m:t>
                      </m:r>
                      <m:r>
                        <a:rPr kumimoji="1" lang="en-US" altLang="zh-CN" sz="2400" b="1" i="1" smtClean="0">
                          <a:latin typeface="Cambria Math" panose="02040503050406030204" pitchFamily="18" charset="0"/>
                          <a:cs typeface="Times New Roman" panose="02020603050405020304" pitchFamily="18" charset="0"/>
                        </a:rPr>
                        <m:t>=</m:t>
                      </m:r>
                      <m:r>
                        <a:rPr kumimoji="1" lang="en-US" altLang="zh-CN" sz="2400" b="1" i="1" smtClean="0">
                          <a:latin typeface="Cambria Math" panose="02040503050406030204" pitchFamily="18" charset="0"/>
                          <a:cs typeface="Times New Roman" panose="02020603050405020304" pitchFamily="18" charset="0"/>
                        </a:rPr>
                        <m:t>𝟐</m:t>
                      </m:r>
                      <m:r>
                        <a:rPr kumimoji="1" lang="en-US" altLang="zh-CN" sz="2400" b="1" i="1" smtClean="0">
                          <a:latin typeface="Cambria Math" charset="0"/>
                          <a:cs typeface="Times New Roman" panose="02020603050405020304" pitchFamily="18" charset="0"/>
                        </a:rPr>
                        <m:t>+</m:t>
                      </m:r>
                      <m:r>
                        <a:rPr kumimoji="1" lang="en-US" altLang="zh-CN" sz="2400" b="1" i="1" smtClean="0">
                          <a:latin typeface="Cambria Math" charset="0"/>
                          <a:cs typeface="Times New Roman" panose="02020603050405020304" pitchFamily="18" charset="0"/>
                        </a:rPr>
                        <m:t>𝟑</m:t>
                      </m:r>
                      <m:r>
                        <a:rPr kumimoji="1" lang="en-US" altLang="zh-CN" sz="2400" b="1" i="1" smtClean="0">
                          <a:latin typeface="Cambria Math" panose="02040503050406030204" pitchFamily="18" charset="0"/>
                          <a:cs typeface="Times New Roman" panose="02020603050405020304" pitchFamily="18" charset="0"/>
                        </a:rPr>
                        <m:t>=</m:t>
                      </m:r>
                      <m:d>
                        <m:dPr>
                          <m:ctrlPr>
                            <a:rPr kumimoji="1" lang="en-US" altLang="zh-CN" sz="2400" b="1" i="1" smtClean="0">
                              <a:latin typeface="Cambria Math" panose="02040503050406030204" pitchFamily="18" charset="0"/>
                              <a:cs typeface="Times New Roman" panose="02020603050405020304" pitchFamily="18" charset="0"/>
                            </a:rPr>
                          </m:ctrlPr>
                        </m:dPr>
                        <m:e>
                          <m:r>
                            <a:rPr kumimoji="1" lang="en-US" altLang="zh-CN" sz="2400" b="1" i="0" smtClean="0">
                              <a:latin typeface="Cambria Math" charset="0"/>
                              <a:cs typeface="Times New Roman" panose="02020603050405020304" pitchFamily="18" charset="0"/>
                            </a:rPr>
                            <m:t>𝟒</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𝟓</m:t>
                          </m:r>
                        </m:e>
                      </m:d>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𝟔</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𝟕</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𝟖</m:t>
                      </m:r>
                      <m:r>
                        <a:rPr kumimoji="1" lang="en-US" altLang="zh-CN" sz="2400" b="1" i="0" smtClean="0">
                          <a:latin typeface="Cambria Math"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𝟗</m:t>
                      </m:r>
                      <m:r>
                        <a:rPr kumimoji="1" lang="en-US" altLang="zh-CN" sz="2400" b="1" i="0" smtClean="0">
                          <a:latin typeface="Cambria Math" panose="02040503050406030204" pitchFamily="18" charset="0"/>
                          <a:cs typeface="Times New Roman" panose="02020603050405020304" pitchFamily="18" charset="0"/>
                        </a:rPr>
                        <m:t>=</m:t>
                      </m:r>
                      <m:r>
                        <a:rPr kumimoji="1" lang="en-US" altLang="zh-CN" sz="2400" b="1" i="0" smtClean="0">
                          <a:latin typeface="Cambria Math" charset="0"/>
                          <a:cs typeface="Times New Roman" panose="02020603050405020304" pitchFamily="18" charset="0"/>
                        </a:rPr>
                        <m:t>𝟏𝟎</m:t>
                      </m:r>
                    </m:oMath>
                  </m:oMathPara>
                </a14:m>
                <a:endParaRPr kumimoji="1" lang="zh-CN" altLang="en-US" sz="2400" b="1" dirty="0">
                  <a:latin typeface="Times New Roman" panose="02020603050405020304" pitchFamily="18" charset="0"/>
                  <a:cs typeface="Times New Roman" panose="02020603050405020304" pitchFamily="18" charset="0"/>
                </a:endParaRPr>
              </a:p>
            </p:txBody>
          </p:sp>
        </mc:Choice>
        <mc:Fallback xmlns="">
          <p:sp>
            <p:nvSpPr>
              <p:cNvPr id="183" name="文本框 182">
                <a:extLst>
                  <a:ext uri="{FF2B5EF4-FFF2-40B4-BE49-F238E27FC236}">
                    <a16:creationId xmlns="" xmlns:a16="http://schemas.microsoft.com/office/drawing/2014/main" xmlns:a14="http://schemas.microsoft.com/office/drawing/2010/main" id="{3F3E9AD1-90DC-0E44-AD0E-A1BA45CD1F16}"/>
                  </a:ext>
                </a:extLst>
              </p:cNvPr>
              <p:cNvSpPr txBox="1">
                <a:spLocks noRot="1" noChangeAspect="1" noMove="1" noResize="1" noEditPoints="1" noAdjustHandles="1" noChangeArrowheads="1" noChangeShapeType="1" noTextEdit="1"/>
              </p:cNvSpPr>
              <p:nvPr/>
            </p:nvSpPr>
            <p:spPr>
              <a:xfrm>
                <a:off x="4035810" y="707408"/>
                <a:ext cx="6765688" cy="369332"/>
              </a:xfrm>
              <a:prstGeom prst="rect">
                <a:avLst/>
              </a:prstGeom>
              <a:blipFill rotWithShape="0">
                <a:blip r:embed="rId3"/>
                <a:stretch>
                  <a:fillRect b="-36066"/>
                </a:stretch>
              </a:blipFill>
            </p:spPr>
            <p:txBody>
              <a:bodyPr/>
              <a:lstStyle/>
              <a:p>
                <a:r>
                  <a:rPr lang="zh-CN" altLang="en-US">
                    <a:noFill/>
                  </a:rPr>
                  <a:t> </a:t>
                </a:r>
              </a:p>
            </p:txBody>
          </p:sp>
        </mc:Fallback>
      </mc:AlternateContent>
      <p:sp>
        <p:nvSpPr>
          <p:cNvPr id="81" name="椭圆 80">
            <a:extLst>
              <a:ext uri="{FF2B5EF4-FFF2-40B4-BE49-F238E27FC236}">
                <a16:creationId xmlns:a16="http://schemas.microsoft.com/office/drawing/2014/main" id="{D1E67824-653C-E74B-968D-3A3D0E990C80}"/>
              </a:ext>
            </a:extLst>
          </p:cNvPr>
          <p:cNvSpPr/>
          <p:nvPr/>
        </p:nvSpPr>
        <p:spPr>
          <a:xfrm>
            <a:off x="2164174" y="3660678"/>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椭圆 99">
            <a:extLst>
              <a:ext uri="{FF2B5EF4-FFF2-40B4-BE49-F238E27FC236}">
                <a16:creationId xmlns:a16="http://schemas.microsoft.com/office/drawing/2014/main" id="{FE177A80-294D-D74F-9193-54F0F6931790}"/>
              </a:ext>
            </a:extLst>
          </p:cNvPr>
          <p:cNvSpPr/>
          <p:nvPr/>
        </p:nvSpPr>
        <p:spPr>
          <a:xfrm>
            <a:off x="4727528" y="365373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椭圆 100">
            <a:extLst>
              <a:ext uri="{FF2B5EF4-FFF2-40B4-BE49-F238E27FC236}">
                <a16:creationId xmlns:a16="http://schemas.microsoft.com/office/drawing/2014/main" id="{9671E381-8C9A-7249-8690-9A97FE6CEC37}"/>
              </a:ext>
            </a:extLst>
          </p:cNvPr>
          <p:cNvSpPr/>
          <p:nvPr/>
        </p:nvSpPr>
        <p:spPr>
          <a:xfrm>
            <a:off x="7597377" y="3664240"/>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a:extLst>
              <a:ext uri="{FF2B5EF4-FFF2-40B4-BE49-F238E27FC236}">
                <a16:creationId xmlns:a16="http://schemas.microsoft.com/office/drawing/2014/main" id="{D812FCEC-45C2-B344-801D-231FDC0CD8C9}"/>
              </a:ext>
            </a:extLst>
          </p:cNvPr>
          <p:cNvSpPr/>
          <p:nvPr/>
        </p:nvSpPr>
        <p:spPr>
          <a:xfrm>
            <a:off x="10155097" y="366999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5" name="直线连接符 104">
            <a:extLst>
              <a:ext uri="{FF2B5EF4-FFF2-40B4-BE49-F238E27FC236}">
                <a16:creationId xmlns:a16="http://schemas.microsoft.com/office/drawing/2014/main" id="{4C7B2CBB-05F8-1C48-BB82-81EFD7C255EE}"/>
              </a:ext>
            </a:extLst>
          </p:cNvPr>
          <p:cNvCxnSpPr>
            <a:cxnSpLocks/>
            <a:stCxn id="94" idx="0"/>
            <a:endCxn id="81" idx="4"/>
          </p:cNvCxnSpPr>
          <p:nvPr/>
        </p:nvCxnSpPr>
        <p:spPr>
          <a:xfrm flipV="1">
            <a:off x="2316574" y="3965478"/>
            <a:ext cx="0" cy="9691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id="{4C7B2CBB-05F8-1C48-BB82-81EFD7C255EE}"/>
              </a:ext>
            </a:extLst>
          </p:cNvPr>
          <p:cNvCxnSpPr>
            <a:cxnSpLocks/>
            <a:stCxn id="89" idx="0"/>
            <a:endCxn id="81" idx="4"/>
          </p:cNvCxnSpPr>
          <p:nvPr/>
        </p:nvCxnSpPr>
        <p:spPr>
          <a:xfrm flipV="1">
            <a:off x="1252282" y="3965478"/>
            <a:ext cx="1064292" cy="9796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id="{B2F72FF8-CB71-9440-8AB4-9B899631BE0A}"/>
              </a:ext>
            </a:extLst>
          </p:cNvPr>
          <p:cNvCxnSpPr>
            <a:cxnSpLocks/>
            <a:stCxn id="77" idx="0"/>
            <a:endCxn id="100" idx="4"/>
          </p:cNvCxnSpPr>
          <p:nvPr/>
        </p:nvCxnSpPr>
        <p:spPr>
          <a:xfrm flipH="1" flipV="1">
            <a:off x="4879928" y="3958530"/>
            <a:ext cx="3392" cy="9865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线连接符 110">
            <a:extLst>
              <a:ext uri="{FF2B5EF4-FFF2-40B4-BE49-F238E27FC236}">
                <a16:creationId xmlns:a16="http://schemas.microsoft.com/office/drawing/2014/main" id="{B2F72FF8-CB71-9440-8AB4-9B899631BE0A}"/>
              </a:ext>
            </a:extLst>
          </p:cNvPr>
          <p:cNvCxnSpPr>
            <a:cxnSpLocks/>
            <a:stCxn id="72" idx="0"/>
            <a:endCxn id="100" idx="4"/>
          </p:cNvCxnSpPr>
          <p:nvPr/>
        </p:nvCxnSpPr>
        <p:spPr>
          <a:xfrm flipV="1">
            <a:off x="3819028" y="3958530"/>
            <a:ext cx="1060900" cy="997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线连接符 114">
            <a:extLst>
              <a:ext uri="{FF2B5EF4-FFF2-40B4-BE49-F238E27FC236}">
                <a16:creationId xmlns:a16="http://schemas.microsoft.com/office/drawing/2014/main" id="{FD1849BE-468D-E749-AF86-14B2A3AD676B}"/>
              </a:ext>
            </a:extLst>
          </p:cNvPr>
          <p:cNvCxnSpPr>
            <a:cxnSpLocks/>
            <a:stCxn id="156" idx="0"/>
            <a:endCxn id="101" idx="4"/>
          </p:cNvCxnSpPr>
          <p:nvPr/>
        </p:nvCxnSpPr>
        <p:spPr>
          <a:xfrm flipV="1">
            <a:off x="7740751" y="3969040"/>
            <a:ext cx="9026" cy="986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线连接符 117">
            <a:extLst>
              <a:ext uri="{FF2B5EF4-FFF2-40B4-BE49-F238E27FC236}">
                <a16:creationId xmlns:a16="http://schemas.microsoft.com/office/drawing/2014/main" id="{FD1849BE-468D-E749-AF86-14B2A3AD676B}"/>
              </a:ext>
            </a:extLst>
          </p:cNvPr>
          <p:cNvCxnSpPr>
            <a:cxnSpLocks/>
            <a:stCxn id="151" idx="0"/>
            <a:endCxn id="101" idx="4"/>
          </p:cNvCxnSpPr>
          <p:nvPr/>
        </p:nvCxnSpPr>
        <p:spPr>
          <a:xfrm flipV="1">
            <a:off x="6676459" y="3969040"/>
            <a:ext cx="1073318" cy="996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a16="http://schemas.microsoft.com/office/drawing/2014/main" id="{FD1849BE-468D-E749-AF86-14B2A3AD676B}"/>
              </a:ext>
            </a:extLst>
          </p:cNvPr>
          <p:cNvCxnSpPr>
            <a:cxnSpLocks/>
            <a:stCxn id="138" idx="0"/>
            <a:endCxn id="103" idx="4"/>
          </p:cNvCxnSpPr>
          <p:nvPr/>
        </p:nvCxnSpPr>
        <p:spPr>
          <a:xfrm flipV="1">
            <a:off x="9243205" y="3974798"/>
            <a:ext cx="1064292" cy="10013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线连接符 124">
            <a:extLst>
              <a:ext uri="{FF2B5EF4-FFF2-40B4-BE49-F238E27FC236}">
                <a16:creationId xmlns:a16="http://schemas.microsoft.com/office/drawing/2014/main" id="{FD1849BE-468D-E749-AF86-14B2A3AD676B}"/>
              </a:ext>
            </a:extLst>
          </p:cNvPr>
          <p:cNvCxnSpPr>
            <a:cxnSpLocks/>
            <a:stCxn id="143" idx="0"/>
            <a:endCxn id="103" idx="4"/>
          </p:cNvCxnSpPr>
          <p:nvPr/>
        </p:nvCxnSpPr>
        <p:spPr>
          <a:xfrm flipV="1">
            <a:off x="10307497" y="3974798"/>
            <a:ext cx="0" cy="9908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椭圆 163">
            <a:extLst>
              <a:ext uri="{FF2B5EF4-FFF2-40B4-BE49-F238E27FC236}">
                <a16:creationId xmlns:a16="http://schemas.microsoft.com/office/drawing/2014/main" id="{BC6EE5D6-B812-5A44-8E2E-0D340A99F527}"/>
              </a:ext>
            </a:extLst>
          </p:cNvPr>
          <p:cNvSpPr/>
          <p:nvPr/>
        </p:nvSpPr>
        <p:spPr>
          <a:xfrm>
            <a:off x="4385955" y="1850971"/>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a:extLst>
              <a:ext uri="{FF2B5EF4-FFF2-40B4-BE49-F238E27FC236}">
                <a16:creationId xmlns:a16="http://schemas.microsoft.com/office/drawing/2014/main" id="{BC6EE5D6-B812-5A44-8E2E-0D340A99F527}"/>
              </a:ext>
            </a:extLst>
          </p:cNvPr>
          <p:cNvSpPr/>
          <p:nvPr/>
        </p:nvSpPr>
        <p:spPr>
          <a:xfrm>
            <a:off x="6891927" y="184919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6" name="直线连接符 165">
            <a:extLst>
              <a:ext uri="{FF2B5EF4-FFF2-40B4-BE49-F238E27FC236}">
                <a16:creationId xmlns:a16="http://schemas.microsoft.com/office/drawing/2014/main" id="{270DAD3F-5BD1-114F-9BCB-96D7576A28B2}"/>
              </a:ext>
            </a:extLst>
          </p:cNvPr>
          <p:cNvCxnSpPr>
            <a:cxnSpLocks/>
            <a:stCxn id="81" idx="0"/>
            <a:endCxn id="165" idx="4"/>
          </p:cNvCxnSpPr>
          <p:nvPr/>
        </p:nvCxnSpPr>
        <p:spPr>
          <a:xfrm flipV="1">
            <a:off x="2316574" y="2153995"/>
            <a:ext cx="4727753" cy="1506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线连接符 167">
            <a:extLst>
              <a:ext uri="{FF2B5EF4-FFF2-40B4-BE49-F238E27FC236}">
                <a16:creationId xmlns:a16="http://schemas.microsoft.com/office/drawing/2014/main" id="{270DAD3F-5BD1-114F-9BCB-96D7576A28B2}"/>
              </a:ext>
            </a:extLst>
          </p:cNvPr>
          <p:cNvCxnSpPr>
            <a:cxnSpLocks/>
            <a:stCxn id="81" idx="0"/>
            <a:endCxn id="135" idx="4"/>
          </p:cNvCxnSpPr>
          <p:nvPr/>
        </p:nvCxnSpPr>
        <p:spPr>
          <a:xfrm flipV="1">
            <a:off x="2316574" y="2142917"/>
            <a:ext cx="6926631" cy="15177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线连接符 168">
            <a:extLst>
              <a:ext uri="{FF2B5EF4-FFF2-40B4-BE49-F238E27FC236}">
                <a16:creationId xmlns:a16="http://schemas.microsoft.com/office/drawing/2014/main" id="{270DAD3F-5BD1-114F-9BCB-96D7576A28B2}"/>
              </a:ext>
            </a:extLst>
          </p:cNvPr>
          <p:cNvCxnSpPr>
            <a:cxnSpLocks/>
            <a:stCxn id="100" idx="0"/>
            <a:endCxn id="165" idx="4"/>
          </p:cNvCxnSpPr>
          <p:nvPr/>
        </p:nvCxnSpPr>
        <p:spPr>
          <a:xfrm flipV="1">
            <a:off x="4879928" y="2153995"/>
            <a:ext cx="2164399" cy="14997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线连接符 169">
            <a:extLst>
              <a:ext uri="{FF2B5EF4-FFF2-40B4-BE49-F238E27FC236}">
                <a16:creationId xmlns:a16="http://schemas.microsoft.com/office/drawing/2014/main" id="{270DAD3F-5BD1-114F-9BCB-96D7576A28B2}"/>
              </a:ext>
            </a:extLst>
          </p:cNvPr>
          <p:cNvCxnSpPr>
            <a:cxnSpLocks/>
            <a:stCxn id="100" idx="0"/>
            <a:endCxn id="135" idx="4"/>
          </p:cNvCxnSpPr>
          <p:nvPr/>
        </p:nvCxnSpPr>
        <p:spPr>
          <a:xfrm flipV="1">
            <a:off x="4879928" y="2142917"/>
            <a:ext cx="4363277" cy="1510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线连接符 171">
            <a:extLst>
              <a:ext uri="{FF2B5EF4-FFF2-40B4-BE49-F238E27FC236}">
                <a16:creationId xmlns:a16="http://schemas.microsoft.com/office/drawing/2014/main" id="{270DAD3F-5BD1-114F-9BCB-96D7576A28B2}"/>
              </a:ext>
            </a:extLst>
          </p:cNvPr>
          <p:cNvCxnSpPr>
            <a:cxnSpLocks/>
            <a:stCxn id="101" idx="0"/>
            <a:endCxn id="135" idx="4"/>
          </p:cNvCxnSpPr>
          <p:nvPr/>
        </p:nvCxnSpPr>
        <p:spPr>
          <a:xfrm flipV="1">
            <a:off x="7749777" y="2142917"/>
            <a:ext cx="1493428" cy="1521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线连接符 172">
            <a:extLst>
              <a:ext uri="{FF2B5EF4-FFF2-40B4-BE49-F238E27FC236}">
                <a16:creationId xmlns:a16="http://schemas.microsoft.com/office/drawing/2014/main" id="{270DAD3F-5BD1-114F-9BCB-96D7576A28B2}"/>
              </a:ext>
            </a:extLst>
          </p:cNvPr>
          <p:cNvCxnSpPr>
            <a:cxnSpLocks/>
            <a:stCxn id="101" idx="0"/>
            <a:endCxn id="165" idx="4"/>
          </p:cNvCxnSpPr>
          <p:nvPr/>
        </p:nvCxnSpPr>
        <p:spPr>
          <a:xfrm flipH="1" flipV="1">
            <a:off x="7044327" y="2153995"/>
            <a:ext cx="705450" cy="15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线连接符 174">
            <a:extLst>
              <a:ext uri="{FF2B5EF4-FFF2-40B4-BE49-F238E27FC236}">
                <a16:creationId xmlns:a16="http://schemas.microsoft.com/office/drawing/2014/main" id="{270DAD3F-5BD1-114F-9BCB-96D7576A28B2}"/>
              </a:ext>
            </a:extLst>
          </p:cNvPr>
          <p:cNvCxnSpPr>
            <a:cxnSpLocks/>
            <a:stCxn id="103" idx="0"/>
            <a:endCxn id="135" idx="4"/>
          </p:cNvCxnSpPr>
          <p:nvPr/>
        </p:nvCxnSpPr>
        <p:spPr>
          <a:xfrm flipH="1" flipV="1">
            <a:off x="9243205" y="2142917"/>
            <a:ext cx="1064292" cy="15270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线连接符 175">
            <a:extLst>
              <a:ext uri="{FF2B5EF4-FFF2-40B4-BE49-F238E27FC236}">
                <a16:creationId xmlns:a16="http://schemas.microsoft.com/office/drawing/2014/main" id="{270DAD3F-5BD1-114F-9BCB-96D7576A28B2}"/>
              </a:ext>
            </a:extLst>
          </p:cNvPr>
          <p:cNvCxnSpPr>
            <a:cxnSpLocks/>
            <a:stCxn id="103" idx="0"/>
            <a:endCxn id="165" idx="4"/>
          </p:cNvCxnSpPr>
          <p:nvPr/>
        </p:nvCxnSpPr>
        <p:spPr>
          <a:xfrm flipH="1" flipV="1">
            <a:off x="7044327" y="2153995"/>
            <a:ext cx="3263170" cy="15160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文本框 183">
            <a:extLst>
              <a:ext uri="{FF2B5EF4-FFF2-40B4-BE49-F238E27FC236}">
                <a16:creationId xmlns:a16="http://schemas.microsoft.com/office/drawing/2014/main" id="{0BD26BDE-C67E-6946-A6EF-445FF4963E5B}"/>
              </a:ext>
            </a:extLst>
          </p:cNvPr>
          <p:cNvSpPr txBox="1"/>
          <p:nvPr/>
        </p:nvSpPr>
        <p:spPr>
          <a:xfrm>
            <a:off x="2717283" y="361984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3 </a:t>
            </a:r>
            <a:endParaRPr kumimoji="1" lang="zh-CN" altLang="en-US" sz="2400" b="1" dirty="0">
              <a:latin typeface="Times New Roman" panose="02020603050405020304" pitchFamily="18" charset="0"/>
              <a:cs typeface="Times New Roman" panose="02020603050405020304" pitchFamily="18" charset="0"/>
            </a:endParaRPr>
          </a:p>
        </p:txBody>
      </p:sp>
      <p:sp>
        <p:nvSpPr>
          <p:cNvPr id="185" name="文本框 184">
            <a:extLst>
              <a:ext uri="{FF2B5EF4-FFF2-40B4-BE49-F238E27FC236}">
                <a16:creationId xmlns:a16="http://schemas.microsoft.com/office/drawing/2014/main" id="{0BD26BDE-C67E-6946-A6EF-445FF4963E5B}"/>
              </a:ext>
            </a:extLst>
          </p:cNvPr>
          <p:cNvSpPr txBox="1"/>
          <p:nvPr/>
        </p:nvSpPr>
        <p:spPr>
          <a:xfrm>
            <a:off x="2241690" y="13734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4 </a:t>
            </a:r>
            <a:endParaRPr kumimoji="1" lang="zh-CN" altLang="en-US" sz="2400" b="1" dirty="0">
              <a:latin typeface="Times New Roman" panose="02020603050405020304" pitchFamily="18" charset="0"/>
              <a:cs typeface="Times New Roman" panose="02020603050405020304" pitchFamily="18" charset="0"/>
            </a:endParaRPr>
          </a:p>
        </p:txBody>
      </p:sp>
      <p:sp>
        <p:nvSpPr>
          <p:cNvPr id="186" name="文本框 185">
            <a:extLst>
              <a:ext uri="{FF2B5EF4-FFF2-40B4-BE49-F238E27FC236}">
                <a16:creationId xmlns:a16="http://schemas.microsoft.com/office/drawing/2014/main" id="{0BD26BDE-C67E-6946-A6EF-445FF4963E5B}"/>
              </a:ext>
            </a:extLst>
          </p:cNvPr>
          <p:cNvSpPr txBox="1"/>
          <p:nvPr/>
        </p:nvSpPr>
        <p:spPr>
          <a:xfrm>
            <a:off x="4485119" y="14250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5 </a:t>
            </a:r>
            <a:endParaRPr kumimoji="1" lang="zh-CN" altLang="en-US" sz="2400" b="1" dirty="0">
              <a:latin typeface="Times New Roman" panose="02020603050405020304" pitchFamily="18" charset="0"/>
              <a:cs typeface="Times New Roman" panose="02020603050405020304" pitchFamily="18" charset="0"/>
            </a:endParaRPr>
          </a:p>
        </p:txBody>
      </p:sp>
      <p:sp>
        <p:nvSpPr>
          <p:cNvPr id="187" name="文本框 186">
            <a:extLst>
              <a:ext uri="{FF2B5EF4-FFF2-40B4-BE49-F238E27FC236}">
                <a16:creationId xmlns:a16="http://schemas.microsoft.com/office/drawing/2014/main" id="{0BD26BDE-C67E-6946-A6EF-445FF4963E5B}"/>
              </a:ext>
            </a:extLst>
          </p:cNvPr>
          <p:cNvSpPr txBox="1"/>
          <p:nvPr/>
        </p:nvSpPr>
        <p:spPr>
          <a:xfrm>
            <a:off x="6972926" y="141963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6 </a:t>
            </a:r>
            <a:endParaRPr kumimoji="1" lang="zh-CN" altLang="en-US" sz="2400" b="1" dirty="0">
              <a:latin typeface="Times New Roman" panose="02020603050405020304" pitchFamily="18" charset="0"/>
              <a:cs typeface="Times New Roman" panose="02020603050405020304" pitchFamily="18" charset="0"/>
            </a:endParaRPr>
          </a:p>
        </p:txBody>
      </p:sp>
      <p:sp>
        <p:nvSpPr>
          <p:cNvPr id="188" name="文本框 187">
            <a:extLst>
              <a:ext uri="{FF2B5EF4-FFF2-40B4-BE49-F238E27FC236}">
                <a16:creationId xmlns:a16="http://schemas.microsoft.com/office/drawing/2014/main" id="{0BD26BDE-C67E-6946-A6EF-445FF4963E5B}"/>
              </a:ext>
            </a:extLst>
          </p:cNvPr>
          <p:cNvSpPr txBox="1"/>
          <p:nvPr/>
        </p:nvSpPr>
        <p:spPr>
          <a:xfrm>
            <a:off x="9190247" y="141919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p:txBody>
      </p:sp>
      <p:sp>
        <p:nvSpPr>
          <p:cNvPr id="189" name="文本框 188">
            <a:extLst>
              <a:ext uri="{FF2B5EF4-FFF2-40B4-BE49-F238E27FC236}">
                <a16:creationId xmlns:a16="http://schemas.microsoft.com/office/drawing/2014/main" id="{0BD26BDE-C67E-6946-A6EF-445FF4963E5B}"/>
              </a:ext>
            </a:extLst>
          </p:cNvPr>
          <p:cNvSpPr txBox="1"/>
          <p:nvPr/>
        </p:nvSpPr>
        <p:spPr>
          <a:xfrm>
            <a:off x="6143274" y="3616208"/>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8 </a:t>
            </a:r>
            <a:endParaRPr kumimoji="1"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413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Tasks</a:t>
            </a: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Estimation for Overall traffic</a:t>
            </a:r>
          </a:p>
          <a:p>
            <a:r>
              <a:rPr kumimoji="1" lang="en-US" altLang="zh-CN" dirty="0">
                <a:latin typeface="Times New Roman" charset="0"/>
                <a:ea typeface="Times New Roman" charset="0"/>
                <a:cs typeface="Times New Roman" charset="0"/>
              </a:rPr>
              <a:t>Estimation for Heavy traffic</a:t>
            </a:r>
          </a:p>
          <a:p>
            <a:endParaRPr kumimoji="1" lang="en-US" altLang="zh-CN" dirty="0">
              <a:latin typeface="Times New Roman" charset="0"/>
              <a:ea typeface="Times New Roman" charset="0"/>
              <a:cs typeface="Times New Roman" charset="0"/>
            </a:endParaRPr>
          </a:p>
          <a:p>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803707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Platforms</a:t>
            </a: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CPU</a:t>
            </a:r>
          </a:p>
          <a:p>
            <a:r>
              <a:rPr kumimoji="1" lang="en-US" altLang="zh-CN" dirty="0">
                <a:latin typeface="Times New Roman" charset="0"/>
                <a:ea typeface="Times New Roman" charset="0"/>
                <a:cs typeface="Times New Roman" charset="0"/>
              </a:rPr>
              <a:t>OVS</a:t>
            </a:r>
          </a:p>
          <a:p>
            <a:r>
              <a:rPr kumimoji="1" lang="en-US" altLang="zh-CN" dirty="0">
                <a:latin typeface="Times New Roman" charset="0"/>
                <a:ea typeface="Times New Roman" charset="0"/>
                <a:cs typeface="Times New Roman" charset="0"/>
              </a:rPr>
              <a:t>FPGA</a:t>
            </a:r>
          </a:p>
          <a:p>
            <a:r>
              <a:rPr kumimoji="1" lang="en-US" altLang="zh-CN" dirty="0">
                <a:latin typeface="Times New Roman" charset="0"/>
                <a:ea typeface="Times New Roman" charset="0"/>
                <a:cs typeface="Times New Roman" charset="0"/>
              </a:rPr>
              <a:t>P4</a:t>
            </a:r>
          </a:p>
          <a:p>
            <a:pPr lvl="1"/>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72988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p>
          <a:p>
            <a:r>
              <a:rPr kumimoji="1" lang="en-US" altLang="zh-CN" dirty="0">
                <a:latin typeface="Times New Roman" panose="02020603050405020304" pitchFamily="18" charset="0"/>
                <a:cs typeface="Times New Roman" panose="02020603050405020304" pitchFamily="18" charset="0"/>
              </a:rPr>
              <a:t>Dimensions of sketch</a:t>
            </a:r>
          </a:p>
        </p:txBody>
      </p:sp>
    </p:spTree>
    <p:extLst>
      <p:ext uri="{BB962C8B-B14F-4D97-AF65-F5344CB8AC3E}">
        <p14:creationId xmlns:p14="http://schemas.microsoft.com/office/powerpoint/2010/main" val="671433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Backup Slides</a:t>
            </a:r>
          </a:p>
        </p:txBody>
      </p:sp>
      <p:sp>
        <p:nvSpPr>
          <p:cNvPr id="3" name="内容占位符 2"/>
          <p:cNvSpPr>
            <a:spLocks noGrp="1"/>
          </p:cNvSpPr>
          <p:nvPr>
            <p:ph idx="1"/>
          </p:nvPr>
        </p:nvSpPr>
        <p:spPr/>
        <p:txBody>
          <a:bodyPr/>
          <a:lstStyle/>
          <a:p>
            <a:r>
              <a:rPr kumimoji="1" lang="en-US" altLang="zh-CN" dirty="0">
                <a:latin typeface="Times New Roman" charset="0"/>
                <a:ea typeface="Times New Roman" charset="0"/>
                <a:cs typeface="Times New Roman" charset="0"/>
              </a:rPr>
              <a:t>How to define the “min-granularity dimension”</a:t>
            </a:r>
          </a:p>
          <a:p>
            <a:r>
              <a:rPr kumimoji="1" lang="en-US" altLang="zh-CN" dirty="0">
                <a:latin typeface="Times New Roman" charset="0"/>
                <a:ea typeface="Times New Roman" charset="0"/>
                <a:cs typeface="Times New Roman" charset="0"/>
              </a:rPr>
              <a:t>How to assign measurement nodes </a:t>
            </a:r>
          </a:p>
          <a:p>
            <a:pPr lvl="1"/>
            <a:endParaRPr kumimoji="1" lang="en-US" altLang="zh-CN" dirty="0">
              <a:latin typeface="Times New Roman" charset="0"/>
              <a:ea typeface="Times New Roman" charset="0"/>
              <a:cs typeface="Times New Roman" charset="0"/>
            </a:endParaRPr>
          </a:p>
        </p:txBody>
      </p:sp>
    </p:spTree>
    <p:extLst>
      <p:ext uri="{BB962C8B-B14F-4D97-AF65-F5344CB8AC3E}">
        <p14:creationId xmlns:p14="http://schemas.microsoft.com/office/powerpoint/2010/main" val="431067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flipH="1">
            <a:off x="2840354" y="381904"/>
            <a:ext cx="2729905" cy="523220"/>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App1</a:t>
            </a:r>
            <a:endParaRPr kumimoji="1" lang="en-US" altLang="zh-CN" sz="2800" dirty="0">
              <a:latin typeface="Times New Roman" charset="0"/>
              <a:ea typeface="Times New Roman" charset="0"/>
              <a:cs typeface="Times New Roman" charset="0"/>
            </a:endParaRPr>
          </a:p>
        </p:txBody>
      </p:sp>
      <p:cxnSp>
        <p:nvCxnSpPr>
          <p:cNvPr id="15" name="直线连接符 14"/>
          <p:cNvCxnSpPr/>
          <p:nvPr/>
        </p:nvCxnSpPr>
        <p:spPr>
          <a:xfrm>
            <a:off x="758671" y="1309281"/>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758671" y="4110032"/>
            <a:ext cx="1014888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线箭头连接符 36"/>
          <p:cNvCxnSpPr/>
          <p:nvPr/>
        </p:nvCxnSpPr>
        <p:spPr>
          <a:xfrm flipV="1">
            <a:off x="5986473" y="3800477"/>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flipH="1">
            <a:off x="165905" y="4833527"/>
            <a:ext cx="2729905" cy="954107"/>
          </a:xfrm>
          <a:prstGeom prst="rect">
            <a:avLst/>
          </a:prstGeom>
        </p:spPr>
        <p:txBody>
          <a:bodyPr wrap="square">
            <a:spAutoFit/>
          </a:bodyPr>
          <a:lstStyle/>
          <a:p>
            <a:pPr algn="ctr"/>
            <a:r>
              <a:rPr kumimoji="1" lang="en-US" altLang="zh-CN" sz="2800">
                <a:latin typeface="Times New Roman" charset="0"/>
                <a:ea typeface="Times New Roman" charset="0"/>
                <a:cs typeface="Times New Roman" charset="0"/>
              </a:rPr>
              <a:t>Dimensions </a:t>
            </a:r>
          </a:p>
          <a:p>
            <a:pPr algn="ctr"/>
            <a:r>
              <a:rPr kumimoji="1" lang="en-US" altLang="zh-CN" sz="2800" dirty="0">
                <a:latin typeface="Times New Roman" charset="0"/>
                <a:ea typeface="Times New Roman" charset="0"/>
                <a:cs typeface="Times New Roman" charset="0"/>
              </a:rPr>
              <a:t>of sketch</a:t>
            </a:r>
          </a:p>
        </p:txBody>
      </p:sp>
      <p:sp>
        <p:nvSpPr>
          <p:cNvPr id="21" name="矩形 20"/>
          <p:cNvSpPr/>
          <p:nvPr/>
        </p:nvSpPr>
        <p:spPr>
          <a:xfrm flipH="1">
            <a:off x="244673" y="2110151"/>
            <a:ext cx="2729905" cy="954107"/>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Dimensions </a:t>
            </a:r>
          </a:p>
          <a:p>
            <a:pPr algn="ctr"/>
            <a:r>
              <a:rPr kumimoji="1" lang="en-US" altLang="zh-CN" sz="2800" dirty="0">
                <a:latin typeface="Times New Roman" charset="0"/>
                <a:ea typeface="Times New Roman" charset="0"/>
                <a:cs typeface="Times New Roman" charset="0"/>
              </a:rPr>
              <a:t>of traffic</a:t>
            </a:r>
          </a:p>
        </p:txBody>
      </p:sp>
      <p:graphicFrame>
        <p:nvGraphicFramePr>
          <p:cNvPr id="22" name="表格 21">
            <a:extLst>
              <a:ext uri="{FF2B5EF4-FFF2-40B4-BE49-F238E27FC236}">
                <a16:creationId xmlns:a16="http://schemas.microsoft.com/office/drawing/2014/main" id="{BBD8331B-80DE-5E4F-9E00-43915192637C}"/>
              </a:ext>
            </a:extLst>
          </p:cNvPr>
          <p:cNvGraphicFramePr>
            <a:graphicFrameLocks noGrp="1"/>
          </p:cNvGraphicFramePr>
          <p:nvPr>
            <p:extLst>
              <p:ext uri="{D42A27DB-BD31-4B8C-83A1-F6EECF244321}">
                <p14:modId xmlns:p14="http://schemas.microsoft.com/office/powerpoint/2010/main" val="1506088880"/>
              </p:ext>
            </p:extLst>
          </p:nvPr>
        </p:nvGraphicFramePr>
        <p:xfrm>
          <a:off x="2928381" y="5067504"/>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graphicFrame>
        <p:nvGraphicFramePr>
          <p:cNvPr id="23" name="表格 22">
            <a:extLst>
              <a:ext uri="{FF2B5EF4-FFF2-40B4-BE49-F238E27FC236}">
                <a16:creationId xmlns:a16="http://schemas.microsoft.com/office/drawing/2014/main" id="{BBD8331B-80DE-5E4F-9E00-43915192637C}"/>
              </a:ext>
            </a:extLst>
          </p:cNvPr>
          <p:cNvGraphicFramePr>
            <a:graphicFrameLocks noGrp="1"/>
          </p:cNvGraphicFramePr>
          <p:nvPr>
            <p:extLst>
              <p:ext uri="{D42A27DB-BD31-4B8C-83A1-F6EECF244321}">
                <p14:modId xmlns:p14="http://schemas.microsoft.com/office/powerpoint/2010/main" val="915795444"/>
              </p:ext>
            </p:extLst>
          </p:nvPr>
        </p:nvGraphicFramePr>
        <p:xfrm>
          <a:off x="2914093" y="5740283"/>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tblGrid>
              <a:tr h="370840">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cxnSp>
        <p:nvCxnSpPr>
          <p:cNvPr id="27" name="直线连接符 26"/>
          <p:cNvCxnSpPr/>
          <p:nvPr/>
        </p:nvCxnSpPr>
        <p:spPr>
          <a:xfrm flipH="1">
            <a:off x="4942522" y="4555653"/>
            <a:ext cx="15234" cy="1991551"/>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线连接符 28"/>
          <p:cNvCxnSpPr/>
          <p:nvPr/>
        </p:nvCxnSpPr>
        <p:spPr>
          <a:xfrm flipH="1">
            <a:off x="6983251" y="4571108"/>
            <a:ext cx="15234" cy="1991551"/>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flipH="1">
            <a:off x="2788834" y="4454869"/>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1</a:t>
            </a:r>
          </a:p>
        </p:txBody>
      </p:sp>
      <p:sp>
        <p:nvSpPr>
          <p:cNvPr id="31" name="矩形 30"/>
          <p:cNvSpPr/>
          <p:nvPr/>
        </p:nvSpPr>
        <p:spPr>
          <a:xfrm flipH="1">
            <a:off x="4811574" y="4454869"/>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2</a:t>
            </a:r>
          </a:p>
        </p:txBody>
      </p:sp>
      <p:sp>
        <p:nvSpPr>
          <p:cNvPr id="35" name="矩形 34"/>
          <p:cNvSpPr/>
          <p:nvPr/>
        </p:nvSpPr>
        <p:spPr>
          <a:xfrm flipH="1">
            <a:off x="6825715" y="4456037"/>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3</a:t>
            </a:r>
          </a:p>
        </p:txBody>
      </p:sp>
      <p:sp>
        <p:nvSpPr>
          <p:cNvPr id="38" name="矩形 37"/>
          <p:cNvSpPr/>
          <p:nvPr/>
        </p:nvSpPr>
        <p:spPr>
          <a:xfrm flipH="1">
            <a:off x="4650096" y="379015"/>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App2</a:t>
            </a:r>
          </a:p>
        </p:txBody>
      </p:sp>
      <p:sp>
        <p:nvSpPr>
          <p:cNvPr id="39" name="矩形 38"/>
          <p:cNvSpPr/>
          <p:nvPr/>
        </p:nvSpPr>
        <p:spPr>
          <a:xfrm flipH="1">
            <a:off x="6484914" y="381572"/>
            <a:ext cx="2729905" cy="523220"/>
          </a:xfrm>
          <a:prstGeom prst="rect">
            <a:avLst/>
          </a:prstGeom>
        </p:spPr>
        <p:txBody>
          <a:bodyPr wrap="square">
            <a:spAutoFit/>
          </a:bodyPr>
          <a:lstStyle/>
          <a:p>
            <a:pPr algn="ctr"/>
            <a:r>
              <a:rPr kumimoji="1" lang="en-US" altLang="zh-CN" sz="2800" dirty="0">
                <a:latin typeface="Times New Roman" charset="0"/>
                <a:ea typeface="Times New Roman" charset="0"/>
                <a:cs typeface="Times New Roman" charset="0"/>
              </a:rPr>
              <a:t>App3</a:t>
            </a:r>
          </a:p>
        </p:txBody>
      </p:sp>
      <p:cxnSp>
        <p:nvCxnSpPr>
          <p:cNvPr id="41" name="直线箭头连接符 40"/>
          <p:cNvCxnSpPr/>
          <p:nvPr/>
        </p:nvCxnSpPr>
        <p:spPr>
          <a:xfrm flipV="1">
            <a:off x="4221466" y="2312782"/>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flipH="1">
            <a:off x="2211588" y="2319047"/>
            <a:ext cx="2321223" cy="461665"/>
          </a:xfrm>
          <a:prstGeom prst="rect">
            <a:avLst/>
          </a:prstGeom>
        </p:spPr>
        <p:txBody>
          <a:bodyPr wrap="square">
            <a:spAutoFit/>
          </a:bodyPr>
          <a:lstStyle/>
          <a:p>
            <a:pPr algn="ctr"/>
            <a:r>
              <a:rPr kumimoji="1" lang="en-US" altLang="zh-CN" sz="2400">
                <a:latin typeface="Times New Roman" charset="0"/>
                <a:ea typeface="Times New Roman" charset="0"/>
                <a:cs typeface="Times New Roman" charset="0"/>
              </a:rPr>
              <a:t>Thread 1</a:t>
            </a:r>
            <a:endParaRPr kumimoji="1" lang="en-US" altLang="zh-CN" sz="2400" dirty="0">
              <a:latin typeface="Times New Roman" charset="0"/>
              <a:ea typeface="Times New Roman" charset="0"/>
              <a:cs typeface="Times New Roman" charset="0"/>
            </a:endParaRPr>
          </a:p>
        </p:txBody>
      </p:sp>
      <p:grpSp>
        <p:nvGrpSpPr>
          <p:cNvPr id="47" name="组 46"/>
          <p:cNvGrpSpPr/>
          <p:nvPr/>
        </p:nvGrpSpPr>
        <p:grpSpPr>
          <a:xfrm>
            <a:off x="2898391" y="1603502"/>
            <a:ext cx="2646149" cy="622303"/>
            <a:chOff x="7860009" y="2202820"/>
            <a:chExt cx="2729905" cy="1166484"/>
          </a:xfrm>
        </p:grpSpPr>
        <p:sp>
          <p:nvSpPr>
            <p:cNvPr id="48" name="圆角矩形 47"/>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矩形 48"/>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 1</a:t>
              </a:r>
            </a:p>
          </p:txBody>
        </p:sp>
      </p:grpSp>
      <p:cxnSp>
        <p:nvCxnSpPr>
          <p:cNvPr id="50" name="直线箭头连接符 49"/>
          <p:cNvCxnSpPr/>
          <p:nvPr/>
        </p:nvCxnSpPr>
        <p:spPr>
          <a:xfrm flipV="1">
            <a:off x="7860076" y="2292251"/>
            <a:ext cx="0" cy="5972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1" name="组 50"/>
          <p:cNvGrpSpPr/>
          <p:nvPr/>
        </p:nvGrpSpPr>
        <p:grpSpPr>
          <a:xfrm>
            <a:off x="6532306" y="1599988"/>
            <a:ext cx="2646149" cy="622303"/>
            <a:chOff x="7860009" y="2202820"/>
            <a:chExt cx="2729905" cy="1166484"/>
          </a:xfrm>
        </p:grpSpPr>
        <p:sp>
          <p:nvSpPr>
            <p:cNvPr id="52" name="圆角矩形 51"/>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矩形 52"/>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Dimension 2</a:t>
              </a:r>
            </a:p>
          </p:txBody>
        </p:sp>
      </p:grpSp>
      <p:sp>
        <p:nvSpPr>
          <p:cNvPr id="54" name="矩形 53"/>
          <p:cNvSpPr/>
          <p:nvPr/>
        </p:nvSpPr>
        <p:spPr>
          <a:xfrm flipH="1">
            <a:off x="7576835" y="2328586"/>
            <a:ext cx="2321223" cy="461665"/>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Thread 2</a:t>
            </a:r>
          </a:p>
        </p:txBody>
      </p:sp>
      <p:grpSp>
        <p:nvGrpSpPr>
          <p:cNvPr id="55" name="组 54"/>
          <p:cNvGrpSpPr/>
          <p:nvPr/>
        </p:nvGrpSpPr>
        <p:grpSpPr>
          <a:xfrm>
            <a:off x="2466438" y="3039083"/>
            <a:ext cx="7188743" cy="622303"/>
            <a:chOff x="7860009" y="2202820"/>
            <a:chExt cx="2729905" cy="1166484"/>
          </a:xfrm>
        </p:grpSpPr>
        <p:sp>
          <p:nvSpPr>
            <p:cNvPr id="56" name="圆角矩形 55"/>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p:cNvSpPr/>
            <p:nvPr/>
          </p:nvSpPr>
          <p:spPr>
            <a:xfrm flipH="1">
              <a:off x="7860009" y="2263273"/>
              <a:ext cx="2729905" cy="865374"/>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Result of min-granularity dimension</a:t>
              </a:r>
            </a:p>
          </p:txBody>
        </p:sp>
      </p:grpSp>
      <p:cxnSp>
        <p:nvCxnSpPr>
          <p:cNvPr id="58" name="直线箭头连接符 57"/>
          <p:cNvCxnSpPr/>
          <p:nvPr/>
        </p:nvCxnSpPr>
        <p:spPr>
          <a:xfrm flipH="1" flipV="1">
            <a:off x="4205304" y="948889"/>
            <a:ext cx="2" cy="5563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p:cNvCxnSpPr/>
          <p:nvPr/>
        </p:nvCxnSpPr>
        <p:spPr>
          <a:xfrm flipH="1" flipV="1">
            <a:off x="7860076" y="943995"/>
            <a:ext cx="2" cy="5563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线箭头连接符 64"/>
          <p:cNvCxnSpPr/>
          <p:nvPr/>
        </p:nvCxnSpPr>
        <p:spPr>
          <a:xfrm flipH="1" flipV="1">
            <a:off x="6049433" y="1004894"/>
            <a:ext cx="0" cy="18124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8" name="组 67"/>
          <p:cNvGrpSpPr/>
          <p:nvPr/>
        </p:nvGrpSpPr>
        <p:grpSpPr>
          <a:xfrm>
            <a:off x="9500372" y="4289245"/>
            <a:ext cx="1958212" cy="963679"/>
            <a:chOff x="7877334" y="2202820"/>
            <a:chExt cx="2729905" cy="1166484"/>
          </a:xfrm>
        </p:grpSpPr>
        <p:sp>
          <p:nvSpPr>
            <p:cNvPr id="69" name="圆角矩形 68"/>
            <p:cNvSpPr/>
            <p:nvPr/>
          </p:nvSpPr>
          <p:spPr>
            <a:xfrm>
              <a:off x="8086724" y="2202820"/>
              <a:ext cx="2243137" cy="1166484"/>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p:cNvSpPr/>
            <p:nvPr/>
          </p:nvSpPr>
          <p:spPr>
            <a:xfrm flipH="1">
              <a:off x="7877334" y="2232711"/>
              <a:ext cx="2729905" cy="830998"/>
            </a:xfrm>
            <a:prstGeom prst="rect">
              <a:avLst/>
            </a:prstGeom>
          </p:spPr>
          <p:txBody>
            <a:bodyPr wrap="square">
              <a:spAutoFit/>
            </a:bodyPr>
            <a:lstStyle/>
            <a:p>
              <a:pPr algn="ctr"/>
              <a:r>
                <a:rPr kumimoji="1" lang="en-US" altLang="zh-CN" sz="2400" dirty="0">
                  <a:latin typeface="Times New Roman" charset="0"/>
                  <a:ea typeface="Times New Roman" charset="0"/>
                  <a:cs typeface="Times New Roman" charset="0"/>
                </a:rPr>
                <a:t>Topology information</a:t>
              </a:r>
            </a:p>
          </p:txBody>
        </p:sp>
      </p:grpSp>
      <p:cxnSp>
        <p:nvCxnSpPr>
          <p:cNvPr id="71" name="直线箭头连接符 70"/>
          <p:cNvCxnSpPr/>
          <p:nvPr/>
        </p:nvCxnSpPr>
        <p:spPr>
          <a:xfrm flipH="1" flipV="1">
            <a:off x="8827290" y="4721934"/>
            <a:ext cx="630982" cy="31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888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latin typeface="Times New Roman" charset="0"/>
                <a:ea typeface="Times New Roman" charset="0"/>
                <a:cs typeface="Times New Roman" charset="0"/>
              </a:rPr>
              <a:t>Compression</a:t>
            </a:r>
            <a:endParaRPr kumimoji="1" lang="zh-CN" altLang="en-US" dirty="0">
              <a:latin typeface="Times New Roman" charset="0"/>
              <a:ea typeface="Times New Roman" charset="0"/>
              <a:cs typeface="Times New Roman" charset="0"/>
            </a:endParaRPr>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nvGraphicFramePr>
            <p:xfrm>
              <a:off x="1198418" y="2932766"/>
              <a:ext cx="1849582" cy="457200"/>
            </p:xfrm>
            <a:graphic>
              <a:graphicData uri="http://schemas.openxmlformats.org/drawingml/2006/table">
                <a:tbl>
                  <a:tblPr firstRow="1" bandRow="1">
                    <a:tableStyleId>{5C22544A-7EE6-4342-B048-85BDC9FD1C3A}</a:tableStyleId>
                  </a:tblPr>
                  <a:tblGrid>
                    <a:gridCol w="924791">
                      <a:extLst>
                        <a:ext uri="{9D8B030D-6E8A-4147-A177-3AD203B41FA5}">
                          <a16:colId xmlns:a16="http://schemas.microsoft.com/office/drawing/2014/main" val="20000"/>
                        </a:ext>
                      </a:extLst>
                    </a:gridCol>
                    <a:gridCol w="924791">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chemeClr val="tx1"/>
                                        </a:solidFill>
                                        <a:latin typeface="Cambria Math" panose="02040503050406030204" pitchFamily="18" charset="0"/>
                                        <a:ea typeface="Times New Roman" charset="0"/>
                                        <a:cs typeface="Times New Roman" charset="0"/>
                                      </a:rPr>
                                    </m:ctrlPr>
                                  </m:sSubPr>
                                  <m:e>
                                    <m:r>
                                      <a:rPr lang="en-US" altLang="zh-CN" sz="2400" b="1" i="1" dirty="0" smtClean="0">
                                        <a:solidFill>
                                          <a:schemeClr val="tx1"/>
                                        </a:solidFill>
                                        <a:latin typeface="Cambria Math" charset="0"/>
                                        <a:ea typeface="Times New Roman" charset="0"/>
                                        <a:cs typeface="Times New Roman" charset="0"/>
                                      </a:rPr>
                                      <m:t>𝒆</m:t>
                                    </m:r>
                                  </m:e>
                                  <m:sub>
                                    <m:r>
                                      <a:rPr lang="en-US" altLang="zh-CN" sz="2400" b="1" i="1" dirty="0" smtClean="0">
                                        <a:solidFill>
                                          <a:schemeClr val="tx1"/>
                                        </a:solidFill>
                                        <a:latin typeface="Cambria Math" charset="0"/>
                                        <a:ea typeface="Times New Roman" charset="0"/>
                                        <a:cs typeface="Times New Roman" charset="0"/>
                                      </a:rPr>
                                      <m:t>𝟏</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panose="02040503050406030204" pitchFamily="18"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𝟏</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2033218724"/>
                  </p:ext>
                </p:extLst>
              </p:nvPr>
            </p:nvGraphicFramePr>
            <p:xfrm>
              <a:off x="1198418" y="2932766"/>
              <a:ext cx="1849582" cy="457200"/>
            </p:xfrm>
            <a:graphic>
              <a:graphicData uri="http://schemas.openxmlformats.org/drawingml/2006/table">
                <a:tbl>
                  <a:tblPr firstRow="1" bandRow="1">
                    <a:tableStyleId>{5C22544A-7EE6-4342-B048-85BDC9FD1C3A}</a:tableStyleId>
                  </a:tblPr>
                  <a:tblGrid>
                    <a:gridCol w="924791"/>
                    <a:gridCol w="924791"/>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2"/>
                          <a:stretch>
                            <a:fillRect l="-1974" t="-5263" r="-104605" b="-7895"/>
                          </a:stretch>
                        </a:blip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2"/>
                          <a:stretch>
                            <a:fillRect l="-101974" t="-5263" r="-4605" b="-7895"/>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nvGraphicFramePr>
            <p:xfrm>
              <a:off x="4440381" y="2945852"/>
              <a:ext cx="1794164" cy="457200"/>
            </p:xfrm>
            <a:graphic>
              <a:graphicData uri="http://schemas.openxmlformats.org/drawingml/2006/table">
                <a:tbl>
                  <a:tblPr firstRow="1" bandRow="1">
                    <a:tableStyleId>{5C22544A-7EE6-4342-B048-85BDC9FD1C3A}</a:tableStyleId>
                  </a:tblPr>
                  <a:tblGrid>
                    <a:gridCol w="897082">
                      <a:extLst>
                        <a:ext uri="{9D8B030D-6E8A-4147-A177-3AD203B41FA5}">
                          <a16:colId xmlns:a16="http://schemas.microsoft.com/office/drawing/2014/main" val="20000"/>
                        </a:ext>
                      </a:extLst>
                    </a:gridCol>
                    <a:gridCol w="897082">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dirty="0" smtClean="0">
                                        <a:solidFill>
                                          <a:schemeClr val="tx1"/>
                                        </a:solidFill>
                                        <a:latin typeface="Cambria Math" panose="02040503050406030204" pitchFamily="18" charset="0"/>
                                        <a:ea typeface="Times New Roman" charset="0"/>
                                        <a:cs typeface="Times New Roman" charset="0"/>
                                      </a:rPr>
                                    </m:ctrlPr>
                                  </m:sSubPr>
                                  <m:e>
                                    <m:r>
                                      <a:rPr lang="en-US" altLang="zh-CN" sz="2400" b="1" i="1" dirty="0" smtClean="0">
                                        <a:solidFill>
                                          <a:schemeClr val="tx1"/>
                                        </a:solidFill>
                                        <a:latin typeface="Cambria Math" charset="0"/>
                                        <a:ea typeface="Times New Roman" charset="0"/>
                                        <a:cs typeface="Times New Roman" charset="0"/>
                                      </a:rPr>
                                      <m:t>𝒆</m:t>
                                    </m:r>
                                  </m:e>
                                  <m:sub>
                                    <m:r>
                                      <a:rPr lang="en-US" altLang="zh-CN" sz="2400" b="1" i="1" dirty="0"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panose="02040503050406030204" pitchFamily="18"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Choice>
        <mc:Fallback xmlns="">
          <p:graphicFrame>
            <p:nvGraphicFramePr>
              <p:cNvPr id="9" name="表格 8"/>
              <p:cNvGraphicFramePr>
                <a:graphicFrameLocks noGrp="1"/>
              </p:cNvGraphicFramePr>
              <p:nvPr>
                <p:extLst>
                  <p:ext uri="{D42A27DB-BD31-4B8C-83A1-F6EECF244321}">
                    <p14:modId xmlns:p14="http://schemas.microsoft.com/office/powerpoint/2010/main" val="1547303204"/>
                  </p:ext>
                </p:extLst>
              </p:nvPr>
            </p:nvGraphicFramePr>
            <p:xfrm>
              <a:off x="4440381" y="2945852"/>
              <a:ext cx="1794164" cy="457200"/>
            </p:xfrm>
            <a:graphic>
              <a:graphicData uri="http://schemas.openxmlformats.org/drawingml/2006/table">
                <a:tbl>
                  <a:tblPr firstRow="1" bandRow="1">
                    <a:tableStyleId>{5C22544A-7EE6-4342-B048-85BDC9FD1C3A}</a:tableStyleId>
                  </a:tblPr>
                  <a:tblGrid>
                    <a:gridCol w="897082"/>
                    <a:gridCol w="897082"/>
                  </a:tblGrid>
                  <a:tr h="457200">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3"/>
                          <a:stretch>
                            <a:fillRect l="-2027" t="-3947" r="-103378" b="-7895"/>
                          </a:stretch>
                        </a:blip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3"/>
                          <a:stretch>
                            <a:fillRect l="-102721" t="-3947" r="-4082" b="-7895"/>
                          </a:stretch>
                        </a:blipFill>
                      </a:tcPr>
                    </a:tc>
                  </a:tr>
                </a:tbl>
              </a:graphicData>
            </a:graphic>
          </p:graphicFrame>
        </mc:Fallback>
      </mc:AlternateContent>
      <mc:AlternateContent xmlns:mc="http://schemas.openxmlformats.org/markup-compatibility/2006" xmlns:a14="http://schemas.microsoft.com/office/drawing/2010/main">
        <mc:Choice Requires="a14">
          <p:sp>
            <p:nvSpPr>
              <p:cNvPr id="20" name="矩形 19"/>
              <p:cNvSpPr/>
              <p:nvPr/>
            </p:nvSpPr>
            <p:spPr>
              <a:xfrm>
                <a:off x="3442666" y="2868978"/>
                <a:ext cx="60304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3200" b="1" i="1" smtClean="0">
                          <a:latin typeface="Cambria Math" charset="0"/>
                          <a:ea typeface="Cambria Math" charset="0"/>
                          <a:cs typeface="Cambria Math" charset="0"/>
                        </a:rPr>
                        <m:t>+</m:t>
                      </m:r>
                    </m:oMath>
                  </m:oMathPara>
                </a14:m>
                <a:endParaRPr lang="zh-CN" altLang="en-US" sz="3200" b="1" dirty="0"/>
              </a:p>
            </p:txBody>
          </p:sp>
        </mc:Choice>
        <mc:Fallback xmlns="">
          <p:sp>
            <p:nvSpPr>
              <p:cNvPr id="20" name="矩形 19"/>
              <p:cNvSpPr>
                <a:spLocks noRot="1" noChangeAspect="1" noMove="1" noResize="1" noEditPoints="1" noAdjustHandles="1" noChangeArrowheads="1" noChangeShapeType="1" noTextEdit="1"/>
              </p:cNvSpPr>
              <p:nvPr/>
            </p:nvSpPr>
            <p:spPr>
              <a:xfrm>
                <a:off x="3442666" y="2868978"/>
                <a:ext cx="603049" cy="584775"/>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6629211" y="2932766"/>
                <a:ext cx="60304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zh-CN" sz="3200" b="1" i="1" smtClean="0">
                          <a:latin typeface="Cambria Math" charset="0"/>
                          <a:ea typeface="Cambria Math" charset="0"/>
                          <a:cs typeface="Cambria Math" charset="0"/>
                        </a:rPr>
                        <m:t>=</m:t>
                      </m:r>
                    </m:oMath>
                  </m:oMathPara>
                </a14:m>
                <a:endParaRPr lang="zh-CN" altLang="en-US" sz="3200" b="1" dirty="0"/>
              </a:p>
            </p:txBody>
          </p:sp>
        </mc:Choice>
        <mc:Fallback xmlns="">
          <p:sp>
            <p:nvSpPr>
              <p:cNvPr id="21" name="矩形 20"/>
              <p:cNvSpPr>
                <a:spLocks noRot="1" noChangeAspect="1" noMove="1" noResize="1" noEditPoints="1" noAdjustHandles="1" noChangeArrowheads="1" noChangeShapeType="1" noTextEdit="1"/>
              </p:cNvSpPr>
              <p:nvPr/>
            </p:nvSpPr>
            <p:spPr>
              <a:xfrm>
                <a:off x="6629211" y="2932766"/>
                <a:ext cx="603049" cy="584775"/>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4" name="表格 23"/>
              <p:cNvGraphicFramePr>
                <a:graphicFrameLocks noGrp="1"/>
              </p:cNvGraphicFramePr>
              <p:nvPr/>
            </p:nvGraphicFramePr>
            <p:xfrm>
              <a:off x="8021592" y="2945852"/>
              <a:ext cx="2507862" cy="457200"/>
            </p:xfrm>
            <a:graphic>
              <a:graphicData uri="http://schemas.openxmlformats.org/drawingml/2006/table">
                <a:tbl>
                  <a:tblPr firstRow="1" bandRow="1">
                    <a:tableStyleId>{5C22544A-7EE6-4342-B048-85BDC9FD1C3A}</a:tableStyleId>
                  </a:tblPr>
                  <a:tblGrid>
                    <a:gridCol w="1253931">
                      <a:extLst>
                        <a:ext uri="{9D8B030D-6E8A-4147-A177-3AD203B41FA5}">
                          <a16:colId xmlns:a16="http://schemas.microsoft.com/office/drawing/2014/main" val="20000"/>
                        </a:ext>
                      </a:extLst>
                    </a:gridCol>
                    <a:gridCol w="1253931">
                      <a:extLst>
                        <a:ext uri="{9D8B030D-6E8A-4147-A177-3AD203B41FA5}">
                          <a16:colId xmlns:a16="http://schemas.microsoft.com/office/drawing/2014/main" val="20001"/>
                        </a:ext>
                      </a:extLst>
                    </a:gridCol>
                  </a:tblGrid>
                  <a:tr h="370840">
                    <a:tc>
                      <a:txBody>
                        <a:bodyPr/>
                        <a:lstStyle/>
                        <a:p>
                          <a:pPr algn="ctr"/>
                          <a:r>
                            <a:rPr lang="en-US" altLang="zh-CN" sz="2400" dirty="0">
                              <a:solidFill>
                                <a:schemeClr val="tx1"/>
                              </a:solidFill>
                              <a:latin typeface="Times New Roman" charset="0"/>
                              <a:ea typeface="Times New Roman" charset="0"/>
                              <a:cs typeface="Times New Roman" charset="0"/>
                            </a:rPr>
                            <a:t>???</a:t>
                          </a:r>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panose="02040503050406030204" pitchFamily="18" charset="0"/>
                                        <a:ea typeface="Times New Roman" charset="0"/>
                                        <a:cs typeface="Times New Roman" charset="0"/>
                                      </a:rPr>
                                    </m:ctrlPr>
                                  </m:sSubPr>
                                  <m:e>
                                    <m:sSub>
                                      <m:sSubPr>
                                        <m:ctrlPr>
                                          <a:rPr lang="en-US" altLang="zh-CN" sz="2400" b="1" i="1" smtClean="0">
                                            <a:solidFill>
                                              <a:schemeClr val="tx1"/>
                                            </a:solidFill>
                                            <a:latin typeface="Cambria Math" panose="02040503050406030204" pitchFamily="18" charset="0"/>
                                            <a:ea typeface="Times New Roman" charset="0"/>
                                            <a:cs typeface="Times New Roman" charset="0"/>
                                          </a:rPr>
                                        </m:ctrlPr>
                                      </m:sSubPr>
                                      <m:e>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𝟏</m:t>
                                        </m:r>
                                      </m:sub>
                                    </m:sSub>
                                    <m:r>
                                      <a:rPr lang="en-US" altLang="zh-CN" sz="2400" b="1" i="1" smtClean="0">
                                        <a:solidFill>
                                          <a:schemeClr val="tx1"/>
                                        </a:solidFill>
                                        <a:latin typeface="Cambria Math" charset="0"/>
                                        <a:ea typeface="Times New Roman" charset="0"/>
                                        <a:cs typeface="Times New Roman" charset="0"/>
                                      </a:rPr>
                                      <m:t>+</m:t>
                                    </m:r>
                                    <m:r>
                                      <a:rPr lang="en-US" altLang="zh-CN" sz="2400" b="1" i="1" smtClean="0">
                                        <a:solidFill>
                                          <a:schemeClr val="tx1"/>
                                        </a:solidFill>
                                        <a:latin typeface="Cambria Math" charset="0"/>
                                        <a:ea typeface="Times New Roman" charset="0"/>
                                        <a:cs typeface="Times New Roman" charset="0"/>
                                      </a:rPr>
                                      <m:t>𝑪</m:t>
                                    </m:r>
                                  </m:e>
                                  <m:sub>
                                    <m:r>
                                      <a:rPr lang="en-US" altLang="zh-CN" sz="2400" b="1" i="1" smtClean="0">
                                        <a:solidFill>
                                          <a:schemeClr val="tx1"/>
                                        </a:solidFill>
                                        <a:latin typeface="Cambria Math" charset="0"/>
                                        <a:ea typeface="Times New Roman" charset="0"/>
                                        <a:cs typeface="Times New Roman" charset="0"/>
                                      </a:rPr>
                                      <m:t>𝟐</m:t>
                                    </m:r>
                                  </m:sub>
                                </m:sSub>
                              </m:oMath>
                            </m:oMathPara>
                          </a14:m>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mc:Choice>
        <mc:Fallback xmlns="">
          <p:graphicFrame>
            <p:nvGraphicFramePr>
              <p:cNvPr id="24" name="表格 23"/>
              <p:cNvGraphicFramePr>
                <a:graphicFrameLocks noGrp="1"/>
              </p:cNvGraphicFramePr>
              <p:nvPr>
                <p:extLst>
                  <p:ext uri="{D42A27DB-BD31-4B8C-83A1-F6EECF244321}">
                    <p14:modId xmlns:p14="http://schemas.microsoft.com/office/powerpoint/2010/main" val="1645468105"/>
                  </p:ext>
                </p:extLst>
              </p:nvPr>
            </p:nvGraphicFramePr>
            <p:xfrm>
              <a:off x="8021592" y="2945852"/>
              <a:ext cx="2507862" cy="457200"/>
            </p:xfrm>
            <a:graphic>
              <a:graphicData uri="http://schemas.openxmlformats.org/drawingml/2006/table">
                <a:tbl>
                  <a:tblPr firstRow="1" bandRow="1">
                    <a:tableStyleId>{5C22544A-7EE6-4342-B048-85BDC9FD1C3A}</a:tableStyleId>
                  </a:tblPr>
                  <a:tblGrid>
                    <a:gridCol w="1253931"/>
                    <a:gridCol w="1253931"/>
                  </a:tblGrid>
                  <a:tr h="457200">
                    <a:tc>
                      <a:txBody>
                        <a:bodyPr/>
                        <a:lstStyle/>
                        <a:p>
                          <a:pPr algn="ctr"/>
                          <a:r>
                            <a:rPr lang="en-US" altLang="zh-CN" sz="2400" dirty="0" smtClean="0">
                              <a:solidFill>
                                <a:schemeClr val="tx1"/>
                              </a:solidFill>
                              <a:latin typeface="Times New Roman" charset="0"/>
                              <a:ea typeface="Times New Roman" charset="0"/>
                              <a:cs typeface="Times New Roman" charset="0"/>
                            </a:rPr>
                            <a:t>???</a:t>
                          </a:r>
                          <a:endParaRPr lang="zh-CN" altLang="en-US" sz="2400" dirty="0">
                            <a:solidFill>
                              <a:schemeClr val="tx1"/>
                            </a:solidFill>
                            <a:latin typeface="Times New Roman" charset="0"/>
                            <a:ea typeface="Times New Roman" charset="0"/>
                            <a:cs typeface="Times New Roman"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blipFill rotWithShape="0">
                          <a:blip r:embed="rId6"/>
                          <a:stretch>
                            <a:fillRect l="-101942" t="-10526" r="-2913" b="-28947"/>
                          </a:stretch>
                        </a:blipFill>
                      </a:tcPr>
                    </a:tc>
                  </a:tr>
                </a:tbl>
              </a:graphicData>
            </a:graphic>
          </p:graphicFrame>
        </mc:Fallback>
      </mc:AlternateContent>
      <mc:AlternateContent xmlns:mc="http://schemas.openxmlformats.org/markup-compatibility/2006" xmlns:a14="http://schemas.microsoft.com/office/drawing/2010/main">
        <mc:Choice Requires="a14">
          <p:sp>
            <p:nvSpPr>
              <p:cNvPr id="4" name="文本框 3"/>
              <p:cNvSpPr txBox="1"/>
              <p:nvPr/>
            </p:nvSpPr>
            <p:spPr>
              <a:xfrm>
                <a:off x="6774685" y="1870797"/>
                <a:ext cx="3851751" cy="7543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mr-IN" altLang="zh-CN" sz="2400" b="1" i="1" smtClean="0">
                              <a:latin typeface="Cambria Math" panose="02040503050406030204" pitchFamily="18" charset="0"/>
                            </a:rPr>
                          </m:ctrlPr>
                        </m:fPr>
                        <m:num>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𝑪</m:t>
                              </m:r>
                            </m:e>
                            <m:sub>
                              <m:r>
                                <a:rPr kumimoji="1" lang="en-US" altLang="zh-CN" sz="2400" b="1" i="1" smtClean="0">
                                  <a:latin typeface="Cambria Math" charset="0"/>
                                </a:rPr>
                                <m:t>𝟏</m:t>
                              </m:r>
                            </m:sub>
                          </m:sSub>
                        </m:num>
                        <m:den>
                          <m:sSub>
                            <m:sSubPr>
                              <m:ctrlPr>
                                <a:rPr lang="en-US" altLang="zh-CN" sz="2400" b="1" i="1">
                                  <a:latin typeface="Cambria Math" panose="02040503050406030204" pitchFamily="18" charset="0"/>
                                  <a:ea typeface="Times New Roman" charset="0"/>
                                  <a:cs typeface="Times New Roman" charset="0"/>
                                </a:rPr>
                              </m:ctrlPr>
                            </m:sSubPr>
                            <m:e>
                              <m:sSub>
                                <m:sSubPr>
                                  <m:ctrlPr>
                                    <a:rPr lang="en-US" altLang="zh-CN" sz="2400" b="1" i="1" smtClean="0">
                                      <a:latin typeface="Cambria Math" panose="02040503050406030204" pitchFamily="18" charset="0"/>
                                      <a:ea typeface="Times New Roman" charset="0"/>
                                      <a:cs typeface="Times New Roman" charset="0"/>
                                    </a:rPr>
                                  </m:ctrlPr>
                                </m:sSubPr>
                                <m:e>
                                  <m:r>
                                    <a:rPr lang="en-US" altLang="zh-CN" sz="2400" b="1" i="1" smtClean="0">
                                      <a:latin typeface="Cambria Math" charset="0"/>
                                      <a:ea typeface="Times New Roman" charset="0"/>
                                      <a:cs typeface="Times New Roman" charset="0"/>
                                    </a:rPr>
                                    <m:t>𝑪</m:t>
                                  </m:r>
                                </m:e>
                                <m:sub>
                                  <m:r>
                                    <a:rPr lang="en-US" altLang="zh-CN" sz="2400" b="1" i="1" smtClean="0">
                                      <a:latin typeface="Cambria Math" charset="0"/>
                                      <a:ea typeface="Times New Roman" charset="0"/>
                                      <a:cs typeface="Times New Roman" charset="0"/>
                                    </a:rPr>
                                    <m:t>𝟏</m:t>
                                  </m:r>
                                </m:sub>
                              </m:sSub>
                              <m:r>
                                <a:rPr lang="en-US" altLang="zh-CN" sz="2400" b="1" i="1">
                                  <a:latin typeface="Cambria Math" charset="0"/>
                                  <a:ea typeface="Times New Roman" charset="0"/>
                                  <a:cs typeface="Times New Roman" charset="0"/>
                                </a:rPr>
                                <m:t>+</m:t>
                              </m:r>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𝟐</m:t>
                              </m:r>
                            </m:sub>
                          </m:sSub>
                        </m:den>
                      </m:f>
                      <m:sSub>
                        <m:sSubPr>
                          <m:ctrlPr>
                            <a:rPr kumimoji="1" lang="en-US" altLang="zh-CN" sz="2400" b="1" i="1" smtClean="0">
                              <a:latin typeface="Cambria Math" panose="02040503050406030204" pitchFamily="18" charset="0"/>
                            </a:rPr>
                          </m:ctrlPr>
                        </m:sSubPr>
                        <m:e>
                          <m:r>
                            <a:rPr kumimoji="1" lang="en-US" altLang="zh-CN" sz="2400" b="1" i="1" smtClean="0">
                              <a:latin typeface="Cambria Math" charset="0"/>
                            </a:rPr>
                            <m:t>𝒆</m:t>
                          </m:r>
                        </m:e>
                        <m:sub>
                          <m:r>
                            <a:rPr kumimoji="1" lang="en-US" altLang="zh-CN" sz="2400" b="1" i="1" smtClean="0">
                              <a:latin typeface="Cambria Math" charset="0"/>
                            </a:rPr>
                            <m:t>𝒊</m:t>
                          </m:r>
                        </m:sub>
                      </m:sSub>
                      <m:r>
                        <a:rPr kumimoji="1" lang="en-US" altLang="zh-CN" sz="2400" b="1" i="1" smtClean="0">
                          <a:latin typeface="Cambria Math" charset="0"/>
                        </a:rPr>
                        <m:t>/</m:t>
                      </m:r>
                      <m:f>
                        <m:fPr>
                          <m:ctrlPr>
                            <a:rPr kumimoji="1" lang="mr-IN" altLang="zh-CN" sz="2400" b="1" i="1">
                              <a:latin typeface="Cambria Math" panose="02040503050406030204" pitchFamily="18" charset="0"/>
                            </a:rPr>
                          </m:ctrlPr>
                        </m:fPr>
                        <m:num>
                          <m:sSub>
                            <m:sSubPr>
                              <m:ctrlPr>
                                <a:rPr kumimoji="1" lang="en-US" altLang="zh-CN" sz="2400" b="1" i="1">
                                  <a:latin typeface="Cambria Math" panose="02040503050406030204" pitchFamily="18" charset="0"/>
                                </a:rPr>
                              </m:ctrlPr>
                            </m:sSubPr>
                            <m:e>
                              <m:r>
                                <a:rPr kumimoji="1" lang="en-US" altLang="zh-CN" sz="2400" b="1" i="1">
                                  <a:latin typeface="Cambria Math" charset="0"/>
                                </a:rPr>
                                <m:t>𝑪</m:t>
                              </m:r>
                            </m:e>
                            <m:sub>
                              <m:r>
                                <a:rPr kumimoji="1" lang="en-US" altLang="zh-CN" sz="2400" b="1" i="1" smtClean="0">
                                  <a:latin typeface="Cambria Math" charset="0"/>
                                </a:rPr>
                                <m:t>𝟐</m:t>
                              </m:r>
                            </m:sub>
                          </m:sSub>
                        </m:num>
                        <m:den>
                          <m:sSub>
                            <m:sSubPr>
                              <m:ctrlPr>
                                <a:rPr lang="en-US" altLang="zh-CN" sz="2400" b="1" i="1">
                                  <a:latin typeface="Cambria Math" panose="02040503050406030204" pitchFamily="18" charset="0"/>
                                  <a:ea typeface="Times New Roman" charset="0"/>
                                  <a:cs typeface="Times New Roman" charset="0"/>
                                </a:rPr>
                              </m:ctrlPr>
                            </m:sSubPr>
                            <m:e>
                              <m:sSub>
                                <m:sSubPr>
                                  <m:ctrlPr>
                                    <a:rPr lang="en-US" altLang="zh-CN" sz="2400" b="1" i="1">
                                      <a:latin typeface="Cambria Math" panose="02040503050406030204" pitchFamily="18" charset="0"/>
                                      <a:ea typeface="Times New Roman" charset="0"/>
                                      <a:cs typeface="Times New Roman" charset="0"/>
                                    </a:rPr>
                                  </m:ctrlPr>
                                </m:sSubPr>
                                <m:e>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𝟏</m:t>
                                  </m:r>
                                </m:sub>
                              </m:sSub>
                              <m:r>
                                <a:rPr lang="en-US" altLang="zh-CN" sz="2400" b="1" i="1">
                                  <a:latin typeface="Cambria Math" charset="0"/>
                                  <a:ea typeface="Times New Roman" charset="0"/>
                                  <a:cs typeface="Times New Roman" charset="0"/>
                                </a:rPr>
                                <m:t>+</m:t>
                              </m:r>
                              <m:r>
                                <a:rPr lang="en-US" altLang="zh-CN" sz="2400" b="1" i="1">
                                  <a:latin typeface="Cambria Math" charset="0"/>
                                  <a:ea typeface="Times New Roman" charset="0"/>
                                  <a:cs typeface="Times New Roman" charset="0"/>
                                </a:rPr>
                                <m:t>𝑪</m:t>
                              </m:r>
                            </m:e>
                            <m:sub>
                              <m:r>
                                <a:rPr lang="en-US" altLang="zh-CN" sz="2400" b="1" i="1">
                                  <a:latin typeface="Cambria Math" charset="0"/>
                                  <a:ea typeface="Times New Roman" charset="0"/>
                                  <a:cs typeface="Times New Roman" charset="0"/>
                                </a:rPr>
                                <m:t>𝟐</m:t>
                              </m:r>
                            </m:sub>
                          </m:sSub>
                        </m:den>
                      </m:f>
                      <m:sSub>
                        <m:sSubPr>
                          <m:ctrlPr>
                            <a:rPr kumimoji="1" lang="en-US" altLang="zh-CN" sz="2400" b="1" i="1">
                              <a:latin typeface="Cambria Math" panose="02040503050406030204" pitchFamily="18" charset="0"/>
                            </a:rPr>
                          </m:ctrlPr>
                        </m:sSubPr>
                        <m:e>
                          <m:r>
                            <a:rPr kumimoji="1" lang="en-US" altLang="zh-CN" sz="2400" b="1" i="1">
                              <a:latin typeface="Cambria Math" charset="0"/>
                            </a:rPr>
                            <m:t>𝒆</m:t>
                          </m:r>
                        </m:e>
                        <m:sub>
                          <m:r>
                            <a:rPr kumimoji="1" lang="en-US" altLang="zh-CN" sz="2400" b="1" i="1" smtClean="0">
                              <a:latin typeface="Cambria Math" charset="0"/>
                            </a:rPr>
                            <m:t>𝟐</m:t>
                          </m:r>
                        </m:sub>
                      </m:sSub>
                    </m:oMath>
                  </m:oMathPara>
                </a14:m>
                <a:endParaRPr kumimoji="1" lang="zh-CN" altLang="en-US" sz="2400" b="1" dirty="0"/>
              </a:p>
            </p:txBody>
          </p:sp>
        </mc:Choice>
        <mc:Fallback xmlns="">
          <p:sp>
            <p:nvSpPr>
              <p:cNvPr id="4" name="文本框 3"/>
              <p:cNvSpPr txBox="1">
                <a:spLocks noRot="1" noChangeAspect="1" noMove="1" noResize="1" noEditPoints="1" noAdjustHandles="1" noChangeArrowheads="1" noChangeShapeType="1" noTextEdit="1"/>
              </p:cNvSpPr>
              <p:nvPr/>
            </p:nvSpPr>
            <p:spPr>
              <a:xfrm>
                <a:off x="6774685" y="1870797"/>
                <a:ext cx="3851751" cy="754309"/>
              </a:xfrm>
              <a:prstGeom prst="rect">
                <a:avLst/>
              </a:prstGeom>
              <a:blipFill rotWithShape="0">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9323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20">
            <a:extLst>
              <a:ext uri="{FF2B5EF4-FFF2-40B4-BE49-F238E27FC236}">
                <a16:creationId xmlns:a16="http://schemas.microsoft.com/office/drawing/2014/main" id="{B9FD8BC4-88B1-FB49-A69E-4544EC25D7B0}"/>
              </a:ext>
            </a:extLst>
          </p:cNvPr>
          <p:cNvSpPr/>
          <p:nvPr/>
        </p:nvSpPr>
        <p:spPr>
          <a:xfrm>
            <a:off x="1240219" y="874448"/>
            <a:ext cx="9522373" cy="2202457"/>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标题 1">
            <a:extLst>
              <a:ext uri="{FF2B5EF4-FFF2-40B4-BE49-F238E27FC236}">
                <a16:creationId xmlns:a16="http://schemas.microsoft.com/office/drawing/2014/main" id="{2A0A361E-C4E6-9746-8122-CEDEFDAF9301}"/>
              </a:ext>
            </a:extLst>
          </p:cNvPr>
          <p:cNvSpPr txBox="1">
            <a:spLocks/>
          </p:cNvSpPr>
          <p:nvPr/>
        </p:nvSpPr>
        <p:spPr>
          <a:xfrm>
            <a:off x="4529958" y="1008994"/>
            <a:ext cx="2841184" cy="12107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latin typeface="Times New Roman" panose="02020603050405020304" pitchFamily="18" charset="0"/>
                <a:cs typeface="Times New Roman" panose="02020603050405020304" pitchFamily="18" charset="0"/>
              </a:rPr>
              <a:t>Global Part</a:t>
            </a:r>
            <a:endParaRPr kumimoji="1" lang="zh-CN" altLang="en-US" dirty="0">
              <a:latin typeface="Times New Roman" panose="02020603050405020304" pitchFamily="18" charset="0"/>
              <a:cs typeface="Times New Roman" panose="02020603050405020304" pitchFamily="18" charset="0"/>
            </a:endParaRPr>
          </a:p>
        </p:txBody>
      </p:sp>
      <p:sp>
        <p:nvSpPr>
          <p:cNvPr id="24" name="圆角矩形 23">
            <a:extLst>
              <a:ext uri="{FF2B5EF4-FFF2-40B4-BE49-F238E27FC236}">
                <a16:creationId xmlns:a16="http://schemas.microsoft.com/office/drawing/2014/main" id="{77450AF4-A8E6-5A41-9C23-F856999365C5}"/>
              </a:ext>
            </a:extLst>
          </p:cNvPr>
          <p:cNvSpPr/>
          <p:nvPr/>
        </p:nvSpPr>
        <p:spPr>
          <a:xfrm>
            <a:off x="1240219" y="3300790"/>
            <a:ext cx="9522373" cy="2952865"/>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标题 1">
            <a:extLst>
              <a:ext uri="{FF2B5EF4-FFF2-40B4-BE49-F238E27FC236}">
                <a16:creationId xmlns:a16="http://schemas.microsoft.com/office/drawing/2014/main" id="{69219139-42A6-6746-9965-D1370EE1A1BD}"/>
              </a:ext>
            </a:extLst>
          </p:cNvPr>
          <p:cNvSpPr txBox="1">
            <a:spLocks/>
          </p:cNvSpPr>
          <p:nvPr/>
        </p:nvSpPr>
        <p:spPr>
          <a:xfrm>
            <a:off x="4678984" y="3300791"/>
            <a:ext cx="3519199" cy="13453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dirty="0">
                <a:latin typeface="Times New Roman" panose="02020603050405020304" pitchFamily="18" charset="0"/>
                <a:cs typeface="Times New Roman" panose="02020603050405020304" pitchFamily="18" charset="0"/>
              </a:rPr>
              <a:t>Local Part</a:t>
            </a:r>
            <a:endParaRPr kumimoji="1" lang="zh-CN" altLang="en-US" dirty="0">
              <a:latin typeface="Times New Roman" panose="02020603050405020304" pitchFamily="18" charset="0"/>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D97D9A0B-82F4-CE43-8692-7C6CD16DE3F7}"/>
              </a:ext>
            </a:extLst>
          </p:cNvPr>
          <p:cNvGraphicFramePr>
            <a:graphicFrameLocks noGrp="1"/>
          </p:cNvGraphicFramePr>
          <p:nvPr>
            <p:extLst>
              <p:ext uri="{D42A27DB-BD31-4B8C-83A1-F6EECF244321}">
                <p14:modId xmlns:p14="http://schemas.microsoft.com/office/powerpoint/2010/main" val="243011345"/>
              </p:ext>
            </p:extLst>
          </p:nvPr>
        </p:nvGraphicFramePr>
        <p:xfrm>
          <a:off x="1937405" y="221977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ID</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ysDot"/>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ysDot"/>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graphicFrame>
        <p:nvGraphicFramePr>
          <p:cNvPr id="9" name="表格 8">
            <a:extLst>
              <a:ext uri="{FF2B5EF4-FFF2-40B4-BE49-F238E27FC236}">
                <a16:creationId xmlns:a16="http://schemas.microsoft.com/office/drawing/2014/main" id="{CD154DA2-9E3F-1944-8B7D-C27C34F8B532}"/>
              </a:ext>
            </a:extLst>
          </p:cNvPr>
          <p:cNvGraphicFramePr>
            <a:graphicFrameLocks noGrp="1"/>
          </p:cNvGraphicFramePr>
          <p:nvPr>
            <p:extLst>
              <p:ext uri="{D42A27DB-BD31-4B8C-83A1-F6EECF244321}">
                <p14:modId xmlns:p14="http://schemas.microsoft.com/office/powerpoint/2010/main" val="1974592050"/>
              </p:ext>
            </p:extLst>
          </p:nvPr>
        </p:nvGraphicFramePr>
        <p:xfrm>
          <a:off x="1940797" y="4579102"/>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graphicFrame>
        <p:nvGraphicFramePr>
          <p:cNvPr id="10" name="表格 9">
            <a:extLst>
              <a:ext uri="{FF2B5EF4-FFF2-40B4-BE49-F238E27FC236}">
                <a16:creationId xmlns:a16="http://schemas.microsoft.com/office/drawing/2014/main" id="{A7DF6C73-A4D2-EA48-9F10-4EB820276082}"/>
              </a:ext>
            </a:extLst>
          </p:cNvPr>
          <p:cNvGraphicFramePr>
            <a:graphicFrameLocks noGrp="1"/>
          </p:cNvGraphicFramePr>
          <p:nvPr>
            <p:extLst>
              <p:ext uri="{D42A27DB-BD31-4B8C-83A1-F6EECF244321}">
                <p14:modId xmlns:p14="http://schemas.microsoft.com/office/powerpoint/2010/main" val="626960731"/>
              </p:ext>
            </p:extLst>
          </p:nvPr>
        </p:nvGraphicFramePr>
        <p:xfrm>
          <a:off x="1937405" y="5442653"/>
          <a:ext cx="8128000" cy="3962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19921209"/>
                    </a:ext>
                  </a:extLst>
                </a:gridCol>
                <a:gridCol w="1016000">
                  <a:extLst>
                    <a:ext uri="{9D8B030D-6E8A-4147-A177-3AD203B41FA5}">
                      <a16:colId xmlns:a16="http://schemas.microsoft.com/office/drawing/2014/main" val="1274578498"/>
                    </a:ext>
                  </a:extLst>
                </a:gridCol>
                <a:gridCol w="1016000">
                  <a:extLst>
                    <a:ext uri="{9D8B030D-6E8A-4147-A177-3AD203B41FA5}">
                      <a16:colId xmlns:a16="http://schemas.microsoft.com/office/drawing/2014/main" val="2473859656"/>
                    </a:ext>
                  </a:extLst>
                </a:gridCol>
                <a:gridCol w="1016000">
                  <a:extLst>
                    <a:ext uri="{9D8B030D-6E8A-4147-A177-3AD203B41FA5}">
                      <a16:colId xmlns:a16="http://schemas.microsoft.com/office/drawing/2014/main" val="4017853280"/>
                    </a:ext>
                  </a:extLst>
                </a:gridCol>
                <a:gridCol w="1016000">
                  <a:extLst>
                    <a:ext uri="{9D8B030D-6E8A-4147-A177-3AD203B41FA5}">
                      <a16:colId xmlns:a16="http://schemas.microsoft.com/office/drawing/2014/main" val="4046979531"/>
                    </a:ext>
                  </a:extLst>
                </a:gridCol>
                <a:gridCol w="1016000">
                  <a:extLst>
                    <a:ext uri="{9D8B030D-6E8A-4147-A177-3AD203B41FA5}">
                      <a16:colId xmlns:a16="http://schemas.microsoft.com/office/drawing/2014/main" val="1236215947"/>
                    </a:ext>
                  </a:extLst>
                </a:gridCol>
                <a:gridCol w="1016000">
                  <a:extLst>
                    <a:ext uri="{9D8B030D-6E8A-4147-A177-3AD203B41FA5}">
                      <a16:colId xmlns:a16="http://schemas.microsoft.com/office/drawing/2014/main" val="3358476489"/>
                    </a:ext>
                  </a:extLst>
                </a:gridCol>
                <a:gridCol w="1016000">
                  <a:extLst>
                    <a:ext uri="{9D8B030D-6E8A-4147-A177-3AD203B41FA5}">
                      <a16:colId xmlns:a16="http://schemas.microsoft.com/office/drawing/2014/main" val="1544053477"/>
                    </a:ext>
                  </a:extLst>
                </a:gridCol>
              </a:tblGrid>
              <a:tr h="370840">
                <a:tc>
                  <a:txBody>
                    <a:bodyPr/>
                    <a:lstStyle/>
                    <a:p>
                      <a:r>
                        <a:rPr lang="en-US" altLang="zh-CN" sz="2000" dirty="0">
                          <a:solidFill>
                            <a:schemeClr val="tx1"/>
                          </a:solidFill>
                          <a:latin typeface="Times New Roman" panose="02020603050405020304" pitchFamily="18" charset="0"/>
                          <a:cs typeface="Times New Roman" panose="02020603050405020304" pitchFamily="18" charset="0"/>
                        </a:rPr>
                        <a:t>Count</a:t>
                      </a:r>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endParaRPr lang="zh-CN" altLang="en-US" sz="2000"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17908"/>
                  </a:ext>
                </a:extLst>
              </a:tr>
            </a:tbl>
          </a:graphicData>
        </a:graphic>
      </p:graphicFrame>
    </p:spTree>
    <p:extLst>
      <p:ext uri="{BB962C8B-B14F-4D97-AF65-F5344CB8AC3E}">
        <p14:creationId xmlns:p14="http://schemas.microsoft.com/office/powerpoint/2010/main" val="70022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IP 5-tuples</a:t>
            </a:r>
          </a:p>
          <a:p>
            <a:r>
              <a:rPr kumimoji="1" lang="en-US" altLang="zh-CN" dirty="0" err="1">
                <a:latin typeface="Times New Roman" panose="02020603050405020304" pitchFamily="18" charset="0"/>
                <a:cs typeface="Times New Roman" panose="02020603050405020304" pitchFamily="18" charset="0"/>
              </a:rPr>
              <a:t>src</a:t>
            </a:r>
            <a:r>
              <a:rPr kumimoji="1" lang="en-US" altLang="zh-CN" dirty="0">
                <a:latin typeface="Times New Roman" panose="02020603050405020304" pitchFamily="18" charset="0"/>
                <a:cs typeface="Times New Roman" panose="02020603050405020304" pitchFamily="18" charset="0"/>
              </a:rPr>
              <a:t>/</a:t>
            </a:r>
            <a:r>
              <a:rPr kumimoji="1" lang="en-US" altLang="zh-CN" dirty="0" err="1">
                <a:latin typeface="Times New Roman" panose="02020603050405020304" pitchFamily="18" charset="0"/>
                <a:cs typeface="Times New Roman" panose="02020603050405020304" pitchFamily="18" charset="0"/>
              </a:rPr>
              <a:t>dst</a:t>
            </a:r>
            <a:r>
              <a:rPr kumimoji="1" lang="en-US" altLang="zh-CN" dirty="0">
                <a:latin typeface="Times New Roman" panose="02020603050405020304" pitchFamily="18" charset="0"/>
                <a:cs typeface="Times New Roman" panose="02020603050405020304" pitchFamily="18" charset="0"/>
              </a:rPr>
              <a:t> IP</a:t>
            </a:r>
          </a:p>
          <a:p>
            <a:r>
              <a:rPr kumimoji="1" lang="en-US" altLang="zh-CN" dirty="0">
                <a:latin typeface="Times New Roman" panose="02020603050405020304" pitchFamily="18" charset="0"/>
                <a:cs typeface="Times New Roman" panose="02020603050405020304" pitchFamily="18" charset="0"/>
              </a:rPr>
              <a:t>IP prefix</a:t>
            </a:r>
          </a:p>
          <a:p>
            <a:r>
              <a:rPr kumimoji="1" lang="en-US" altLang="zh-CN" dirty="0">
                <a:latin typeface="Times New Roman" panose="02020603050405020304" pitchFamily="18" charset="0"/>
                <a:cs typeface="Times New Roman" panose="02020603050405020304" pitchFamily="18" charset="0"/>
              </a:rPr>
              <a:t>application</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36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traffic</a:t>
            </a:r>
            <a:endParaRPr kumimoji="1"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414342" y="3014663"/>
            <a:ext cx="3057525" cy="954107"/>
          </a:xfrm>
          <a:prstGeom prst="rect">
            <a:avLst/>
          </a:prstGeom>
          <a:noFill/>
        </p:spPr>
        <p:txBody>
          <a:bodyPr wrap="square" rtlCol="0">
            <a:spAutoFit/>
          </a:bodyPr>
          <a:lstStyle/>
          <a:p>
            <a:pPr algn="ctr"/>
            <a:r>
              <a:rPr kumimoji="1" lang="en-US" altLang="zh-CN" sz="2800" dirty="0" err="1">
                <a:latin typeface="Times New Roman" charset="0"/>
                <a:ea typeface="Times New Roman" charset="0"/>
                <a:cs typeface="Times New Roman" charset="0"/>
              </a:rPr>
              <a:t>Src</a:t>
            </a:r>
            <a:r>
              <a:rPr kumimoji="1" lang="en-US" altLang="zh-CN" sz="2800" dirty="0">
                <a:latin typeface="Times New Roman" charset="0"/>
                <a:ea typeface="Times New Roman" charset="0"/>
                <a:cs typeface="Times New Roman" charset="0"/>
              </a:rPr>
              <a:t>: 133.97.100.14</a:t>
            </a:r>
          </a:p>
          <a:p>
            <a:pPr algn="ctr"/>
            <a:r>
              <a:rPr kumimoji="1" lang="en-US" altLang="zh-CN" sz="2800" dirty="0" err="1">
                <a:latin typeface="Times New Roman" charset="0"/>
                <a:ea typeface="Times New Roman" charset="0"/>
                <a:cs typeface="Times New Roman" charset="0"/>
              </a:rPr>
              <a:t>Dst</a:t>
            </a:r>
            <a:r>
              <a:rPr kumimoji="1" lang="en-US" altLang="zh-CN" sz="2800" dirty="0">
                <a:latin typeface="Times New Roman" charset="0"/>
                <a:ea typeface="Times New Roman" charset="0"/>
                <a:cs typeface="Times New Roman" charset="0"/>
              </a:rPr>
              <a:t>: 208.53.159.69</a:t>
            </a:r>
            <a:endParaRPr kumimoji="1" lang="zh-CN" altLang="en-US" sz="2800" dirty="0">
              <a:latin typeface="Times New Roman" charset="0"/>
              <a:ea typeface="Times New Roman" charset="0"/>
              <a:cs typeface="Times New Roman" charset="0"/>
            </a:endParaRPr>
          </a:p>
        </p:txBody>
      </p:sp>
      <p:cxnSp>
        <p:nvCxnSpPr>
          <p:cNvPr id="6" name="直线箭头连接符 5"/>
          <p:cNvCxnSpPr/>
          <p:nvPr/>
        </p:nvCxnSpPr>
        <p:spPr>
          <a:xfrm flipV="1">
            <a:off x="3443295" y="3486150"/>
            <a:ext cx="700088" cy="55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929070" y="3014663"/>
            <a:ext cx="2307431" cy="954107"/>
          </a:xfrm>
          <a:prstGeom prst="rect">
            <a:avLst/>
          </a:prstGeom>
          <a:noFill/>
        </p:spPr>
        <p:txBody>
          <a:bodyPr wrap="square" rtlCol="0">
            <a:spAutoFit/>
          </a:bodyPr>
          <a:lstStyle/>
          <a:p>
            <a:pPr algn="ctr"/>
            <a:r>
              <a:rPr kumimoji="1" lang="en-US" altLang="zh-CN" sz="2800">
                <a:latin typeface="Times New Roman" charset="0"/>
                <a:ea typeface="Times New Roman" charset="0"/>
                <a:cs typeface="Times New Roman" charset="0"/>
              </a:rPr>
              <a:t>Compute dimensions</a:t>
            </a:r>
            <a:endParaRPr kumimoji="1" lang="zh-CN" altLang="en-US" sz="2800" dirty="0">
              <a:latin typeface="Times New Roman" charset="0"/>
              <a:ea typeface="Times New Roman" charset="0"/>
              <a:cs typeface="Times New Roman" charset="0"/>
            </a:endParaRPr>
          </a:p>
        </p:txBody>
      </p:sp>
      <p:cxnSp>
        <p:nvCxnSpPr>
          <p:cNvPr id="16" name="直线箭头连接符 15"/>
          <p:cNvCxnSpPr/>
          <p:nvPr/>
        </p:nvCxnSpPr>
        <p:spPr>
          <a:xfrm flipV="1">
            <a:off x="6015590" y="2136378"/>
            <a:ext cx="2636045" cy="10296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rot="20370134">
            <a:off x="5876931" y="2201358"/>
            <a:ext cx="3057525" cy="400110"/>
          </a:xfrm>
          <a:prstGeom prst="rect">
            <a:avLst/>
          </a:prstGeom>
          <a:noFill/>
        </p:spPr>
        <p:txBody>
          <a:bodyPr wrap="square" rtlCol="0">
            <a:spAutoFit/>
          </a:bodyPr>
          <a:lstStyle/>
          <a:p>
            <a:pPr algn="ctr"/>
            <a:r>
              <a:rPr kumimoji="1" lang="en-US" altLang="zh-CN" sz="2000" b="1" dirty="0">
                <a:latin typeface="Times New Roman" charset="0"/>
                <a:ea typeface="Times New Roman" charset="0"/>
                <a:cs typeface="Times New Roman" charset="0"/>
              </a:rPr>
              <a:t>133.97.100.14</a:t>
            </a:r>
            <a:endParaRPr kumimoji="1" lang="zh-CN" altLang="en-US" sz="2000" b="1" dirty="0">
              <a:latin typeface="Times New Roman" charset="0"/>
              <a:ea typeface="Times New Roman" charset="0"/>
              <a:cs typeface="Times New Roman" charset="0"/>
            </a:endParaRPr>
          </a:p>
        </p:txBody>
      </p:sp>
      <p:sp>
        <p:nvSpPr>
          <p:cNvPr id="22" name="文本框 21"/>
          <p:cNvSpPr txBox="1"/>
          <p:nvPr/>
        </p:nvSpPr>
        <p:spPr>
          <a:xfrm>
            <a:off x="8907717" y="1848599"/>
            <a:ext cx="2593180"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for </a:t>
            </a:r>
            <a:r>
              <a:rPr kumimoji="1" lang="en-US" altLang="zh-CN" sz="2800" dirty="0" err="1">
                <a:latin typeface="Times New Roman" charset="0"/>
                <a:ea typeface="Times New Roman" charset="0"/>
                <a:cs typeface="Times New Roman" charset="0"/>
              </a:rPr>
              <a:t>SrcIP</a:t>
            </a:r>
            <a:endParaRPr kumimoji="1" lang="zh-CN" altLang="en-US" sz="2800" dirty="0">
              <a:latin typeface="Times New Roman" charset="0"/>
              <a:ea typeface="Times New Roman" charset="0"/>
              <a:cs typeface="Times New Roman" charset="0"/>
            </a:endParaRPr>
          </a:p>
        </p:txBody>
      </p:sp>
      <p:sp>
        <p:nvSpPr>
          <p:cNvPr id="23" name="文本框 22"/>
          <p:cNvSpPr txBox="1"/>
          <p:nvPr/>
        </p:nvSpPr>
        <p:spPr>
          <a:xfrm>
            <a:off x="8907717" y="2700391"/>
            <a:ext cx="2593180"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for </a:t>
            </a:r>
            <a:r>
              <a:rPr kumimoji="1" lang="en-US" altLang="zh-CN" sz="2800" dirty="0" err="1">
                <a:latin typeface="Times New Roman" charset="0"/>
                <a:ea typeface="Times New Roman" charset="0"/>
                <a:cs typeface="Times New Roman" charset="0"/>
              </a:rPr>
              <a:t>DstIP</a:t>
            </a:r>
            <a:endParaRPr kumimoji="1" lang="zh-CN" altLang="en-US" sz="2800" dirty="0">
              <a:latin typeface="Times New Roman" charset="0"/>
              <a:ea typeface="Times New Roman" charset="0"/>
              <a:cs typeface="Times New Roman" charset="0"/>
            </a:endParaRPr>
          </a:p>
        </p:txBody>
      </p:sp>
      <p:cxnSp>
        <p:nvCxnSpPr>
          <p:cNvPr id="24" name="直线箭头连接符 23"/>
          <p:cNvCxnSpPr/>
          <p:nvPr/>
        </p:nvCxnSpPr>
        <p:spPr>
          <a:xfrm flipV="1">
            <a:off x="6053136" y="3033260"/>
            <a:ext cx="2650333" cy="4064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rot="21098772">
            <a:off x="5992669" y="2803985"/>
            <a:ext cx="3057525" cy="400110"/>
          </a:xfrm>
          <a:prstGeom prst="rect">
            <a:avLst/>
          </a:prstGeom>
          <a:noFill/>
        </p:spPr>
        <p:txBody>
          <a:bodyPr wrap="square" rtlCol="0">
            <a:spAutoFit/>
          </a:bodyPr>
          <a:lstStyle/>
          <a:p>
            <a:pPr algn="ctr"/>
            <a:r>
              <a:rPr kumimoji="1" lang="en-US" altLang="zh-CN" sz="2000" b="1" dirty="0">
                <a:latin typeface="Times New Roman" charset="0"/>
                <a:ea typeface="Times New Roman" charset="0"/>
                <a:cs typeface="Times New Roman" charset="0"/>
              </a:rPr>
              <a:t>208.53.159.69</a:t>
            </a:r>
            <a:endParaRPr kumimoji="1" lang="zh-CN" altLang="en-US" sz="2000" b="1" dirty="0">
              <a:latin typeface="Times New Roman" charset="0"/>
              <a:ea typeface="Times New Roman" charset="0"/>
              <a:cs typeface="Times New Roman" charset="0"/>
            </a:endParaRPr>
          </a:p>
        </p:txBody>
      </p:sp>
      <p:cxnSp>
        <p:nvCxnSpPr>
          <p:cNvPr id="28" name="直线箭头连接符 27"/>
          <p:cNvCxnSpPr/>
          <p:nvPr/>
        </p:nvCxnSpPr>
        <p:spPr>
          <a:xfrm>
            <a:off x="6036473" y="3844047"/>
            <a:ext cx="2587916" cy="8166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rot="1014957">
            <a:off x="5941223" y="3825608"/>
            <a:ext cx="3057525" cy="400110"/>
          </a:xfrm>
          <a:prstGeom prst="rect">
            <a:avLst/>
          </a:prstGeom>
          <a:noFill/>
        </p:spPr>
        <p:txBody>
          <a:bodyPr wrap="square" rtlCol="0">
            <a:spAutoFit/>
          </a:bodyPr>
          <a:lstStyle/>
          <a:p>
            <a:pPr algn="ctr"/>
            <a:r>
              <a:rPr kumimoji="1" lang="en-US" altLang="zh-CN" sz="2000" b="1">
                <a:latin typeface="Times New Roman" charset="0"/>
                <a:ea typeface="Times New Roman" charset="0"/>
                <a:cs typeface="Times New Roman" charset="0"/>
              </a:rPr>
              <a:t>Application ID 137</a:t>
            </a:r>
            <a:endParaRPr kumimoji="1" lang="zh-CN" altLang="en-US" sz="2000" b="1" dirty="0">
              <a:latin typeface="Times New Roman" charset="0"/>
              <a:ea typeface="Times New Roman" charset="0"/>
              <a:cs typeface="Times New Roman" charset="0"/>
            </a:endParaRPr>
          </a:p>
        </p:txBody>
      </p:sp>
      <p:sp>
        <p:nvSpPr>
          <p:cNvPr id="30" name="文本框 29"/>
          <p:cNvSpPr txBox="1"/>
          <p:nvPr/>
        </p:nvSpPr>
        <p:spPr>
          <a:xfrm>
            <a:off x="8624389" y="4403976"/>
            <a:ext cx="3500438" cy="523220"/>
          </a:xfrm>
          <a:prstGeom prst="rect">
            <a:avLst/>
          </a:prstGeom>
          <a:noFill/>
        </p:spPr>
        <p:txBody>
          <a:bodyPr wrap="square" rtlCol="0">
            <a:spAutoFit/>
          </a:bodyPr>
          <a:lstStyle/>
          <a:p>
            <a:pPr algn="ctr"/>
            <a:r>
              <a:rPr kumimoji="1" lang="en-US" altLang="zh-CN" sz="2800" dirty="0">
                <a:latin typeface="Times New Roman" charset="0"/>
                <a:ea typeface="Times New Roman" charset="0"/>
                <a:cs typeface="Times New Roman" charset="0"/>
              </a:rPr>
              <a:t>Sketch </a:t>
            </a:r>
            <a:r>
              <a:rPr kumimoji="1" lang="en-US" altLang="zh-CN" sz="2800">
                <a:latin typeface="Times New Roman" charset="0"/>
                <a:ea typeface="Times New Roman" charset="0"/>
                <a:cs typeface="Times New Roman" charset="0"/>
              </a:rPr>
              <a:t>for Application</a:t>
            </a:r>
            <a:endParaRPr kumimoji="1" lang="zh-CN" altLang="en-US" sz="2800" dirty="0">
              <a:latin typeface="Times New Roman" charset="0"/>
              <a:ea typeface="Times New Roman" charset="0"/>
              <a:cs typeface="Times New Roman" charset="0"/>
            </a:endParaRPr>
          </a:p>
        </p:txBody>
      </p:sp>
      <p:sp>
        <p:nvSpPr>
          <p:cNvPr id="38" name="文本框 37"/>
          <p:cNvSpPr txBox="1"/>
          <p:nvPr/>
        </p:nvSpPr>
        <p:spPr>
          <a:xfrm rot="16200000">
            <a:off x="9766817" y="3534915"/>
            <a:ext cx="692363" cy="523220"/>
          </a:xfrm>
          <a:prstGeom prst="rect">
            <a:avLst/>
          </a:prstGeom>
          <a:noFill/>
        </p:spPr>
        <p:txBody>
          <a:bodyPr wrap="square" rtlCol="0">
            <a:spAutoFit/>
          </a:bodyPr>
          <a:lstStyle/>
          <a:p>
            <a:pPr algn="ctr"/>
            <a:r>
              <a:rPr kumimoji="1" lang="en-US" altLang="zh-CN" sz="2800">
                <a:latin typeface="Times New Roman" charset="0"/>
                <a:ea typeface="Times New Roman" charset="0"/>
                <a:cs typeface="Times New Roman" charset="0"/>
              </a:rPr>
              <a:t>...</a:t>
            </a:r>
            <a:endParaRPr kumimoji="1" lang="zh-CN" altLang="en-US" sz="2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06378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Limitations</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Memory overhead</a:t>
            </a:r>
          </a:p>
          <a:p>
            <a:r>
              <a:rPr kumimoji="1" lang="en-US" altLang="zh-CN" dirty="0">
                <a:latin typeface="Times New Roman" panose="02020603050405020304" pitchFamily="18" charset="0"/>
                <a:cs typeface="Times New Roman" panose="02020603050405020304" pitchFamily="18" charset="0"/>
              </a:rPr>
              <a:t>Low accuracy/throughput</a:t>
            </a:r>
          </a:p>
          <a:p>
            <a:r>
              <a:rPr kumimoji="1" lang="en-US" altLang="zh-CN" dirty="0">
                <a:latin typeface="Times New Roman" panose="02020603050405020304" pitchFamily="18" charset="0"/>
                <a:cs typeface="Times New Roman" panose="02020603050405020304" pitchFamily="18" charset="0"/>
              </a:rPr>
              <a:t>Every possible dimensions</a:t>
            </a:r>
          </a:p>
          <a:p>
            <a:endParaRPr kumimoji="1"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sketch</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Location (Multi-path/not know the path)</a:t>
            </a:r>
          </a:p>
          <a:p>
            <a:r>
              <a:rPr kumimoji="1" lang="en-US" altLang="zh-CN" dirty="0">
                <a:latin typeface="Times New Roman" panose="02020603050405020304" pitchFamily="18" charset="0"/>
                <a:cs typeface="Times New Roman" panose="02020603050405020304" pitchFamily="18" charset="0"/>
              </a:rPr>
              <a:t>Time (One sketch per 10s)</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35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3BC95-97FB-854B-BC45-4D2B05ECEC9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Topology</a:t>
            </a:r>
            <a:endParaRPr kumimoji="1" lang="zh-CN" altLang="en-US" dirty="0">
              <a:latin typeface="Times New Roman" panose="02020603050405020304" pitchFamily="18" charset="0"/>
              <a:cs typeface="Times New Roman" panose="02020603050405020304" pitchFamily="18" charset="0"/>
            </a:endParaRPr>
          </a:p>
        </p:txBody>
      </p:sp>
      <p:sp>
        <p:nvSpPr>
          <p:cNvPr id="35" name="椭圆 34">
            <a:extLst>
              <a:ext uri="{FF2B5EF4-FFF2-40B4-BE49-F238E27FC236}">
                <a16:creationId xmlns:a16="http://schemas.microsoft.com/office/drawing/2014/main" id="{FE177A80-294D-D74F-9193-54F0F6931790}"/>
              </a:ext>
            </a:extLst>
          </p:cNvPr>
          <p:cNvSpPr/>
          <p:nvPr/>
        </p:nvSpPr>
        <p:spPr>
          <a:xfrm>
            <a:off x="3667516" y="3658986"/>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a16="http://schemas.microsoft.com/office/drawing/2014/main" id="{BC6EE5D6-B812-5A44-8E2E-0D340A99F527}"/>
              </a:ext>
            </a:extLst>
          </p:cNvPr>
          <p:cNvSpPr/>
          <p:nvPr/>
        </p:nvSpPr>
        <p:spPr>
          <a:xfrm>
            <a:off x="2164174" y="17997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矩形 69">
            <a:extLst>
              <a:ext uri="{FF2B5EF4-FFF2-40B4-BE49-F238E27FC236}">
                <a16:creationId xmlns:a16="http://schemas.microsoft.com/office/drawing/2014/main" id="{76DC12EF-3E78-4744-B092-2511D4394ED4}"/>
              </a:ext>
            </a:extLst>
          </p:cNvPr>
          <p:cNvSpPr/>
          <p:nvPr/>
        </p:nvSpPr>
        <p:spPr>
          <a:xfrm>
            <a:off x="3441972"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矩形 70">
            <a:extLst>
              <a:ext uri="{FF2B5EF4-FFF2-40B4-BE49-F238E27FC236}">
                <a16:creationId xmlns:a16="http://schemas.microsoft.com/office/drawing/2014/main" id="{1CBCA22F-4911-4144-B568-385765FDD372}"/>
              </a:ext>
            </a:extLst>
          </p:cNvPr>
          <p:cNvSpPr/>
          <p:nvPr/>
        </p:nvSpPr>
        <p:spPr>
          <a:xfrm>
            <a:off x="3884724" y="588578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CD70E9C7-E090-FC47-B17E-B628E54D05FA}"/>
              </a:ext>
            </a:extLst>
          </p:cNvPr>
          <p:cNvSpPr/>
          <p:nvPr/>
        </p:nvSpPr>
        <p:spPr>
          <a:xfrm>
            <a:off x="3666628" y="495562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3" name="直线连接符 72">
            <a:extLst>
              <a:ext uri="{FF2B5EF4-FFF2-40B4-BE49-F238E27FC236}">
                <a16:creationId xmlns:a16="http://schemas.microsoft.com/office/drawing/2014/main" id="{8F3893D3-96CB-E14C-B718-FF139035D674}"/>
              </a:ext>
            </a:extLst>
          </p:cNvPr>
          <p:cNvCxnSpPr>
            <a:cxnSpLocks/>
            <a:stCxn id="70" idx="0"/>
            <a:endCxn id="72" idx="4"/>
          </p:cNvCxnSpPr>
          <p:nvPr/>
        </p:nvCxnSpPr>
        <p:spPr>
          <a:xfrm flipV="1">
            <a:off x="3593058" y="526042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线连接符 73">
            <a:extLst>
              <a:ext uri="{FF2B5EF4-FFF2-40B4-BE49-F238E27FC236}">
                <a16:creationId xmlns:a16="http://schemas.microsoft.com/office/drawing/2014/main" id="{0FAEEE3F-00C1-C94A-97FA-CE21D40B8CB7}"/>
              </a:ext>
            </a:extLst>
          </p:cNvPr>
          <p:cNvCxnSpPr>
            <a:cxnSpLocks/>
            <a:stCxn id="71" idx="0"/>
            <a:endCxn id="72" idx="4"/>
          </p:cNvCxnSpPr>
          <p:nvPr/>
        </p:nvCxnSpPr>
        <p:spPr>
          <a:xfrm flipH="1" flipV="1">
            <a:off x="3819028" y="526042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E75CA6BA-015B-014E-AB8A-35BF63F8E901}"/>
              </a:ext>
            </a:extLst>
          </p:cNvPr>
          <p:cNvSpPr/>
          <p:nvPr/>
        </p:nvSpPr>
        <p:spPr>
          <a:xfrm>
            <a:off x="4506264"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6" name="矩形 75">
            <a:extLst>
              <a:ext uri="{FF2B5EF4-FFF2-40B4-BE49-F238E27FC236}">
                <a16:creationId xmlns:a16="http://schemas.microsoft.com/office/drawing/2014/main" id="{51D6FEDD-A53E-A24B-BE7E-092955A49847}"/>
              </a:ext>
            </a:extLst>
          </p:cNvPr>
          <p:cNvSpPr/>
          <p:nvPr/>
        </p:nvSpPr>
        <p:spPr>
          <a:xfrm>
            <a:off x="4949016"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7" name="椭圆 76">
            <a:extLst>
              <a:ext uri="{FF2B5EF4-FFF2-40B4-BE49-F238E27FC236}">
                <a16:creationId xmlns:a16="http://schemas.microsoft.com/office/drawing/2014/main" id="{28C8ED9E-0A7A-F143-9504-88BA23264A68}"/>
              </a:ext>
            </a:extLst>
          </p:cNvPr>
          <p:cNvSpPr/>
          <p:nvPr/>
        </p:nvSpPr>
        <p:spPr>
          <a:xfrm>
            <a:off x="4730920" y="494511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8" name="直线连接符 77">
            <a:extLst>
              <a:ext uri="{FF2B5EF4-FFF2-40B4-BE49-F238E27FC236}">
                <a16:creationId xmlns:a16="http://schemas.microsoft.com/office/drawing/2014/main" id="{D7C680DE-E525-3D4F-B145-B7C61368168A}"/>
              </a:ext>
            </a:extLst>
          </p:cNvPr>
          <p:cNvCxnSpPr>
            <a:cxnSpLocks/>
            <a:stCxn id="75" idx="0"/>
            <a:endCxn id="77" idx="4"/>
          </p:cNvCxnSpPr>
          <p:nvPr/>
        </p:nvCxnSpPr>
        <p:spPr>
          <a:xfrm flipV="1">
            <a:off x="4657350"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线连接符 78">
            <a:extLst>
              <a:ext uri="{FF2B5EF4-FFF2-40B4-BE49-F238E27FC236}">
                <a16:creationId xmlns:a16="http://schemas.microsoft.com/office/drawing/2014/main" id="{52E496C5-2194-5540-8B69-4A614CB2C695}"/>
              </a:ext>
            </a:extLst>
          </p:cNvPr>
          <p:cNvCxnSpPr>
            <a:cxnSpLocks/>
            <a:stCxn id="76" idx="0"/>
            <a:endCxn id="77" idx="4"/>
          </p:cNvCxnSpPr>
          <p:nvPr/>
        </p:nvCxnSpPr>
        <p:spPr>
          <a:xfrm flipH="1" flipV="1">
            <a:off x="4883320"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线连接符 79">
            <a:extLst>
              <a:ext uri="{FF2B5EF4-FFF2-40B4-BE49-F238E27FC236}">
                <a16:creationId xmlns:a16="http://schemas.microsoft.com/office/drawing/2014/main" id="{B2F72FF8-CB71-9440-8AB4-9B899631BE0A}"/>
              </a:ext>
            </a:extLst>
          </p:cNvPr>
          <p:cNvCxnSpPr>
            <a:cxnSpLocks/>
            <a:stCxn id="77" idx="0"/>
            <a:endCxn id="35" idx="4"/>
          </p:cNvCxnSpPr>
          <p:nvPr/>
        </p:nvCxnSpPr>
        <p:spPr>
          <a:xfrm flipH="1" flipV="1">
            <a:off x="3819916" y="3963786"/>
            <a:ext cx="1063404" cy="98132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线连接符 82">
            <a:extLst>
              <a:ext uri="{FF2B5EF4-FFF2-40B4-BE49-F238E27FC236}">
                <a16:creationId xmlns:a16="http://schemas.microsoft.com/office/drawing/2014/main" id="{CB8ECDB2-18F6-ED40-BF29-0E4204300FF1}"/>
              </a:ext>
            </a:extLst>
          </p:cNvPr>
          <p:cNvCxnSpPr>
            <a:cxnSpLocks/>
            <a:stCxn id="72" idx="0"/>
            <a:endCxn id="35" idx="4"/>
          </p:cNvCxnSpPr>
          <p:nvPr/>
        </p:nvCxnSpPr>
        <p:spPr>
          <a:xfrm flipV="1">
            <a:off x="3819028" y="3963786"/>
            <a:ext cx="888" cy="9918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椭圆 85">
            <a:extLst>
              <a:ext uri="{FF2B5EF4-FFF2-40B4-BE49-F238E27FC236}">
                <a16:creationId xmlns:a16="http://schemas.microsoft.com/office/drawing/2014/main" id="{D1E67824-653C-E74B-968D-3A3D0E990C80}"/>
              </a:ext>
            </a:extLst>
          </p:cNvPr>
          <p:cNvSpPr/>
          <p:nvPr/>
        </p:nvSpPr>
        <p:spPr>
          <a:xfrm>
            <a:off x="1099882" y="363688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矩形 86">
            <a:extLst>
              <a:ext uri="{FF2B5EF4-FFF2-40B4-BE49-F238E27FC236}">
                <a16:creationId xmlns:a16="http://schemas.microsoft.com/office/drawing/2014/main" id="{CE639E0C-5CED-7845-B8E2-188D7E851CD1}"/>
              </a:ext>
            </a:extLst>
          </p:cNvPr>
          <p:cNvSpPr/>
          <p:nvPr/>
        </p:nvSpPr>
        <p:spPr>
          <a:xfrm>
            <a:off x="875226" y="5875279"/>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矩形 87">
            <a:extLst>
              <a:ext uri="{FF2B5EF4-FFF2-40B4-BE49-F238E27FC236}">
                <a16:creationId xmlns:a16="http://schemas.microsoft.com/office/drawing/2014/main" id="{ED911405-A61F-AF48-87AF-11B13D5DAF38}"/>
              </a:ext>
            </a:extLst>
          </p:cNvPr>
          <p:cNvSpPr/>
          <p:nvPr/>
        </p:nvSpPr>
        <p:spPr>
          <a:xfrm>
            <a:off x="1317978" y="587527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椭圆 88">
            <a:extLst>
              <a:ext uri="{FF2B5EF4-FFF2-40B4-BE49-F238E27FC236}">
                <a16:creationId xmlns:a16="http://schemas.microsoft.com/office/drawing/2014/main" id="{451C4244-70E6-4542-8B8C-950146583A1D}"/>
              </a:ext>
            </a:extLst>
          </p:cNvPr>
          <p:cNvSpPr/>
          <p:nvPr/>
        </p:nvSpPr>
        <p:spPr>
          <a:xfrm>
            <a:off x="1099882" y="4945113"/>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0" name="直线连接符 89">
            <a:extLst>
              <a:ext uri="{FF2B5EF4-FFF2-40B4-BE49-F238E27FC236}">
                <a16:creationId xmlns:a16="http://schemas.microsoft.com/office/drawing/2014/main" id="{D8A0E0E2-635A-C94E-AED8-A6524FE9CF46}"/>
              </a:ext>
            </a:extLst>
          </p:cNvPr>
          <p:cNvCxnSpPr>
            <a:cxnSpLocks/>
            <a:stCxn id="87" idx="0"/>
            <a:endCxn id="89" idx="4"/>
          </p:cNvCxnSpPr>
          <p:nvPr/>
        </p:nvCxnSpPr>
        <p:spPr>
          <a:xfrm flipV="1">
            <a:off x="1026312" y="524991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线连接符 90">
            <a:extLst>
              <a:ext uri="{FF2B5EF4-FFF2-40B4-BE49-F238E27FC236}">
                <a16:creationId xmlns:a16="http://schemas.microsoft.com/office/drawing/2014/main" id="{91DCF7F9-7067-4742-AAE9-5541B02DA910}"/>
              </a:ext>
            </a:extLst>
          </p:cNvPr>
          <p:cNvCxnSpPr>
            <a:cxnSpLocks/>
            <a:stCxn id="88" idx="0"/>
            <a:endCxn id="89" idx="4"/>
          </p:cNvCxnSpPr>
          <p:nvPr/>
        </p:nvCxnSpPr>
        <p:spPr>
          <a:xfrm flipH="1" flipV="1">
            <a:off x="1252282" y="524991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60E7D525-D61D-134B-B62D-5B76DDCC14F5}"/>
              </a:ext>
            </a:extLst>
          </p:cNvPr>
          <p:cNvSpPr/>
          <p:nvPr/>
        </p:nvSpPr>
        <p:spPr>
          <a:xfrm>
            <a:off x="1939518"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矩形 92">
            <a:extLst>
              <a:ext uri="{FF2B5EF4-FFF2-40B4-BE49-F238E27FC236}">
                <a16:creationId xmlns:a16="http://schemas.microsoft.com/office/drawing/2014/main" id="{A8800A96-5B4C-5445-B173-27E1FC332247}"/>
              </a:ext>
            </a:extLst>
          </p:cNvPr>
          <p:cNvSpPr/>
          <p:nvPr/>
        </p:nvSpPr>
        <p:spPr>
          <a:xfrm>
            <a:off x="2382270" y="586477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EB4A5D39-59E0-BC46-A35D-1B10808219D4}"/>
              </a:ext>
            </a:extLst>
          </p:cNvPr>
          <p:cNvSpPr/>
          <p:nvPr/>
        </p:nvSpPr>
        <p:spPr>
          <a:xfrm>
            <a:off x="2164174" y="493460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5" name="直线连接符 94">
            <a:extLst>
              <a:ext uri="{FF2B5EF4-FFF2-40B4-BE49-F238E27FC236}">
                <a16:creationId xmlns:a16="http://schemas.microsoft.com/office/drawing/2014/main" id="{5A6A792C-A19D-8D40-B56B-9279B5CE0D85}"/>
              </a:ext>
            </a:extLst>
          </p:cNvPr>
          <p:cNvCxnSpPr>
            <a:cxnSpLocks/>
            <a:stCxn id="92" idx="0"/>
            <a:endCxn id="94" idx="4"/>
          </p:cNvCxnSpPr>
          <p:nvPr/>
        </p:nvCxnSpPr>
        <p:spPr>
          <a:xfrm flipV="1">
            <a:off x="2090604" y="523940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线连接符 95">
            <a:extLst>
              <a:ext uri="{FF2B5EF4-FFF2-40B4-BE49-F238E27FC236}">
                <a16:creationId xmlns:a16="http://schemas.microsoft.com/office/drawing/2014/main" id="{D5A10680-6902-4244-B81A-7EBDAED0CFDF}"/>
              </a:ext>
            </a:extLst>
          </p:cNvPr>
          <p:cNvCxnSpPr>
            <a:cxnSpLocks/>
            <a:stCxn id="93" idx="0"/>
            <a:endCxn id="94" idx="4"/>
          </p:cNvCxnSpPr>
          <p:nvPr/>
        </p:nvCxnSpPr>
        <p:spPr>
          <a:xfrm flipH="1" flipV="1">
            <a:off x="2316574" y="523940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线连接符 96">
            <a:extLst>
              <a:ext uri="{FF2B5EF4-FFF2-40B4-BE49-F238E27FC236}">
                <a16:creationId xmlns:a16="http://schemas.microsoft.com/office/drawing/2014/main" id="{4C7B2CBB-05F8-1C48-BB82-81EFD7C255EE}"/>
              </a:ext>
            </a:extLst>
          </p:cNvPr>
          <p:cNvCxnSpPr>
            <a:cxnSpLocks/>
            <a:stCxn id="94" idx="0"/>
            <a:endCxn id="86" idx="4"/>
          </p:cNvCxnSpPr>
          <p:nvPr/>
        </p:nvCxnSpPr>
        <p:spPr>
          <a:xfrm flipH="1" flipV="1">
            <a:off x="1252282" y="3941683"/>
            <a:ext cx="1064292" cy="99292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线连接符 97">
            <a:extLst>
              <a:ext uri="{FF2B5EF4-FFF2-40B4-BE49-F238E27FC236}">
                <a16:creationId xmlns:a16="http://schemas.microsoft.com/office/drawing/2014/main" id="{BCCCD3ED-50F1-7A49-8FF2-C0393660C362}"/>
              </a:ext>
            </a:extLst>
          </p:cNvPr>
          <p:cNvCxnSpPr>
            <a:cxnSpLocks/>
            <a:stCxn id="89" idx="0"/>
            <a:endCxn id="86" idx="4"/>
          </p:cNvCxnSpPr>
          <p:nvPr/>
        </p:nvCxnSpPr>
        <p:spPr>
          <a:xfrm flipV="1">
            <a:off x="1252282" y="3941683"/>
            <a:ext cx="0" cy="100343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线连接符 98">
            <a:extLst>
              <a:ext uri="{FF2B5EF4-FFF2-40B4-BE49-F238E27FC236}">
                <a16:creationId xmlns:a16="http://schemas.microsoft.com/office/drawing/2014/main" id="{54CA5F68-92C8-D245-B66B-0A8135500154}"/>
              </a:ext>
            </a:extLst>
          </p:cNvPr>
          <p:cNvCxnSpPr>
            <a:cxnSpLocks/>
            <a:stCxn id="86" idx="0"/>
            <a:endCxn id="36" idx="4"/>
          </p:cNvCxnSpPr>
          <p:nvPr/>
        </p:nvCxnSpPr>
        <p:spPr>
          <a:xfrm flipV="1">
            <a:off x="1252282" y="2104534"/>
            <a:ext cx="1064292" cy="15323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线连接符 101">
            <a:extLst>
              <a:ext uri="{FF2B5EF4-FFF2-40B4-BE49-F238E27FC236}">
                <a16:creationId xmlns:a16="http://schemas.microsoft.com/office/drawing/2014/main" id="{D25792AE-BA15-4C4D-9B9B-E8116F709353}"/>
              </a:ext>
            </a:extLst>
          </p:cNvPr>
          <p:cNvCxnSpPr>
            <a:cxnSpLocks/>
            <a:stCxn id="35" idx="0"/>
            <a:endCxn id="36" idx="4"/>
          </p:cNvCxnSpPr>
          <p:nvPr/>
        </p:nvCxnSpPr>
        <p:spPr>
          <a:xfrm flipH="1" flipV="1">
            <a:off x="2316574" y="2104534"/>
            <a:ext cx="1503342" cy="155445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椭圆 133">
            <a:extLst>
              <a:ext uri="{FF2B5EF4-FFF2-40B4-BE49-F238E27FC236}">
                <a16:creationId xmlns:a16="http://schemas.microsoft.com/office/drawing/2014/main" id="{D812FCEC-45C2-B344-801D-231FDC0CD8C9}"/>
              </a:ext>
            </a:extLst>
          </p:cNvPr>
          <p:cNvSpPr/>
          <p:nvPr/>
        </p:nvSpPr>
        <p:spPr>
          <a:xfrm>
            <a:off x="9092064" y="366067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椭圆 134">
            <a:extLst>
              <a:ext uri="{FF2B5EF4-FFF2-40B4-BE49-F238E27FC236}">
                <a16:creationId xmlns:a16="http://schemas.microsoft.com/office/drawing/2014/main" id="{45853432-1967-0E48-92F5-0FE48174D819}"/>
              </a:ext>
            </a:extLst>
          </p:cNvPr>
          <p:cNvSpPr/>
          <p:nvPr/>
        </p:nvSpPr>
        <p:spPr>
          <a:xfrm>
            <a:off x="9090805" y="1838117"/>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a:extLst>
              <a:ext uri="{FF2B5EF4-FFF2-40B4-BE49-F238E27FC236}">
                <a16:creationId xmlns:a16="http://schemas.microsoft.com/office/drawing/2014/main" id="{53905ACF-99DD-F742-B3F9-98736B3484DB}"/>
              </a:ext>
            </a:extLst>
          </p:cNvPr>
          <p:cNvSpPr/>
          <p:nvPr/>
        </p:nvSpPr>
        <p:spPr>
          <a:xfrm>
            <a:off x="8866149"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矩形 136">
            <a:extLst>
              <a:ext uri="{FF2B5EF4-FFF2-40B4-BE49-F238E27FC236}">
                <a16:creationId xmlns:a16="http://schemas.microsoft.com/office/drawing/2014/main" id="{B89B761A-F90C-EE46-9B43-C6656AC2353C}"/>
              </a:ext>
            </a:extLst>
          </p:cNvPr>
          <p:cNvSpPr/>
          <p:nvPr/>
        </p:nvSpPr>
        <p:spPr>
          <a:xfrm>
            <a:off x="9308901" y="5906318"/>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椭圆 137">
            <a:extLst>
              <a:ext uri="{FF2B5EF4-FFF2-40B4-BE49-F238E27FC236}">
                <a16:creationId xmlns:a16="http://schemas.microsoft.com/office/drawing/2014/main" id="{1C8B860B-F86D-4B4B-9193-876CD7DC0907}"/>
              </a:ext>
            </a:extLst>
          </p:cNvPr>
          <p:cNvSpPr/>
          <p:nvPr/>
        </p:nvSpPr>
        <p:spPr>
          <a:xfrm>
            <a:off x="9090805" y="4976152"/>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9" name="直线连接符 138">
            <a:extLst>
              <a:ext uri="{FF2B5EF4-FFF2-40B4-BE49-F238E27FC236}">
                <a16:creationId xmlns:a16="http://schemas.microsoft.com/office/drawing/2014/main" id="{38202E17-7B59-C649-865C-21D4F76A306D}"/>
              </a:ext>
            </a:extLst>
          </p:cNvPr>
          <p:cNvCxnSpPr>
            <a:cxnSpLocks/>
            <a:stCxn id="136" idx="0"/>
            <a:endCxn id="138" idx="4"/>
          </p:cNvCxnSpPr>
          <p:nvPr/>
        </p:nvCxnSpPr>
        <p:spPr>
          <a:xfrm flipV="1">
            <a:off x="9017235" y="5280952"/>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线连接符 139">
            <a:extLst>
              <a:ext uri="{FF2B5EF4-FFF2-40B4-BE49-F238E27FC236}">
                <a16:creationId xmlns:a16="http://schemas.microsoft.com/office/drawing/2014/main" id="{A686937A-936E-D841-80F9-D60C793716A1}"/>
              </a:ext>
            </a:extLst>
          </p:cNvPr>
          <p:cNvCxnSpPr>
            <a:cxnSpLocks/>
            <a:stCxn id="137" idx="0"/>
            <a:endCxn id="138" idx="4"/>
          </p:cNvCxnSpPr>
          <p:nvPr/>
        </p:nvCxnSpPr>
        <p:spPr>
          <a:xfrm flipH="1" flipV="1">
            <a:off x="9243205" y="5280952"/>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矩形 140">
            <a:extLst>
              <a:ext uri="{FF2B5EF4-FFF2-40B4-BE49-F238E27FC236}">
                <a16:creationId xmlns:a16="http://schemas.microsoft.com/office/drawing/2014/main" id="{D3476BC9-3617-2349-AD3A-4D84C847071B}"/>
              </a:ext>
            </a:extLst>
          </p:cNvPr>
          <p:cNvSpPr/>
          <p:nvPr/>
        </p:nvSpPr>
        <p:spPr>
          <a:xfrm>
            <a:off x="9930441"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矩形 141">
            <a:extLst>
              <a:ext uri="{FF2B5EF4-FFF2-40B4-BE49-F238E27FC236}">
                <a16:creationId xmlns:a16="http://schemas.microsoft.com/office/drawing/2014/main" id="{35D61483-E1EA-2F47-A87D-5C5DAAF4C881}"/>
              </a:ext>
            </a:extLst>
          </p:cNvPr>
          <p:cNvSpPr/>
          <p:nvPr/>
        </p:nvSpPr>
        <p:spPr>
          <a:xfrm>
            <a:off x="1037319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3" name="椭圆 142">
            <a:extLst>
              <a:ext uri="{FF2B5EF4-FFF2-40B4-BE49-F238E27FC236}">
                <a16:creationId xmlns:a16="http://schemas.microsoft.com/office/drawing/2014/main" id="{E2395878-95EC-F440-B899-6DB2E3106F63}"/>
              </a:ext>
            </a:extLst>
          </p:cNvPr>
          <p:cNvSpPr/>
          <p:nvPr/>
        </p:nvSpPr>
        <p:spPr>
          <a:xfrm>
            <a:off x="10155097"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44" name="直线连接符 143">
            <a:extLst>
              <a:ext uri="{FF2B5EF4-FFF2-40B4-BE49-F238E27FC236}">
                <a16:creationId xmlns:a16="http://schemas.microsoft.com/office/drawing/2014/main" id="{CD20C65D-F06D-DD44-B428-C81AA47372D7}"/>
              </a:ext>
            </a:extLst>
          </p:cNvPr>
          <p:cNvCxnSpPr>
            <a:cxnSpLocks/>
            <a:stCxn id="141" idx="0"/>
            <a:endCxn id="143" idx="4"/>
          </p:cNvCxnSpPr>
          <p:nvPr/>
        </p:nvCxnSpPr>
        <p:spPr>
          <a:xfrm flipV="1">
            <a:off x="10081527"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线连接符 144">
            <a:extLst>
              <a:ext uri="{FF2B5EF4-FFF2-40B4-BE49-F238E27FC236}">
                <a16:creationId xmlns:a16="http://schemas.microsoft.com/office/drawing/2014/main" id="{4A9E221B-42B3-C740-B0F0-1A2B9833930E}"/>
              </a:ext>
            </a:extLst>
          </p:cNvPr>
          <p:cNvCxnSpPr>
            <a:cxnSpLocks/>
            <a:stCxn id="142" idx="0"/>
            <a:endCxn id="143" idx="4"/>
          </p:cNvCxnSpPr>
          <p:nvPr/>
        </p:nvCxnSpPr>
        <p:spPr>
          <a:xfrm flipH="1" flipV="1">
            <a:off x="10307497"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线连接符 145">
            <a:extLst>
              <a:ext uri="{FF2B5EF4-FFF2-40B4-BE49-F238E27FC236}">
                <a16:creationId xmlns:a16="http://schemas.microsoft.com/office/drawing/2014/main" id="{A7B7AC7C-9690-9944-B1FE-CBA8452577D4}"/>
              </a:ext>
            </a:extLst>
          </p:cNvPr>
          <p:cNvCxnSpPr>
            <a:cxnSpLocks/>
            <a:stCxn id="143" idx="0"/>
            <a:endCxn id="134" idx="4"/>
          </p:cNvCxnSpPr>
          <p:nvPr/>
        </p:nvCxnSpPr>
        <p:spPr>
          <a:xfrm flipH="1" flipV="1">
            <a:off x="9244464" y="3965478"/>
            <a:ext cx="1063033" cy="100016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线连接符 146">
            <a:extLst>
              <a:ext uri="{FF2B5EF4-FFF2-40B4-BE49-F238E27FC236}">
                <a16:creationId xmlns:a16="http://schemas.microsoft.com/office/drawing/2014/main" id="{6D66B493-EBF1-EC42-BE0A-D44EB359DE35}"/>
              </a:ext>
            </a:extLst>
          </p:cNvPr>
          <p:cNvCxnSpPr>
            <a:cxnSpLocks/>
            <a:stCxn id="138" idx="0"/>
            <a:endCxn id="134" idx="4"/>
          </p:cNvCxnSpPr>
          <p:nvPr/>
        </p:nvCxnSpPr>
        <p:spPr>
          <a:xfrm flipV="1">
            <a:off x="9243205" y="3965478"/>
            <a:ext cx="1259" cy="10106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椭圆 147">
            <a:extLst>
              <a:ext uri="{FF2B5EF4-FFF2-40B4-BE49-F238E27FC236}">
                <a16:creationId xmlns:a16="http://schemas.microsoft.com/office/drawing/2014/main" id="{9671E381-8C9A-7249-8690-9A97FE6CEC37}"/>
              </a:ext>
            </a:extLst>
          </p:cNvPr>
          <p:cNvSpPr/>
          <p:nvPr/>
        </p:nvSpPr>
        <p:spPr>
          <a:xfrm>
            <a:off x="6528978" y="365558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矩形 148">
            <a:extLst>
              <a:ext uri="{FF2B5EF4-FFF2-40B4-BE49-F238E27FC236}">
                <a16:creationId xmlns:a16="http://schemas.microsoft.com/office/drawing/2014/main" id="{88213569-380C-704D-8320-D89BC8332040}"/>
              </a:ext>
            </a:extLst>
          </p:cNvPr>
          <p:cNvSpPr/>
          <p:nvPr/>
        </p:nvSpPr>
        <p:spPr>
          <a:xfrm>
            <a:off x="6299403"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矩形 149">
            <a:extLst>
              <a:ext uri="{FF2B5EF4-FFF2-40B4-BE49-F238E27FC236}">
                <a16:creationId xmlns:a16="http://schemas.microsoft.com/office/drawing/2014/main" id="{CC2D48BD-2F54-1846-9FE6-B2926D606B96}"/>
              </a:ext>
            </a:extLst>
          </p:cNvPr>
          <p:cNvSpPr/>
          <p:nvPr/>
        </p:nvSpPr>
        <p:spPr>
          <a:xfrm>
            <a:off x="6742155" y="5895809"/>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椭圆 150">
            <a:extLst>
              <a:ext uri="{FF2B5EF4-FFF2-40B4-BE49-F238E27FC236}">
                <a16:creationId xmlns:a16="http://schemas.microsoft.com/office/drawing/2014/main" id="{CC3C0616-22E1-C94C-8B56-7F7DD53DC4D3}"/>
              </a:ext>
            </a:extLst>
          </p:cNvPr>
          <p:cNvSpPr/>
          <p:nvPr/>
        </p:nvSpPr>
        <p:spPr>
          <a:xfrm>
            <a:off x="6524059" y="4965643"/>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2" name="直线连接符 151">
            <a:extLst>
              <a:ext uri="{FF2B5EF4-FFF2-40B4-BE49-F238E27FC236}">
                <a16:creationId xmlns:a16="http://schemas.microsoft.com/office/drawing/2014/main" id="{60B11272-6AB9-CA4C-B732-26120A0C2D95}"/>
              </a:ext>
            </a:extLst>
          </p:cNvPr>
          <p:cNvCxnSpPr>
            <a:cxnSpLocks/>
            <a:stCxn id="149" idx="0"/>
            <a:endCxn id="151" idx="4"/>
          </p:cNvCxnSpPr>
          <p:nvPr/>
        </p:nvCxnSpPr>
        <p:spPr>
          <a:xfrm flipV="1">
            <a:off x="6450489" y="5270443"/>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线连接符 152">
            <a:extLst>
              <a:ext uri="{FF2B5EF4-FFF2-40B4-BE49-F238E27FC236}">
                <a16:creationId xmlns:a16="http://schemas.microsoft.com/office/drawing/2014/main" id="{ED220DF5-351F-AF4A-BFC5-E3A9ACFD304F}"/>
              </a:ext>
            </a:extLst>
          </p:cNvPr>
          <p:cNvCxnSpPr>
            <a:cxnSpLocks/>
            <a:stCxn id="150" idx="0"/>
            <a:endCxn id="151" idx="4"/>
          </p:cNvCxnSpPr>
          <p:nvPr/>
        </p:nvCxnSpPr>
        <p:spPr>
          <a:xfrm flipH="1" flipV="1">
            <a:off x="6676459" y="5270443"/>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矩形 153">
            <a:extLst>
              <a:ext uri="{FF2B5EF4-FFF2-40B4-BE49-F238E27FC236}">
                <a16:creationId xmlns:a16="http://schemas.microsoft.com/office/drawing/2014/main" id="{4B8DE2BB-3A6E-E14F-8864-AA75D7DDD0E9}"/>
              </a:ext>
            </a:extLst>
          </p:cNvPr>
          <p:cNvSpPr/>
          <p:nvPr/>
        </p:nvSpPr>
        <p:spPr>
          <a:xfrm>
            <a:off x="7363695" y="5885300"/>
            <a:ext cx="302172" cy="2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矩形 154">
            <a:extLst>
              <a:ext uri="{FF2B5EF4-FFF2-40B4-BE49-F238E27FC236}">
                <a16:creationId xmlns:a16="http://schemas.microsoft.com/office/drawing/2014/main" id="{72AE0033-0163-7044-AE9F-701DB78B7EF9}"/>
              </a:ext>
            </a:extLst>
          </p:cNvPr>
          <p:cNvSpPr/>
          <p:nvPr/>
        </p:nvSpPr>
        <p:spPr>
          <a:xfrm>
            <a:off x="7806447" y="5885300"/>
            <a:ext cx="302172" cy="294287"/>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a:extLst>
              <a:ext uri="{FF2B5EF4-FFF2-40B4-BE49-F238E27FC236}">
                <a16:creationId xmlns:a16="http://schemas.microsoft.com/office/drawing/2014/main" id="{8ABA1EAD-85CF-F84F-AE56-875490D8D171}"/>
              </a:ext>
            </a:extLst>
          </p:cNvPr>
          <p:cNvSpPr/>
          <p:nvPr/>
        </p:nvSpPr>
        <p:spPr>
          <a:xfrm>
            <a:off x="7588351" y="4955134"/>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7" name="直线连接符 156">
            <a:extLst>
              <a:ext uri="{FF2B5EF4-FFF2-40B4-BE49-F238E27FC236}">
                <a16:creationId xmlns:a16="http://schemas.microsoft.com/office/drawing/2014/main" id="{2C4DA044-EEA3-2648-9022-9D4B646E54CE}"/>
              </a:ext>
            </a:extLst>
          </p:cNvPr>
          <p:cNvCxnSpPr>
            <a:cxnSpLocks/>
            <a:stCxn id="154" idx="0"/>
            <a:endCxn id="156" idx="4"/>
          </p:cNvCxnSpPr>
          <p:nvPr/>
        </p:nvCxnSpPr>
        <p:spPr>
          <a:xfrm flipV="1">
            <a:off x="7514781" y="5259934"/>
            <a:ext cx="225970"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线连接符 157">
            <a:extLst>
              <a:ext uri="{FF2B5EF4-FFF2-40B4-BE49-F238E27FC236}">
                <a16:creationId xmlns:a16="http://schemas.microsoft.com/office/drawing/2014/main" id="{678F7910-1BFB-1C48-A5F5-C6B0119E35A2}"/>
              </a:ext>
            </a:extLst>
          </p:cNvPr>
          <p:cNvCxnSpPr>
            <a:cxnSpLocks/>
            <a:stCxn id="155" idx="0"/>
            <a:endCxn id="156" idx="4"/>
          </p:cNvCxnSpPr>
          <p:nvPr/>
        </p:nvCxnSpPr>
        <p:spPr>
          <a:xfrm flipH="1" flipV="1">
            <a:off x="7740751" y="5259934"/>
            <a:ext cx="216782" cy="6253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线连接符 158">
            <a:extLst>
              <a:ext uri="{FF2B5EF4-FFF2-40B4-BE49-F238E27FC236}">
                <a16:creationId xmlns:a16="http://schemas.microsoft.com/office/drawing/2014/main" id="{FD1849BE-468D-E749-AF86-14B2A3AD676B}"/>
              </a:ext>
            </a:extLst>
          </p:cNvPr>
          <p:cNvCxnSpPr>
            <a:cxnSpLocks/>
            <a:stCxn id="156" idx="0"/>
            <a:endCxn id="148" idx="4"/>
          </p:cNvCxnSpPr>
          <p:nvPr/>
        </p:nvCxnSpPr>
        <p:spPr>
          <a:xfrm flipH="1" flipV="1">
            <a:off x="6681378" y="3960384"/>
            <a:ext cx="1059373" cy="9947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线连接符 159">
            <a:extLst>
              <a:ext uri="{FF2B5EF4-FFF2-40B4-BE49-F238E27FC236}">
                <a16:creationId xmlns:a16="http://schemas.microsoft.com/office/drawing/2014/main" id="{87FC241E-5606-0041-957F-54DD1CBD07D5}"/>
              </a:ext>
            </a:extLst>
          </p:cNvPr>
          <p:cNvCxnSpPr>
            <a:cxnSpLocks/>
            <a:stCxn id="151" idx="0"/>
            <a:endCxn id="148" idx="4"/>
          </p:cNvCxnSpPr>
          <p:nvPr/>
        </p:nvCxnSpPr>
        <p:spPr>
          <a:xfrm flipV="1">
            <a:off x="6676459" y="3960384"/>
            <a:ext cx="4919" cy="10052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线连接符 160">
            <a:extLst>
              <a:ext uri="{FF2B5EF4-FFF2-40B4-BE49-F238E27FC236}">
                <a16:creationId xmlns:a16="http://schemas.microsoft.com/office/drawing/2014/main" id="{0BC2BEE3-84D2-ED4F-878B-6B9F20A153A1}"/>
              </a:ext>
            </a:extLst>
          </p:cNvPr>
          <p:cNvCxnSpPr>
            <a:cxnSpLocks/>
            <a:stCxn id="148" idx="0"/>
            <a:endCxn id="164" idx="4"/>
          </p:cNvCxnSpPr>
          <p:nvPr/>
        </p:nvCxnSpPr>
        <p:spPr>
          <a:xfrm flipH="1" flipV="1">
            <a:off x="4538355" y="2155771"/>
            <a:ext cx="2143023" cy="1499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线连接符 161">
            <a:extLst>
              <a:ext uri="{FF2B5EF4-FFF2-40B4-BE49-F238E27FC236}">
                <a16:creationId xmlns:a16="http://schemas.microsoft.com/office/drawing/2014/main" id="{59280443-0F11-4B41-9BEB-DBD789224C23}"/>
              </a:ext>
            </a:extLst>
          </p:cNvPr>
          <p:cNvCxnSpPr>
            <a:cxnSpLocks/>
            <a:stCxn id="134" idx="0"/>
            <a:endCxn id="164" idx="4"/>
          </p:cNvCxnSpPr>
          <p:nvPr/>
        </p:nvCxnSpPr>
        <p:spPr>
          <a:xfrm flipH="1" flipV="1">
            <a:off x="4538355" y="2155771"/>
            <a:ext cx="4706109" cy="15049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线连接符 162">
            <a:extLst>
              <a:ext uri="{FF2B5EF4-FFF2-40B4-BE49-F238E27FC236}">
                <a16:creationId xmlns:a16="http://schemas.microsoft.com/office/drawing/2014/main" id="{35C3ACE2-A346-E247-B354-ED1FEF266398}"/>
              </a:ext>
            </a:extLst>
          </p:cNvPr>
          <p:cNvCxnSpPr>
            <a:cxnSpLocks/>
            <a:stCxn id="35" idx="0"/>
            <a:endCxn id="164" idx="4"/>
          </p:cNvCxnSpPr>
          <p:nvPr/>
        </p:nvCxnSpPr>
        <p:spPr>
          <a:xfrm flipV="1">
            <a:off x="3819916" y="2155771"/>
            <a:ext cx="718439" cy="15032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线连接符 166">
            <a:extLst>
              <a:ext uri="{FF2B5EF4-FFF2-40B4-BE49-F238E27FC236}">
                <a16:creationId xmlns:a16="http://schemas.microsoft.com/office/drawing/2014/main" id="{270DAD3F-5BD1-114F-9BCB-96D7576A28B2}"/>
              </a:ext>
            </a:extLst>
          </p:cNvPr>
          <p:cNvCxnSpPr>
            <a:cxnSpLocks/>
            <a:stCxn id="86" idx="0"/>
            <a:endCxn id="164" idx="4"/>
          </p:cNvCxnSpPr>
          <p:nvPr/>
        </p:nvCxnSpPr>
        <p:spPr>
          <a:xfrm flipV="1">
            <a:off x="1252282" y="2155771"/>
            <a:ext cx="3286073" cy="1481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线连接符 170">
            <a:extLst>
              <a:ext uri="{FF2B5EF4-FFF2-40B4-BE49-F238E27FC236}">
                <a16:creationId xmlns:a16="http://schemas.microsoft.com/office/drawing/2014/main" id="{A69F57B0-9D7B-5543-B28B-F2BD7A758EDC}"/>
              </a:ext>
            </a:extLst>
          </p:cNvPr>
          <p:cNvCxnSpPr>
            <a:cxnSpLocks/>
            <a:stCxn id="148" idx="0"/>
            <a:endCxn id="36" idx="4"/>
          </p:cNvCxnSpPr>
          <p:nvPr/>
        </p:nvCxnSpPr>
        <p:spPr>
          <a:xfrm flipH="1" flipV="1">
            <a:off x="2316574" y="2104534"/>
            <a:ext cx="4364804" cy="15510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线连接符 173">
            <a:extLst>
              <a:ext uri="{FF2B5EF4-FFF2-40B4-BE49-F238E27FC236}">
                <a16:creationId xmlns:a16="http://schemas.microsoft.com/office/drawing/2014/main" id="{FBDE3D2C-3C8B-684F-9435-9925D8338848}"/>
              </a:ext>
            </a:extLst>
          </p:cNvPr>
          <p:cNvCxnSpPr>
            <a:cxnSpLocks/>
            <a:stCxn id="134" idx="0"/>
            <a:endCxn id="36" idx="4"/>
          </p:cNvCxnSpPr>
          <p:nvPr/>
        </p:nvCxnSpPr>
        <p:spPr>
          <a:xfrm flipH="1" flipV="1">
            <a:off x="2316574" y="2104534"/>
            <a:ext cx="6927890" cy="1556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id="{128FD6A5-9F23-3148-B97B-6423C263EA9F}"/>
              </a:ext>
            </a:extLst>
          </p:cNvPr>
          <p:cNvSpPr txBox="1"/>
          <p:nvPr/>
        </p:nvSpPr>
        <p:spPr>
          <a:xfrm>
            <a:off x="637580" y="48906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a:t>
            </a:r>
            <a:endParaRPr kumimoji="1" lang="zh-CN" altLang="en-US" sz="2400" b="1" dirty="0">
              <a:latin typeface="Times New Roman" panose="02020603050405020304" pitchFamily="18" charset="0"/>
              <a:cs typeface="Times New Roman" panose="02020603050405020304" pitchFamily="18" charset="0"/>
            </a:endParaRPr>
          </a:p>
        </p:txBody>
      </p:sp>
      <p:sp>
        <p:nvSpPr>
          <p:cNvPr id="178" name="文本框 177">
            <a:extLst>
              <a:ext uri="{FF2B5EF4-FFF2-40B4-BE49-F238E27FC236}">
                <a16:creationId xmlns:a16="http://schemas.microsoft.com/office/drawing/2014/main" id="{0BD26BDE-C67E-6946-A6EF-445FF4963E5B}"/>
              </a:ext>
            </a:extLst>
          </p:cNvPr>
          <p:cNvSpPr txBox="1"/>
          <p:nvPr/>
        </p:nvSpPr>
        <p:spPr>
          <a:xfrm>
            <a:off x="638767" y="3608582"/>
            <a:ext cx="570431" cy="369332"/>
          </a:xfrm>
          <a:prstGeom prst="rect">
            <a:avLst/>
          </a:prstGeom>
          <a:noFill/>
        </p:spPr>
        <p:txBody>
          <a:bodyPr wrap="square" lIns="0" tIns="0" rIns="0" bIns="0" rtlCol="0">
            <a:spAutoFit/>
          </a:bodyPr>
          <a:lstStyle/>
          <a:p>
            <a:r>
              <a:rPr kumimoji="1" lang="en-US" altLang="zh-CN" sz="2400" b="1">
                <a:latin typeface="Times New Roman" panose="02020603050405020304" pitchFamily="18" charset="0"/>
                <a:cs typeface="Times New Roman" panose="02020603050405020304" pitchFamily="18" charset="0"/>
              </a:rPr>
              <a:t>2 </a:t>
            </a:r>
            <a:endParaRPr kumimoji="1" lang="zh-CN" altLang="en-US" sz="2400" b="1" dirty="0">
              <a:latin typeface="Times New Roman" panose="02020603050405020304" pitchFamily="18" charset="0"/>
              <a:cs typeface="Times New Roman" panose="02020603050405020304" pitchFamily="18" charset="0"/>
            </a:endParaRPr>
          </a:p>
        </p:txBody>
      </p:sp>
      <p:sp>
        <p:nvSpPr>
          <p:cNvPr id="181" name="文本框 180">
            <a:extLst>
              <a:ext uri="{FF2B5EF4-FFF2-40B4-BE49-F238E27FC236}">
                <a16:creationId xmlns:a16="http://schemas.microsoft.com/office/drawing/2014/main" id="{B1ADFEB5-0EA8-9B49-9D8B-245DE3DE3401}"/>
              </a:ext>
            </a:extLst>
          </p:cNvPr>
          <p:cNvSpPr txBox="1"/>
          <p:nvPr/>
        </p:nvSpPr>
        <p:spPr>
          <a:xfrm>
            <a:off x="8131457" y="362523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9</a:t>
            </a:r>
            <a:endParaRPr kumimoji="1" lang="zh-CN" altLang="en-US" sz="2400" b="1" dirty="0">
              <a:latin typeface="Times New Roman" panose="02020603050405020304" pitchFamily="18" charset="0"/>
              <a:cs typeface="Times New Roman" panose="02020603050405020304" pitchFamily="18" charset="0"/>
            </a:endParaRPr>
          </a:p>
        </p:txBody>
      </p:sp>
      <p:sp>
        <p:nvSpPr>
          <p:cNvPr id="182" name="文本框 181">
            <a:extLst>
              <a:ext uri="{FF2B5EF4-FFF2-40B4-BE49-F238E27FC236}">
                <a16:creationId xmlns:a16="http://schemas.microsoft.com/office/drawing/2014/main" id="{43FD427D-A3AE-D444-9B78-34BD9AD289C2}"/>
              </a:ext>
            </a:extLst>
          </p:cNvPr>
          <p:cNvSpPr txBox="1"/>
          <p:nvPr/>
        </p:nvSpPr>
        <p:spPr>
          <a:xfrm>
            <a:off x="8098163" y="48732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10</a:t>
            </a:r>
            <a:endParaRPr kumimoji="1" lang="zh-CN" altLang="en-US" sz="2400" b="1" dirty="0">
              <a:latin typeface="Times New Roman" panose="02020603050405020304" pitchFamily="18" charset="0"/>
              <a:cs typeface="Times New Roman" panose="02020603050405020304" pitchFamily="18" charset="0"/>
            </a:endParaRPr>
          </a:p>
        </p:txBody>
      </p:sp>
      <p:sp>
        <p:nvSpPr>
          <p:cNvPr id="81" name="椭圆 80">
            <a:extLst>
              <a:ext uri="{FF2B5EF4-FFF2-40B4-BE49-F238E27FC236}">
                <a16:creationId xmlns:a16="http://schemas.microsoft.com/office/drawing/2014/main" id="{D1E67824-653C-E74B-968D-3A3D0E990C80}"/>
              </a:ext>
            </a:extLst>
          </p:cNvPr>
          <p:cNvSpPr/>
          <p:nvPr/>
        </p:nvSpPr>
        <p:spPr>
          <a:xfrm>
            <a:off x="2164174" y="3660678"/>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椭圆 99">
            <a:extLst>
              <a:ext uri="{FF2B5EF4-FFF2-40B4-BE49-F238E27FC236}">
                <a16:creationId xmlns:a16="http://schemas.microsoft.com/office/drawing/2014/main" id="{FE177A80-294D-D74F-9193-54F0F6931790}"/>
              </a:ext>
            </a:extLst>
          </p:cNvPr>
          <p:cNvSpPr/>
          <p:nvPr/>
        </p:nvSpPr>
        <p:spPr>
          <a:xfrm>
            <a:off x="4727528" y="365373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椭圆 100">
            <a:extLst>
              <a:ext uri="{FF2B5EF4-FFF2-40B4-BE49-F238E27FC236}">
                <a16:creationId xmlns:a16="http://schemas.microsoft.com/office/drawing/2014/main" id="{9671E381-8C9A-7249-8690-9A97FE6CEC37}"/>
              </a:ext>
            </a:extLst>
          </p:cNvPr>
          <p:cNvSpPr/>
          <p:nvPr/>
        </p:nvSpPr>
        <p:spPr>
          <a:xfrm>
            <a:off x="7597377" y="3664240"/>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椭圆 102">
            <a:extLst>
              <a:ext uri="{FF2B5EF4-FFF2-40B4-BE49-F238E27FC236}">
                <a16:creationId xmlns:a16="http://schemas.microsoft.com/office/drawing/2014/main" id="{D812FCEC-45C2-B344-801D-231FDC0CD8C9}"/>
              </a:ext>
            </a:extLst>
          </p:cNvPr>
          <p:cNvSpPr/>
          <p:nvPr/>
        </p:nvSpPr>
        <p:spPr>
          <a:xfrm>
            <a:off x="10155097" y="366999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5" name="直线连接符 104">
            <a:extLst>
              <a:ext uri="{FF2B5EF4-FFF2-40B4-BE49-F238E27FC236}">
                <a16:creationId xmlns:a16="http://schemas.microsoft.com/office/drawing/2014/main" id="{4C7B2CBB-05F8-1C48-BB82-81EFD7C255EE}"/>
              </a:ext>
            </a:extLst>
          </p:cNvPr>
          <p:cNvCxnSpPr>
            <a:cxnSpLocks/>
            <a:stCxn id="94" idx="0"/>
            <a:endCxn id="81" idx="4"/>
          </p:cNvCxnSpPr>
          <p:nvPr/>
        </p:nvCxnSpPr>
        <p:spPr>
          <a:xfrm flipV="1">
            <a:off x="2316574" y="3965478"/>
            <a:ext cx="0" cy="9691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线连接符 105">
            <a:extLst>
              <a:ext uri="{FF2B5EF4-FFF2-40B4-BE49-F238E27FC236}">
                <a16:creationId xmlns:a16="http://schemas.microsoft.com/office/drawing/2014/main" id="{4C7B2CBB-05F8-1C48-BB82-81EFD7C255EE}"/>
              </a:ext>
            </a:extLst>
          </p:cNvPr>
          <p:cNvCxnSpPr>
            <a:cxnSpLocks/>
            <a:stCxn id="89" idx="0"/>
            <a:endCxn id="81" idx="4"/>
          </p:cNvCxnSpPr>
          <p:nvPr/>
        </p:nvCxnSpPr>
        <p:spPr>
          <a:xfrm flipV="1">
            <a:off x="1252282" y="3965478"/>
            <a:ext cx="1064292" cy="9796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线连接符 107">
            <a:extLst>
              <a:ext uri="{FF2B5EF4-FFF2-40B4-BE49-F238E27FC236}">
                <a16:creationId xmlns:a16="http://schemas.microsoft.com/office/drawing/2014/main" id="{B2F72FF8-CB71-9440-8AB4-9B899631BE0A}"/>
              </a:ext>
            </a:extLst>
          </p:cNvPr>
          <p:cNvCxnSpPr>
            <a:cxnSpLocks/>
            <a:stCxn id="77" idx="0"/>
            <a:endCxn id="100" idx="4"/>
          </p:cNvCxnSpPr>
          <p:nvPr/>
        </p:nvCxnSpPr>
        <p:spPr>
          <a:xfrm flipH="1" flipV="1">
            <a:off x="4879928" y="3958530"/>
            <a:ext cx="3392" cy="9865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线连接符 110">
            <a:extLst>
              <a:ext uri="{FF2B5EF4-FFF2-40B4-BE49-F238E27FC236}">
                <a16:creationId xmlns:a16="http://schemas.microsoft.com/office/drawing/2014/main" id="{B2F72FF8-CB71-9440-8AB4-9B899631BE0A}"/>
              </a:ext>
            </a:extLst>
          </p:cNvPr>
          <p:cNvCxnSpPr>
            <a:cxnSpLocks/>
            <a:stCxn id="72" idx="0"/>
            <a:endCxn id="100" idx="4"/>
          </p:cNvCxnSpPr>
          <p:nvPr/>
        </p:nvCxnSpPr>
        <p:spPr>
          <a:xfrm flipV="1">
            <a:off x="3819028" y="3958530"/>
            <a:ext cx="1060900" cy="99709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线连接符 114">
            <a:extLst>
              <a:ext uri="{FF2B5EF4-FFF2-40B4-BE49-F238E27FC236}">
                <a16:creationId xmlns:a16="http://schemas.microsoft.com/office/drawing/2014/main" id="{FD1849BE-468D-E749-AF86-14B2A3AD676B}"/>
              </a:ext>
            </a:extLst>
          </p:cNvPr>
          <p:cNvCxnSpPr>
            <a:cxnSpLocks/>
            <a:stCxn id="156" idx="0"/>
            <a:endCxn id="101" idx="4"/>
          </p:cNvCxnSpPr>
          <p:nvPr/>
        </p:nvCxnSpPr>
        <p:spPr>
          <a:xfrm flipV="1">
            <a:off x="7740751" y="3969040"/>
            <a:ext cx="9026" cy="9860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线连接符 117">
            <a:extLst>
              <a:ext uri="{FF2B5EF4-FFF2-40B4-BE49-F238E27FC236}">
                <a16:creationId xmlns:a16="http://schemas.microsoft.com/office/drawing/2014/main" id="{FD1849BE-468D-E749-AF86-14B2A3AD676B}"/>
              </a:ext>
            </a:extLst>
          </p:cNvPr>
          <p:cNvCxnSpPr>
            <a:cxnSpLocks/>
            <a:stCxn id="151" idx="0"/>
            <a:endCxn id="101" idx="4"/>
          </p:cNvCxnSpPr>
          <p:nvPr/>
        </p:nvCxnSpPr>
        <p:spPr>
          <a:xfrm flipV="1">
            <a:off x="6676459" y="3969040"/>
            <a:ext cx="1073318" cy="9966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直线连接符 120">
            <a:extLst>
              <a:ext uri="{FF2B5EF4-FFF2-40B4-BE49-F238E27FC236}">
                <a16:creationId xmlns:a16="http://schemas.microsoft.com/office/drawing/2014/main" id="{FD1849BE-468D-E749-AF86-14B2A3AD676B}"/>
              </a:ext>
            </a:extLst>
          </p:cNvPr>
          <p:cNvCxnSpPr>
            <a:cxnSpLocks/>
            <a:stCxn id="138" idx="0"/>
            <a:endCxn id="103" idx="4"/>
          </p:cNvCxnSpPr>
          <p:nvPr/>
        </p:nvCxnSpPr>
        <p:spPr>
          <a:xfrm flipV="1">
            <a:off x="9243205" y="3974798"/>
            <a:ext cx="1064292" cy="10013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线连接符 124">
            <a:extLst>
              <a:ext uri="{FF2B5EF4-FFF2-40B4-BE49-F238E27FC236}">
                <a16:creationId xmlns:a16="http://schemas.microsoft.com/office/drawing/2014/main" id="{FD1849BE-468D-E749-AF86-14B2A3AD676B}"/>
              </a:ext>
            </a:extLst>
          </p:cNvPr>
          <p:cNvCxnSpPr>
            <a:cxnSpLocks/>
            <a:stCxn id="143" idx="0"/>
            <a:endCxn id="103" idx="4"/>
          </p:cNvCxnSpPr>
          <p:nvPr/>
        </p:nvCxnSpPr>
        <p:spPr>
          <a:xfrm flipV="1">
            <a:off x="10307497" y="3974798"/>
            <a:ext cx="0" cy="9908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椭圆 163">
            <a:extLst>
              <a:ext uri="{FF2B5EF4-FFF2-40B4-BE49-F238E27FC236}">
                <a16:creationId xmlns:a16="http://schemas.microsoft.com/office/drawing/2014/main" id="{BC6EE5D6-B812-5A44-8E2E-0D340A99F527}"/>
              </a:ext>
            </a:extLst>
          </p:cNvPr>
          <p:cNvSpPr/>
          <p:nvPr/>
        </p:nvSpPr>
        <p:spPr>
          <a:xfrm>
            <a:off x="4385955" y="1850971"/>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椭圆 164">
            <a:extLst>
              <a:ext uri="{FF2B5EF4-FFF2-40B4-BE49-F238E27FC236}">
                <a16:creationId xmlns:a16="http://schemas.microsoft.com/office/drawing/2014/main" id="{BC6EE5D6-B812-5A44-8E2E-0D340A99F527}"/>
              </a:ext>
            </a:extLst>
          </p:cNvPr>
          <p:cNvSpPr/>
          <p:nvPr/>
        </p:nvSpPr>
        <p:spPr>
          <a:xfrm>
            <a:off x="6891927" y="1849195"/>
            <a:ext cx="304800" cy="3048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6" name="直线连接符 165">
            <a:extLst>
              <a:ext uri="{FF2B5EF4-FFF2-40B4-BE49-F238E27FC236}">
                <a16:creationId xmlns:a16="http://schemas.microsoft.com/office/drawing/2014/main" id="{270DAD3F-5BD1-114F-9BCB-96D7576A28B2}"/>
              </a:ext>
            </a:extLst>
          </p:cNvPr>
          <p:cNvCxnSpPr>
            <a:cxnSpLocks/>
            <a:stCxn id="81" idx="0"/>
            <a:endCxn id="165" idx="4"/>
          </p:cNvCxnSpPr>
          <p:nvPr/>
        </p:nvCxnSpPr>
        <p:spPr>
          <a:xfrm flipV="1">
            <a:off x="2316574" y="2153995"/>
            <a:ext cx="4727753" cy="150668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线连接符 167">
            <a:extLst>
              <a:ext uri="{FF2B5EF4-FFF2-40B4-BE49-F238E27FC236}">
                <a16:creationId xmlns:a16="http://schemas.microsoft.com/office/drawing/2014/main" id="{270DAD3F-5BD1-114F-9BCB-96D7576A28B2}"/>
              </a:ext>
            </a:extLst>
          </p:cNvPr>
          <p:cNvCxnSpPr>
            <a:cxnSpLocks/>
            <a:stCxn id="81" idx="0"/>
            <a:endCxn id="135" idx="4"/>
          </p:cNvCxnSpPr>
          <p:nvPr/>
        </p:nvCxnSpPr>
        <p:spPr>
          <a:xfrm flipV="1">
            <a:off x="2316574" y="2142917"/>
            <a:ext cx="6926631" cy="151776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线连接符 168">
            <a:extLst>
              <a:ext uri="{FF2B5EF4-FFF2-40B4-BE49-F238E27FC236}">
                <a16:creationId xmlns:a16="http://schemas.microsoft.com/office/drawing/2014/main" id="{270DAD3F-5BD1-114F-9BCB-96D7576A28B2}"/>
              </a:ext>
            </a:extLst>
          </p:cNvPr>
          <p:cNvCxnSpPr>
            <a:cxnSpLocks/>
            <a:stCxn id="100" idx="0"/>
            <a:endCxn id="165" idx="4"/>
          </p:cNvCxnSpPr>
          <p:nvPr/>
        </p:nvCxnSpPr>
        <p:spPr>
          <a:xfrm flipV="1">
            <a:off x="4879928" y="2153995"/>
            <a:ext cx="2164399" cy="14997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线连接符 169">
            <a:extLst>
              <a:ext uri="{FF2B5EF4-FFF2-40B4-BE49-F238E27FC236}">
                <a16:creationId xmlns:a16="http://schemas.microsoft.com/office/drawing/2014/main" id="{270DAD3F-5BD1-114F-9BCB-96D7576A28B2}"/>
              </a:ext>
            </a:extLst>
          </p:cNvPr>
          <p:cNvCxnSpPr>
            <a:cxnSpLocks/>
            <a:stCxn id="100" idx="0"/>
            <a:endCxn id="135" idx="4"/>
          </p:cNvCxnSpPr>
          <p:nvPr/>
        </p:nvCxnSpPr>
        <p:spPr>
          <a:xfrm flipV="1">
            <a:off x="4879928" y="2142917"/>
            <a:ext cx="4363277" cy="151081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线连接符 171">
            <a:extLst>
              <a:ext uri="{FF2B5EF4-FFF2-40B4-BE49-F238E27FC236}">
                <a16:creationId xmlns:a16="http://schemas.microsoft.com/office/drawing/2014/main" id="{270DAD3F-5BD1-114F-9BCB-96D7576A28B2}"/>
              </a:ext>
            </a:extLst>
          </p:cNvPr>
          <p:cNvCxnSpPr>
            <a:cxnSpLocks/>
            <a:stCxn id="101" idx="0"/>
            <a:endCxn id="135" idx="4"/>
          </p:cNvCxnSpPr>
          <p:nvPr/>
        </p:nvCxnSpPr>
        <p:spPr>
          <a:xfrm flipV="1">
            <a:off x="7749777" y="2142917"/>
            <a:ext cx="1493428" cy="1521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线连接符 172">
            <a:extLst>
              <a:ext uri="{FF2B5EF4-FFF2-40B4-BE49-F238E27FC236}">
                <a16:creationId xmlns:a16="http://schemas.microsoft.com/office/drawing/2014/main" id="{270DAD3F-5BD1-114F-9BCB-96D7576A28B2}"/>
              </a:ext>
            </a:extLst>
          </p:cNvPr>
          <p:cNvCxnSpPr>
            <a:cxnSpLocks/>
            <a:stCxn id="101" idx="0"/>
            <a:endCxn id="165" idx="4"/>
          </p:cNvCxnSpPr>
          <p:nvPr/>
        </p:nvCxnSpPr>
        <p:spPr>
          <a:xfrm flipH="1" flipV="1">
            <a:off x="7044327" y="2153995"/>
            <a:ext cx="705450" cy="1510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线连接符 174">
            <a:extLst>
              <a:ext uri="{FF2B5EF4-FFF2-40B4-BE49-F238E27FC236}">
                <a16:creationId xmlns:a16="http://schemas.microsoft.com/office/drawing/2014/main" id="{270DAD3F-5BD1-114F-9BCB-96D7576A28B2}"/>
              </a:ext>
            </a:extLst>
          </p:cNvPr>
          <p:cNvCxnSpPr>
            <a:cxnSpLocks/>
            <a:stCxn id="103" idx="0"/>
            <a:endCxn id="135" idx="4"/>
          </p:cNvCxnSpPr>
          <p:nvPr/>
        </p:nvCxnSpPr>
        <p:spPr>
          <a:xfrm flipH="1" flipV="1">
            <a:off x="9243205" y="2142917"/>
            <a:ext cx="1064292" cy="152708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线连接符 175">
            <a:extLst>
              <a:ext uri="{FF2B5EF4-FFF2-40B4-BE49-F238E27FC236}">
                <a16:creationId xmlns:a16="http://schemas.microsoft.com/office/drawing/2014/main" id="{270DAD3F-5BD1-114F-9BCB-96D7576A28B2}"/>
              </a:ext>
            </a:extLst>
          </p:cNvPr>
          <p:cNvCxnSpPr>
            <a:cxnSpLocks/>
            <a:stCxn id="103" idx="0"/>
            <a:endCxn id="165" idx="4"/>
          </p:cNvCxnSpPr>
          <p:nvPr/>
        </p:nvCxnSpPr>
        <p:spPr>
          <a:xfrm flipH="1" flipV="1">
            <a:off x="7044327" y="2153995"/>
            <a:ext cx="3263170" cy="15160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4" name="文本框 183">
            <a:extLst>
              <a:ext uri="{FF2B5EF4-FFF2-40B4-BE49-F238E27FC236}">
                <a16:creationId xmlns:a16="http://schemas.microsoft.com/office/drawing/2014/main" id="{0BD26BDE-C67E-6946-A6EF-445FF4963E5B}"/>
              </a:ext>
            </a:extLst>
          </p:cNvPr>
          <p:cNvSpPr txBox="1"/>
          <p:nvPr/>
        </p:nvSpPr>
        <p:spPr>
          <a:xfrm>
            <a:off x="2717283" y="3619844"/>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3 </a:t>
            </a:r>
            <a:endParaRPr kumimoji="1" lang="zh-CN" altLang="en-US" sz="2400" b="1" dirty="0">
              <a:latin typeface="Times New Roman" panose="02020603050405020304" pitchFamily="18" charset="0"/>
              <a:cs typeface="Times New Roman" panose="02020603050405020304" pitchFamily="18" charset="0"/>
            </a:endParaRPr>
          </a:p>
        </p:txBody>
      </p:sp>
      <p:sp>
        <p:nvSpPr>
          <p:cNvPr id="185" name="文本框 184">
            <a:extLst>
              <a:ext uri="{FF2B5EF4-FFF2-40B4-BE49-F238E27FC236}">
                <a16:creationId xmlns:a16="http://schemas.microsoft.com/office/drawing/2014/main" id="{0BD26BDE-C67E-6946-A6EF-445FF4963E5B}"/>
              </a:ext>
            </a:extLst>
          </p:cNvPr>
          <p:cNvSpPr txBox="1"/>
          <p:nvPr/>
        </p:nvSpPr>
        <p:spPr>
          <a:xfrm>
            <a:off x="2241690" y="1373477"/>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4 </a:t>
            </a:r>
            <a:endParaRPr kumimoji="1" lang="zh-CN" altLang="en-US" sz="2400" b="1" dirty="0">
              <a:latin typeface="Times New Roman" panose="02020603050405020304" pitchFamily="18" charset="0"/>
              <a:cs typeface="Times New Roman" panose="02020603050405020304" pitchFamily="18" charset="0"/>
            </a:endParaRPr>
          </a:p>
        </p:txBody>
      </p:sp>
      <p:sp>
        <p:nvSpPr>
          <p:cNvPr id="186" name="文本框 185">
            <a:extLst>
              <a:ext uri="{FF2B5EF4-FFF2-40B4-BE49-F238E27FC236}">
                <a16:creationId xmlns:a16="http://schemas.microsoft.com/office/drawing/2014/main" id="{0BD26BDE-C67E-6946-A6EF-445FF4963E5B}"/>
              </a:ext>
            </a:extLst>
          </p:cNvPr>
          <p:cNvSpPr txBox="1"/>
          <p:nvPr/>
        </p:nvSpPr>
        <p:spPr>
          <a:xfrm>
            <a:off x="4485119" y="1425002"/>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5 </a:t>
            </a:r>
            <a:endParaRPr kumimoji="1" lang="zh-CN" altLang="en-US" sz="2400" b="1" dirty="0">
              <a:latin typeface="Times New Roman" panose="02020603050405020304" pitchFamily="18" charset="0"/>
              <a:cs typeface="Times New Roman" panose="02020603050405020304" pitchFamily="18" charset="0"/>
            </a:endParaRPr>
          </a:p>
        </p:txBody>
      </p:sp>
      <p:sp>
        <p:nvSpPr>
          <p:cNvPr id="187" name="文本框 186">
            <a:extLst>
              <a:ext uri="{FF2B5EF4-FFF2-40B4-BE49-F238E27FC236}">
                <a16:creationId xmlns:a16="http://schemas.microsoft.com/office/drawing/2014/main" id="{0BD26BDE-C67E-6946-A6EF-445FF4963E5B}"/>
              </a:ext>
            </a:extLst>
          </p:cNvPr>
          <p:cNvSpPr txBox="1"/>
          <p:nvPr/>
        </p:nvSpPr>
        <p:spPr>
          <a:xfrm>
            <a:off x="6972926" y="141963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6 </a:t>
            </a:r>
            <a:endParaRPr kumimoji="1" lang="zh-CN" altLang="en-US" sz="2400" b="1" dirty="0">
              <a:latin typeface="Times New Roman" panose="02020603050405020304" pitchFamily="18" charset="0"/>
              <a:cs typeface="Times New Roman" panose="02020603050405020304" pitchFamily="18" charset="0"/>
            </a:endParaRPr>
          </a:p>
        </p:txBody>
      </p:sp>
      <p:sp>
        <p:nvSpPr>
          <p:cNvPr id="188" name="文本框 187">
            <a:extLst>
              <a:ext uri="{FF2B5EF4-FFF2-40B4-BE49-F238E27FC236}">
                <a16:creationId xmlns:a16="http://schemas.microsoft.com/office/drawing/2014/main" id="{0BD26BDE-C67E-6946-A6EF-445FF4963E5B}"/>
              </a:ext>
            </a:extLst>
          </p:cNvPr>
          <p:cNvSpPr txBox="1"/>
          <p:nvPr/>
        </p:nvSpPr>
        <p:spPr>
          <a:xfrm>
            <a:off x="9190247" y="1419191"/>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rPr>
              <a:t> </a:t>
            </a:r>
            <a:endParaRPr kumimoji="1" lang="zh-CN" altLang="en-US" sz="2400" b="1" dirty="0">
              <a:latin typeface="Times New Roman" panose="02020603050405020304" pitchFamily="18" charset="0"/>
              <a:cs typeface="Times New Roman" panose="02020603050405020304" pitchFamily="18" charset="0"/>
            </a:endParaRPr>
          </a:p>
        </p:txBody>
      </p:sp>
      <p:sp>
        <p:nvSpPr>
          <p:cNvPr id="189" name="文本框 188">
            <a:extLst>
              <a:ext uri="{FF2B5EF4-FFF2-40B4-BE49-F238E27FC236}">
                <a16:creationId xmlns:a16="http://schemas.microsoft.com/office/drawing/2014/main" id="{0BD26BDE-C67E-6946-A6EF-445FF4963E5B}"/>
              </a:ext>
            </a:extLst>
          </p:cNvPr>
          <p:cNvSpPr txBox="1"/>
          <p:nvPr/>
        </p:nvSpPr>
        <p:spPr>
          <a:xfrm>
            <a:off x="6143274" y="3616208"/>
            <a:ext cx="570431" cy="369332"/>
          </a:xfrm>
          <a:prstGeom prst="rect">
            <a:avLst/>
          </a:prstGeom>
          <a:noFill/>
        </p:spPr>
        <p:txBody>
          <a:bodyPr wrap="square" lIns="0" tIns="0" rIns="0" bIns="0" rtlCol="0">
            <a:spAutoFit/>
          </a:bodyPr>
          <a:lstStyle/>
          <a:p>
            <a:r>
              <a:rPr kumimoji="1" lang="en-US" altLang="zh-CN" sz="2400" b="1" dirty="0">
                <a:latin typeface="Times New Roman" panose="02020603050405020304" pitchFamily="18" charset="0"/>
                <a:cs typeface="Times New Roman" panose="02020603050405020304" pitchFamily="18" charset="0"/>
              </a:rPr>
              <a:t>8 </a:t>
            </a:r>
            <a:endParaRPr kumimoji="1"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664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405D1C-A876-8341-918E-A5D66A83827F}"/>
              </a:ext>
            </a:extLst>
          </p:cNvPr>
          <p:cNvSpPr>
            <a:spLocks noGrp="1"/>
          </p:cNvSpPr>
          <p:nvPr>
            <p:ph type="title"/>
          </p:nvPr>
        </p:nvSpPr>
        <p:spPr/>
        <p:txBody>
          <a:bodyPr/>
          <a:lstStyle/>
          <a:p>
            <a:r>
              <a:rPr kumimoji="1" lang="en-US" altLang="zh-CN" dirty="0">
                <a:latin typeface="Times New Roman" panose="02020603050405020304" pitchFamily="18" charset="0"/>
                <a:cs typeface="Times New Roman" panose="02020603050405020304" pitchFamily="18" charset="0"/>
              </a:rPr>
              <a:t>Dimensions of sketch</a:t>
            </a:r>
            <a:endParaRPr kumimoji="1"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18357220-3404-9543-B18A-654DBC2080C6}"/>
              </a:ext>
            </a:extLst>
          </p:cNvPr>
          <p:cNvSpPr>
            <a:spLocks noGrp="1"/>
          </p:cNvSpPr>
          <p:nvPr>
            <p:ph idx="1"/>
          </p:nvPr>
        </p:nvSpPr>
        <p:spPr/>
        <p:txBody>
          <a:bodyPr/>
          <a:lstStyle/>
          <a:p>
            <a:r>
              <a:rPr kumimoji="1" lang="en-US" altLang="zh-CN" dirty="0">
                <a:latin typeface="Times New Roman" panose="02020603050405020304" pitchFamily="18" charset="0"/>
                <a:cs typeface="Times New Roman" panose="02020603050405020304" pitchFamily="18" charset="0"/>
              </a:rPr>
              <a:t>Directly sum up the result in each sketch</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841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781</Words>
  <Application>Microsoft Macintosh PowerPoint</Application>
  <PresentationFormat>宽屏</PresentationFormat>
  <Paragraphs>211</Paragraphs>
  <Slides>33</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等线</vt:lpstr>
      <vt:lpstr>等线</vt:lpstr>
      <vt:lpstr>等线 Light</vt:lpstr>
      <vt:lpstr>Arial</vt:lpstr>
      <vt:lpstr>Cambria Math</vt:lpstr>
      <vt:lpstr>Times New Roman</vt:lpstr>
      <vt:lpstr>Office 主题​​</vt:lpstr>
      <vt:lpstr>High Accuracy Measurement over Multiple Dimensions</vt:lpstr>
      <vt:lpstr>1.1 Background and Motivation</vt:lpstr>
      <vt:lpstr>Dimensions</vt:lpstr>
      <vt:lpstr>Dimensions of traffic</vt:lpstr>
      <vt:lpstr>Dimensions of traffic</vt:lpstr>
      <vt:lpstr>Limitations</vt:lpstr>
      <vt:lpstr>Dimensions of sketch</vt:lpstr>
      <vt:lpstr>Topology</vt:lpstr>
      <vt:lpstr>Dimensions of sketch</vt:lpstr>
      <vt:lpstr>Limitations</vt:lpstr>
      <vt:lpstr>1.2 Our solution</vt:lpstr>
      <vt:lpstr>1.2 Our solution</vt:lpstr>
      <vt:lpstr>1.2 Our solution</vt:lpstr>
      <vt:lpstr>1.2 Our solution</vt:lpstr>
      <vt:lpstr>Aggregation-friendly</vt:lpstr>
      <vt:lpstr>Subset-Sum Estimation</vt:lpstr>
      <vt:lpstr>Subset-Sum Estimation</vt:lpstr>
      <vt:lpstr>Our solution</vt:lpstr>
      <vt:lpstr>3 Overview</vt:lpstr>
      <vt:lpstr>PowerPoint 演示文稿</vt:lpstr>
      <vt:lpstr>4.1 Basic Version</vt:lpstr>
      <vt:lpstr>Minimize variance sum locally</vt:lpstr>
      <vt:lpstr>Minimize variance sum locally</vt:lpstr>
      <vt:lpstr>Basic Version</vt:lpstr>
      <vt:lpstr>4.2 Optimization</vt:lpstr>
      <vt:lpstr>4.3 Aggregation</vt:lpstr>
      <vt:lpstr>Topology</vt:lpstr>
      <vt:lpstr>Tasks</vt:lpstr>
      <vt:lpstr>Platforms</vt:lpstr>
      <vt:lpstr>Backup Slides</vt:lpstr>
      <vt:lpstr>PowerPoint 演示文稿</vt:lpstr>
      <vt:lpstr>Compression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Accuracy Measurement over Multiple Dimensions</dc:title>
  <dc:creator>Yinda Zhang</dc:creator>
  <cp:lastModifiedBy>Yinda Zhang</cp:lastModifiedBy>
  <cp:revision>61</cp:revision>
  <dcterms:created xsi:type="dcterms:W3CDTF">2020-11-02T04:03:44Z</dcterms:created>
  <dcterms:modified xsi:type="dcterms:W3CDTF">2020-11-30T08:43:18Z</dcterms:modified>
</cp:coreProperties>
</file>