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75" r:id="rId3"/>
    <p:sldId id="290" r:id="rId4"/>
    <p:sldId id="276" r:id="rId5"/>
    <p:sldId id="291" r:id="rId6"/>
    <p:sldId id="292" r:id="rId7"/>
    <p:sldId id="293" r:id="rId8"/>
    <p:sldId id="310" r:id="rId9"/>
    <p:sldId id="294" r:id="rId10"/>
    <p:sldId id="295" r:id="rId11"/>
    <p:sldId id="313" r:id="rId12"/>
    <p:sldId id="297" r:id="rId13"/>
    <p:sldId id="314" r:id="rId14"/>
    <p:sldId id="316" r:id="rId15"/>
    <p:sldId id="298" r:id="rId16"/>
    <p:sldId id="317" r:id="rId17"/>
    <p:sldId id="299" r:id="rId18"/>
    <p:sldId id="300" r:id="rId19"/>
    <p:sldId id="311" r:id="rId20"/>
    <p:sldId id="301" r:id="rId21"/>
    <p:sldId id="305" r:id="rId22"/>
    <p:sldId id="306" r:id="rId23"/>
    <p:sldId id="272" r:id="rId24"/>
    <p:sldId id="266" r:id="rId25"/>
    <p:sldId id="307" r:id="rId26"/>
    <p:sldId id="308" r:id="rId27"/>
    <p:sldId id="286" r:id="rId28"/>
    <p:sldId id="312" r:id="rId29"/>
    <p:sldId id="284" r:id="rId30"/>
    <p:sldId id="303" r:id="rId31"/>
    <p:sldId id="309" r:id="rId32"/>
    <p:sldId id="270" r:id="rId33"/>
    <p:sldId id="267"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2"/>
    <p:restoredTop sz="83571"/>
  </p:normalViewPr>
  <p:slideViewPr>
    <p:cSldViewPr snapToGrid="0" snapToObjects="1">
      <p:cViewPr varScale="1">
        <p:scale>
          <a:sx n="85" d="100"/>
          <a:sy n="85" d="100"/>
        </p:scale>
        <p:origin x="3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BFD08-264E-BC42-B31A-43C170E46D22}" type="datetimeFigureOut">
              <a:rPr kumimoji="1" lang="zh-CN" altLang="en-US" smtClean="0"/>
              <a:t>2020/11/24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DFF701-B92C-4D41-B563-57A0FAD928F8}" type="slidenum">
              <a:rPr kumimoji="1" lang="zh-CN" altLang="en-US" smtClean="0"/>
              <a:t>‹#›</a:t>
            </a:fld>
            <a:endParaRPr kumimoji="1" lang="zh-CN" altLang="en-US"/>
          </a:p>
        </p:txBody>
      </p:sp>
    </p:spTree>
    <p:extLst>
      <p:ext uri="{BB962C8B-B14F-4D97-AF65-F5344CB8AC3E}">
        <p14:creationId xmlns:p14="http://schemas.microsoft.com/office/powerpoint/2010/main" val="934970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Network measurement provides important support for the upper network services, such as flow scheduling, load balancing, and anomaly detection. Due to the challenges of high throughput and limited resources in network measurement, the sketch-based algorithm, which can achieve high accuracy under such constraints, is widely accepted and used on many different tasks.</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2</a:t>
            </a:fld>
            <a:endParaRPr kumimoji="1" lang="zh-CN" altLang="en-US"/>
          </a:p>
        </p:txBody>
      </p:sp>
    </p:spTree>
    <p:extLst>
      <p:ext uri="{BB962C8B-B14F-4D97-AF65-F5344CB8AC3E}">
        <p14:creationId xmlns:p14="http://schemas.microsoft.com/office/powerpoint/2010/main" val="2110236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Because of the diversity of applications, they often need different dimensions of measurement. However, prior sketch-based algorithms fail to keep their superiority when they measure over multiple dimensions. In this paper, we divide the dimensions into two categories and introduce them separately.</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3</a:t>
            </a:fld>
            <a:endParaRPr kumimoji="1" lang="zh-CN" altLang="en-US"/>
          </a:p>
        </p:txBody>
      </p:sp>
    </p:spTree>
    <p:extLst>
      <p:ext uri="{BB962C8B-B14F-4D97-AF65-F5344CB8AC3E}">
        <p14:creationId xmlns:p14="http://schemas.microsoft.com/office/powerpoint/2010/main" val="1546876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 first kind of dimensions are Dimensions of traffic. For SYN-flood or DDoS detection, the dimension of traffic may be the destination IP address. For finding heavy hitter flows, the dimension of traffic may be the IP 5-tuples. For finding hierarchical heavy hitters, the dimension of traffic may be the IP prefix. Different applications often need different dimensions of traffic.</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4</a:t>
            </a:fld>
            <a:endParaRPr kumimoji="1" lang="zh-CN" altLang="en-US"/>
          </a:p>
        </p:txBody>
      </p:sp>
    </p:spTree>
    <p:extLst>
      <p:ext uri="{BB962C8B-B14F-4D97-AF65-F5344CB8AC3E}">
        <p14:creationId xmlns:p14="http://schemas.microsoft.com/office/powerpoint/2010/main" val="16428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Prior sketch-based algorithms often build one sketch for each dimension.</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5</a:t>
            </a:fld>
            <a:endParaRPr kumimoji="1" lang="zh-CN" altLang="en-US"/>
          </a:p>
        </p:txBody>
      </p:sp>
    </p:spTree>
    <p:extLst>
      <p:ext uri="{BB962C8B-B14F-4D97-AF65-F5344CB8AC3E}">
        <p14:creationId xmlns:p14="http://schemas.microsoft.com/office/powerpoint/2010/main" val="1248269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In such a way, we may need more memory, and the throughput may also decrease because each packet has to pass multiple sketches. This problem will be more serious when we cannot know the dimensions needed by applications in advance, because we have to measure all possible dimensions needed.</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6</a:t>
            </a:fld>
            <a:endParaRPr kumimoji="1" lang="zh-CN" altLang="en-US"/>
          </a:p>
        </p:txBody>
      </p:sp>
    </p:spTree>
    <p:extLst>
      <p:ext uri="{BB962C8B-B14F-4D97-AF65-F5344CB8AC3E}">
        <p14:creationId xmlns:p14="http://schemas.microsoft.com/office/powerpoint/2010/main" val="537039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mean/median</a:t>
            </a:r>
          </a:p>
          <a:p>
            <a:pPr marL="228600" indent="-228600">
              <a:buAutoNum type="arabicPeriod"/>
            </a:pPr>
            <a:r>
              <a:rPr kumimoji="1" lang="en-US" altLang="zh-CN" dirty="0"/>
              <a:t>Packet</a:t>
            </a:r>
            <a:r>
              <a:rPr kumimoji="1" lang="en-US" altLang="zh-CN" baseline="0" dirty="0"/>
              <a:t> loss</a:t>
            </a:r>
          </a:p>
          <a:p>
            <a:pPr marL="228600" indent="-228600">
              <a:buAutoNum type="arabicPeriod"/>
            </a:pPr>
            <a:r>
              <a:rPr kumimoji="1" lang="en-US" altLang="zh-CN" baseline="0"/>
              <a:t>Recovery information</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27</a:t>
            </a:fld>
            <a:endParaRPr kumimoji="1" lang="zh-CN" altLang="en-US"/>
          </a:p>
        </p:txBody>
      </p:sp>
    </p:spTree>
    <p:extLst>
      <p:ext uri="{BB962C8B-B14F-4D97-AF65-F5344CB8AC3E}">
        <p14:creationId xmlns:p14="http://schemas.microsoft.com/office/powerpoint/2010/main" val="2062970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435C22D-35E4-B947-ADF6-00125DADBB8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xmlns="" id="{C7849677-9272-9045-869B-295E7EF5A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xmlns="" id="{368DF367-ED9B-5746-B0DB-6BC688C78B0F}"/>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5" name="页脚占位符 4">
            <a:extLst>
              <a:ext uri="{FF2B5EF4-FFF2-40B4-BE49-F238E27FC236}">
                <a16:creationId xmlns:a16="http://schemas.microsoft.com/office/drawing/2014/main" xmlns="" id="{C95FA25B-82CF-364D-883D-806810765D3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ACB9917D-1E0D-5348-BE09-E2A0BFCB63B3}"/>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3388757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EC143AC-22CA-C44B-B2AB-6AB4ECB2F86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2CE0FE40-A78B-BA46-8E48-3D5CEC66A5A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18037842-4350-9646-ACB3-7E89E135C079}"/>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5" name="页脚占位符 4">
            <a:extLst>
              <a:ext uri="{FF2B5EF4-FFF2-40B4-BE49-F238E27FC236}">
                <a16:creationId xmlns:a16="http://schemas.microsoft.com/office/drawing/2014/main" xmlns="" id="{21FE0005-1CE3-3C4D-A396-67FC1762A58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7A546223-2353-C141-93DA-8CE94DB6145A}"/>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36012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6D7ABA00-7C40-6C42-827C-3F6D047E76C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6FC0E22B-A826-8249-AD03-05CBE4D4F5A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8BDC99DB-BF84-2440-9025-EDB9245A81D0}"/>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5" name="页脚占位符 4">
            <a:extLst>
              <a:ext uri="{FF2B5EF4-FFF2-40B4-BE49-F238E27FC236}">
                <a16:creationId xmlns:a16="http://schemas.microsoft.com/office/drawing/2014/main" xmlns="" id="{123A4B03-8DB6-AE4D-AE5E-7D701C685BB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EA39382E-8860-074D-AEAD-7DE3AB585A55}"/>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02723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A9B5FA4-7E9B-254B-9E92-AE1F02C8ADE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4F40916E-4FE9-BA4C-AD1E-81E267306DD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0A5F10E4-5A96-C547-AD3B-E023F7B0FFE4}"/>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5" name="页脚占位符 4">
            <a:extLst>
              <a:ext uri="{FF2B5EF4-FFF2-40B4-BE49-F238E27FC236}">
                <a16:creationId xmlns:a16="http://schemas.microsoft.com/office/drawing/2014/main" xmlns="" id="{1038B965-1852-B649-BBB8-AD8AD68DE22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2DC077C2-15DD-D94C-8BD5-5B06DB9BB5B0}"/>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253587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404CA93-C440-E44B-929C-C731C17C9A9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AC2CE085-CBDA-0041-8BD8-5C7C11AB0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xmlns="" id="{D3D438EC-A47D-534B-89A1-F96DEF065E22}"/>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5" name="页脚占位符 4">
            <a:extLst>
              <a:ext uri="{FF2B5EF4-FFF2-40B4-BE49-F238E27FC236}">
                <a16:creationId xmlns:a16="http://schemas.microsoft.com/office/drawing/2014/main" xmlns="" id="{E2A01CED-D50C-0A4E-ACB9-ED71CDB5305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608820B1-E6CD-3A40-AD12-49AB8F2F3410}"/>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18506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E6F6C51-419C-E948-ACA0-593488FF4BC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2806FD09-7B14-6F4A-B0D0-D3C1908DC9B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xmlns="" id="{CBCD2F04-6605-8342-B3B1-6B26C814F261}"/>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xmlns="" id="{D630F77F-F5C1-B142-90CC-2715570E4A35}"/>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6" name="页脚占位符 5">
            <a:extLst>
              <a:ext uri="{FF2B5EF4-FFF2-40B4-BE49-F238E27FC236}">
                <a16:creationId xmlns:a16="http://schemas.microsoft.com/office/drawing/2014/main" xmlns="" id="{53480D62-37C1-B546-BFBD-9A7068FF74F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A752A4C7-74AF-E24E-87E2-D895B0C8B369}"/>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293599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D3590A-D582-0F4E-B1CF-3F6E4ABCCCE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0B8A6F64-6571-FE4F-BC4E-B79B41D95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xmlns="" id="{A46F58F7-70E6-2642-ABF3-5292F2DEE21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xmlns="" id="{2619888D-CB40-7A45-A2C4-4E71D62E31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xmlns="" id="{314E1B5F-168A-B64E-9A36-4834AD72637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xmlns="" id="{68FF3CEC-F3A0-B44C-9FDD-A9B6C94FEDC7}"/>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8" name="页脚占位符 7">
            <a:extLst>
              <a:ext uri="{FF2B5EF4-FFF2-40B4-BE49-F238E27FC236}">
                <a16:creationId xmlns:a16="http://schemas.microsoft.com/office/drawing/2014/main" xmlns="" id="{DFB9A91A-D2B2-434C-A86D-A18C6A51376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xmlns="" id="{5E5B93DB-94F5-B542-8562-5151BE940690}"/>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81624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9DE0189-037D-7147-98FE-2D3816DB31B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xmlns="" id="{0A176BEA-B3F7-1D46-A411-498314E974C2}"/>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4" name="页脚占位符 3">
            <a:extLst>
              <a:ext uri="{FF2B5EF4-FFF2-40B4-BE49-F238E27FC236}">
                <a16:creationId xmlns:a16="http://schemas.microsoft.com/office/drawing/2014/main" xmlns="" id="{7E4C4F3C-0760-694A-AAE0-153A1B3E3D5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xmlns="" id="{2A02855C-8F2E-A647-AC5A-5C43FAC63511}"/>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70332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F4312BF6-3CD2-1E48-94A9-96F34741B863}"/>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3" name="页脚占位符 2">
            <a:extLst>
              <a:ext uri="{FF2B5EF4-FFF2-40B4-BE49-F238E27FC236}">
                <a16:creationId xmlns:a16="http://schemas.microsoft.com/office/drawing/2014/main" xmlns="" id="{9704A619-3C17-9945-B8C5-D79D7BE5CC8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xmlns="" id="{E442E965-5329-4342-8424-A8DA6D799814}"/>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4196869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E38F93F-58B0-7644-8826-EC2948B9A90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49A0F107-0617-BA4C-8489-9357137668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xmlns="" id="{42A58D66-581F-6B4B-961F-EB8D7E00F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xmlns="" id="{6D86423E-9276-7C46-996D-2263741E19F5}"/>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6" name="页脚占位符 5">
            <a:extLst>
              <a:ext uri="{FF2B5EF4-FFF2-40B4-BE49-F238E27FC236}">
                <a16:creationId xmlns:a16="http://schemas.microsoft.com/office/drawing/2014/main" xmlns="" id="{21F9D0CC-C2F1-EE4F-9D55-B761FD19F80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9B313841-DAE9-5947-B754-BE08D39E1A5D}"/>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46370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B5E492-CE83-B94A-9FEC-A5781417B2F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xmlns="" id="{8497E7EE-B2A3-574C-B9F7-C2875C2D4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xmlns="" id="{8CB45320-992F-5144-A284-DFDDD157C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xmlns="" id="{4E95632B-AF60-B049-90F6-18FC1451FEB3}"/>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6" name="页脚占位符 5">
            <a:extLst>
              <a:ext uri="{FF2B5EF4-FFF2-40B4-BE49-F238E27FC236}">
                <a16:creationId xmlns:a16="http://schemas.microsoft.com/office/drawing/2014/main" xmlns="" id="{27E06FA0-7780-C848-8308-56B582A101D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C35BD731-F1EE-5D4D-B6C8-B881BDFF5EDF}"/>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41871339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0FA6199F-BF2D-3C42-894C-2A6C4DFB7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3864098E-C20A-0F46-8DF5-10DAF89567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A014F0AA-AC9D-434A-8858-F3D6141B7F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356AD-C17D-DC49-85EE-F81B0D89A3E6}" type="datetimeFigureOut">
              <a:rPr kumimoji="1" lang="zh-CN" altLang="en-US" smtClean="0"/>
              <a:t>2020/11/24</a:t>
            </a:fld>
            <a:endParaRPr kumimoji="1" lang="zh-CN" altLang="en-US"/>
          </a:p>
        </p:txBody>
      </p:sp>
      <p:sp>
        <p:nvSpPr>
          <p:cNvPr id="5" name="页脚占位符 4">
            <a:extLst>
              <a:ext uri="{FF2B5EF4-FFF2-40B4-BE49-F238E27FC236}">
                <a16:creationId xmlns:a16="http://schemas.microsoft.com/office/drawing/2014/main" xmlns="" id="{5C88CA23-A82A-2A41-B189-ACC6426E7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xmlns="" id="{9A690401-9402-154A-8E10-3254E10D53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426879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30.png"/><Relationship Id="rId5" Type="http://schemas.openxmlformats.org/officeDocument/2006/relationships/image" Target="../media/image170.png"/><Relationship Id="rId7" Type="http://schemas.openxmlformats.org/officeDocument/2006/relationships/image" Target="../media/image50.png"/><Relationship Id="rId8" Type="http://schemas.openxmlformats.org/officeDocument/2006/relationships/image" Target="../media/image190.png"/><Relationship Id="rId9" Type="http://schemas.openxmlformats.org/officeDocument/2006/relationships/image" Target="../media/image20.png"/><Relationship Id="rId10"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0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0.png"/><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7"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2B7F225-D82E-EA49-AECB-7F06CB70B93F}"/>
              </a:ext>
            </a:extLst>
          </p:cNvPr>
          <p:cNvSpPr>
            <a:spLocks noGrp="1"/>
          </p:cNvSpPr>
          <p:nvPr>
            <p:ph type="ctrTitle"/>
          </p:nvPr>
        </p:nvSpPr>
        <p:spPr/>
        <p:txBody>
          <a:bodyPr>
            <a:normAutofit/>
          </a:bodyPr>
          <a:lstStyle/>
          <a:p>
            <a:r>
              <a:rPr kumimoji="1" lang="en-US" altLang="zh-CN" sz="4800" dirty="0">
                <a:latin typeface="Times New Roman" panose="02020603050405020304" pitchFamily="18" charset="0"/>
                <a:cs typeface="Times New Roman" panose="02020603050405020304" pitchFamily="18" charset="0"/>
              </a:rPr>
              <a:t>High Accuracy Measurement over Multiple Dimensions</a:t>
            </a:r>
            <a:endParaRPr kumimoji="1" lang="zh-CN" altLang="en-US" sz="48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xmlns="" id="{6D7C3E0B-2C67-534D-BB94-2B746F85455E}"/>
              </a:ext>
            </a:extLst>
          </p:cNvPr>
          <p:cNvSpPr>
            <a:spLocks noGrp="1"/>
          </p:cNvSpPr>
          <p:nvPr>
            <p:ph type="subTitle" idx="1"/>
          </p:nvPr>
        </p:nvSpPr>
        <p:spPr>
          <a:xfrm>
            <a:off x="1524000" y="3801734"/>
            <a:ext cx="9144000" cy="843838"/>
          </a:xfrm>
        </p:spPr>
        <p:txBody>
          <a:bodyPr/>
          <a:lstStyle/>
          <a:p>
            <a:r>
              <a:rPr kumimoji="1" lang="en-US" altLang="zh-CN" dirty="0" err="1">
                <a:latin typeface="Times New Roman" panose="02020603050405020304" pitchFamily="18" charset="0"/>
                <a:cs typeface="Times New Roman" panose="02020603050405020304" pitchFamily="18" charset="0"/>
              </a:rPr>
              <a:t>Yinda</a:t>
            </a:r>
            <a:r>
              <a:rPr kumimoji="1" lang="en-US" altLang="zh-CN" dirty="0">
                <a:latin typeface="Times New Roman" panose="02020603050405020304" pitchFamily="18" charset="0"/>
                <a:cs typeface="Times New Roman" panose="02020603050405020304" pitchFamily="18" charset="0"/>
              </a:rPr>
              <a:t> Zhang</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1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a:latin typeface="Times New Roman" panose="02020603050405020304" pitchFamily="18" charset="0"/>
                <a:cs typeface="Times New Roman" panose="02020603050405020304" pitchFamily="18" charset="0"/>
              </a:rPr>
              <a:t>Limitations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Count-Min &amp; Count sketch are not aggregation friendly</a:t>
            </a:r>
          </a:p>
          <a:p>
            <a:pPr lvl="1"/>
            <a:r>
              <a:rPr kumimoji="1" lang="en-US" altLang="zh-CN" dirty="0">
                <a:latin typeface="Times New Roman" charset="0"/>
                <a:ea typeface="Times New Roman" charset="0"/>
                <a:cs typeface="Times New Roman" charset="0"/>
              </a:rPr>
              <a:t>mainly designed for single dimension</a:t>
            </a:r>
          </a:p>
          <a:p>
            <a:r>
              <a:rPr kumimoji="1" lang="en-US" altLang="zh-CN" dirty="0">
                <a:latin typeface="Times New Roman" charset="0"/>
                <a:ea typeface="Times New Roman" charset="0"/>
                <a:cs typeface="Times New Roman" charset="0"/>
              </a:rPr>
              <a:t>Error</a:t>
            </a:r>
            <a:r>
              <a:rPr kumimoji="1" lang="zh-CN" altLang="en-US" dirty="0">
                <a:latin typeface="Times New Roman" charset="0"/>
                <a:ea typeface="Times New Roman" charset="0"/>
                <a:cs typeface="Times New Roman" charset="0"/>
              </a:rPr>
              <a:t> </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sum size of traffic pass each sketch</a:t>
            </a:r>
          </a:p>
          <a:p>
            <a:pPr lvl="1"/>
            <a:r>
              <a:rPr kumimoji="1" lang="en-US" altLang="zh-CN" dirty="0">
                <a:latin typeface="Times New Roman" charset="0"/>
                <a:ea typeface="Times New Roman" charset="0"/>
                <a:cs typeface="Times New Roman" charset="0"/>
              </a:rPr>
              <a:t>Query in a wide range (do not know the exact range)</a:t>
            </a: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15467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Min-granularity</a:t>
            </a:r>
          </a:p>
        </p:txBody>
      </p:sp>
    </p:spTree>
    <p:extLst>
      <p:ext uri="{BB962C8B-B14F-4D97-AF65-F5344CB8AC3E}">
        <p14:creationId xmlns:p14="http://schemas.microsoft.com/office/powerpoint/2010/main" val="281255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Min-granularity</a:t>
            </a:r>
          </a:p>
        </p:txBody>
      </p:sp>
      <p:sp>
        <p:nvSpPr>
          <p:cNvPr id="4" name="标题 1">
            <a:extLst>
              <a:ext uri="{FF2B5EF4-FFF2-40B4-BE49-F238E27FC236}">
                <a16:creationId xmlns:a16="http://schemas.microsoft.com/office/drawing/2014/main" xmlns="" id="{F0405D1C-A876-8341-918E-A5D66A83827F}"/>
              </a:ext>
            </a:extLst>
          </p:cNvPr>
          <p:cNvSpPr txBox="1">
            <a:spLocks/>
          </p:cNvSpPr>
          <p:nvPr/>
        </p:nvSpPr>
        <p:spPr>
          <a:xfrm>
            <a:off x="838200" y="3605212"/>
            <a:ext cx="10515600" cy="25717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dirty="0">
                <a:latin typeface="Times New Roman" panose="02020603050405020304" pitchFamily="18" charset="0"/>
                <a:cs typeface="Times New Roman" panose="02020603050405020304" pitchFamily="18" charset="0"/>
              </a:rPr>
              <a:t>M</a:t>
            </a:r>
            <a:r>
              <a:rPr kumimoji="1" lang="en-US" altLang="zh-CN" dirty="0">
                <a:latin typeface="Times New Roman" charset="0"/>
                <a:ea typeface="Times New Roman" charset="0"/>
                <a:cs typeface="Times New Roman" charset="0"/>
              </a:rPr>
              <a:t>in-granularity dimension already</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contains enough information</a:t>
            </a:r>
          </a:p>
          <a:p>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17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10889649"/>
              </p:ext>
            </p:extLst>
          </p:nvPr>
        </p:nvGraphicFramePr>
        <p:xfrm>
          <a:off x="631030" y="2148417"/>
          <a:ext cx="10929940" cy="2052108"/>
        </p:xfrm>
        <a:graphic>
          <a:graphicData uri="http://schemas.openxmlformats.org/drawingml/2006/table">
            <a:tbl>
              <a:tblPr firstRow="1" bandRow="1">
                <a:tableStyleId>{5C22544A-7EE6-4342-B048-85BDC9FD1C3A}</a:tableStyleId>
              </a:tblPr>
              <a:tblGrid>
                <a:gridCol w="2069308">
                  <a:extLst>
                    <a:ext uri="{9D8B030D-6E8A-4147-A177-3AD203B41FA5}">
                      <a16:colId xmlns:a16="http://schemas.microsoft.com/office/drawing/2014/main" xmlns="" val="20000"/>
                    </a:ext>
                  </a:extLst>
                </a:gridCol>
                <a:gridCol w="4414838">
                  <a:extLst>
                    <a:ext uri="{9D8B030D-6E8A-4147-A177-3AD203B41FA5}">
                      <a16:colId xmlns:a16="http://schemas.microsoft.com/office/drawing/2014/main" xmlns="" val="20001"/>
                    </a:ext>
                  </a:extLst>
                </a:gridCol>
                <a:gridCol w="4445794">
                  <a:extLst>
                    <a:ext uri="{9D8B030D-6E8A-4147-A177-3AD203B41FA5}">
                      <a16:colId xmlns:a16="http://schemas.microsoft.com/office/drawing/2014/main" xmlns="" val="20002"/>
                    </a:ext>
                  </a:extLst>
                </a:gridCol>
              </a:tblGrid>
              <a:tr h="684036">
                <a:tc>
                  <a:txBody>
                    <a:bodyPr/>
                    <a:lstStyle/>
                    <a:p>
                      <a:pPr algn="ct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Prior</a:t>
                      </a:r>
                      <a:r>
                        <a:rPr lang="en-US" altLang="zh-CN" sz="2800" baseline="0" dirty="0">
                          <a:solidFill>
                            <a:schemeClr val="tx1"/>
                          </a:solidFill>
                          <a:latin typeface="Times New Roman" charset="0"/>
                          <a:ea typeface="Times New Roman" charset="0"/>
                          <a:cs typeface="Times New Roman" charset="0"/>
                        </a:rPr>
                        <a:t> Algorithms</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Our solution</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684036">
                <a:tc>
                  <a:txBody>
                    <a:bodyPr/>
                    <a:lstStyle/>
                    <a:p>
                      <a:pPr algn="ctr"/>
                      <a:r>
                        <a:rPr lang="en-US" altLang="zh-CN" sz="2800" baseline="0" dirty="0">
                          <a:solidFill>
                            <a:schemeClr val="tx1"/>
                          </a:solidFill>
                          <a:latin typeface="Times New Roman" charset="0"/>
                          <a:ea typeface="Times New Roman" charset="0"/>
                          <a:cs typeface="Times New Roman" charset="0"/>
                        </a:rPr>
                        <a:t>D of traffic</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Measure</a:t>
                      </a:r>
                      <a:r>
                        <a:rPr lang="en-US" altLang="zh-CN" sz="2800" baseline="0" dirty="0">
                          <a:solidFill>
                            <a:schemeClr val="tx1"/>
                          </a:solidFill>
                          <a:latin typeface="Times New Roman" charset="0"/>
                          <a:ea typeface="Times New Roman" charset="0"/>
                          <a:cs typeface="Times New Roman" charset="0"/>
                        </a:rPr>
                        <a:t> separately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6840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chemeClr val="tx1"/>
                          </a:solidFill>
                          <a:latin typeface="Times New Roman" charset="0"/>
                          <a:ea typeface="Times New Roman" charset="0"/>
                          <a:cs typeface="Times New Roman" charset="0"/>
                        </a:rPr>
                        <a:t>D of sketch</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93409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nvGraphicFramePr>
        <p:xfrm>
          <a:off x="631030" y="2148417"/>
          <a:ext cx="10929940" cy="2052108"/>
        </p:xfrm>
        <a:graphic>
          <a:graphicData uri="http://schemas.openxmlformats.org/drawingml/2006/table">
            <a:tbl>
              <a:tblPr firstRow="1" bandRow="1">
                <a:tableStyleId>{5C22544A-7EE6-4342-B048-85BDC9FD1C3A}</a:tableStyleId>
              </a:tblPr>
              <a:tblGrid>
                <a:gridCol w="2069308">
                  <a:extLst>
                    <a:ext uri="{9D8B030D-6E8A-4147-A177-3AD203B41FA5}">
                      <a16:colId xmlns:a16="http://schemas.microsoft.com/office/drawing/2014/main" xmlns="" val="20000"/>
                    </a:ext>
                  </a:extLst>
                </a:gridCol>
                <a:gridCol w="4414838">
                  <a:extLst>
                    <a:ext uri="{9D8B030D-6E8A-4147-A177-3AD203B41FA5}">
                      <a16:colId xmlns:a16="http://schemas.microsoft.com/office/drawing/2014/main" xmlns="" val="20001"/>
                    </a:ext>
                  </a:extLst>
                </a:gridCol>
                <a:gridCol w="4445794">
                  <a:extLst>
                    <a:ext uri="{9D8B030D-6E8A-4147-A177-3AD203B41FA5}">
                      <a16:colId xmlns:a16="http://schemas.microsoft.com/office/drawing/2014/main" xmlns="" val="20002"/>
                    </a:ext>
                  </a:extLst>
                </a:gridCol>
              </a:tblGrid>
              <a:tr h="684036">
                <a:tc>
                  <a:txBody>
                    <a:bodyPr/>
                    <a:lstStyle/>
                    <a:p>
                      <a:pPr algn="ct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Prior</a:t>
                      </a:r>
                      <a:r>
                        <a:rPr lang="en-US" altLang="zh-CN" sz="2800" baseline="0" dirty="0">
                          <a:solidFill>
                            <a:schemeClr val="tx1"/>
                          </a:solidFill>
                          <a:latin typeface="Times New Roman" charset="0"/>
                          <a:ea typeface="Times New Roman" charset="0"/>
                          <a:cs typeface="Times New Roman" charset="0"/>
                        </a:rPr>
                        <a:t> Algorithms</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Our solution</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684036">
                <a:tc>
                  <a:txBody>
                    <a:bodyPr/>
                    <a:lstStyle/>
                    <a:p>
                      <a:pPr algn="ctr"/>
                      <a:r>
                        <a:rPr lang="en-US" altLang="zh-CN" sz="2800" baseline="0" dirty="0">
                          <a:solidFill>
                            <a:schemeClr val="tx1"/>
                          </a:solidFill>
                          <a:latin typeface="Times New Roman" charset="0"/>
                          <a:ea typeface="Times New Roman" charset="0"/>
                          <a:cs typeface="Times New Roman" charset="0"/>
                        </a:rPr>
                        <a:t>D of traffic</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Measure</a:t>
                      </a:r>
                      <a:r>
                        <a:rPr lang="en-US" altLang="zh-CN" sz="2800" baseline="0" dirty="0">
                          <a:solidFill>
                            <a:schemeClr val="tx1"/>
                          </a:solidFill>
                          <a:latin typeface="Times New Roman" charset="0"/>
                          <a:ea typeface="Times New Roman" charset="0"/>
                          <a:cs typeface="Times New Roman" charset="0"/>
                        </a:rPr>
                        <a:t> separately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6840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chemeClr val="tx1"/>
                          </a:solidFill>
                          <a:latin typeface="Times New Roman" charset="0"/>
                          <a:ea typeface="Times New Roman" charset="0"/>
                          <a:cs typeface="Times New Roman" charset="0"/>
                        </a:rPr>
                        <a:t>D of sketch</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
        <p:nvSpPr>
          <p:cNvPr id="4" name="标题 1">
            <a:extLst>
              <a:ext uri="{FF2B5EF4-FFF2-40B4-BE49-F238E27FC236}">
                <a16:creationId xmlns:a16="http://schemas.microsoft.com/office/drawing/2014/main" xmlns="" id="{F0405D1C-A876-8341-918E-A5D66A83827F}"/>
              </a:ext>
            </a:extLst>
          </p:cNvPr>
          <p:cNvSpPr txBox="1">
            <a:spLocks/>
          </p:cNvSpPr>
          <p:nvPr/>
        </p:nvSpPr>
        <p:spPr>
          <a:xfrm>
            <a:off x="200025" y="4846637"/>
            <a:ext cx="49696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3600">
                <a:latin typeface="Times New Roman" panose="02020603050405020304" pitchFamily="18" charset="0"/>
                <a:cs typeface="Times New Roman" panose="02020603050405020304" pitchFamily="18" charset="0"/>
              </a:rPr>
              <a:t>Count/CM </a:t>
            </a:r>
            <a:r>
              <a:rPr kumimoji="1" lang="en-US" altLang="zh-CN" sz="3600" dirty="0">
                <a:latin typeface="Times New Roman" panose="02020603050405020304" pitchFamily="18" charset="0"/>
                <a:cs typeface="Times New Roman" panose="02020603050405020304" pitchFamily="18" charset="0"/>
              </a:rPr>
              <a:t>Sketch</a:t>
            </a:r>
            <a:endParaRPr kumimoji="1" lang="zh-CN" altLang="en-US" sz="3600" dirty="0">
              <a:latin typeface="Times New Roman" panose="02020603050405020304" pitchFamily="18" charset="0"/>
              <a:cs typeface="Times New Roman" panose="02020603050405020304" pitchFamily="18" charset="0"/>
            </a:endParaRPr>
          </a:p>
        </p:txBody>
      </p:sp>
      <p:sp>
        <p:nvSpPr>
          <p:cNvPr id="5" name="标题 1">
            <a:extLst>
              <a:ext uri="{FF2B5EF4-FFF2-40B4-BE49-F238E27FC236}">
                <a16:creationId xmlns:a16="http://schemas.microsoft.com/office/drawing/2014/main" xmlns="" id="{F0405D1C-A876-8341-918E-A5D66A83827F}"/>
              </a:ext>
            </a:extLst>
          </p:cNvPr>
          <p:cNvSpPr txBox="1">
            <a:spLocks/>
          </p:cNvSpPr>
          <p:nvPr/>
        </p:nvSpPr>
        <p:spPr>
          <a:xfrm>
            <a:off x="6384132" y="4846637"/>
            <a:ext cx="49696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3600">
                <a:latin typeface="Times New Roman" panose="02020603050405020304" pitchFamily="18" charset="0"/>
                <a:cs typeface="Times New Roman" panose="02020603050405020304" pitchFamily="18" charset="0"/>
              </a:rPr>
              <a:t>Aggregation-Friendly </a:t>
            </a:r>
            <a:r>
              <a:rPr kumimoji="1" lang="en-US" altLang="zh-CN" sz="3600" dirty="0">
                <a:latin typeface="Times New Roman" panose="02020603050405020304" pitchFamily="18" charset="0"/>
                <a:cs typeface="Times New Roman" panose="02020603050405020304" pitchFamily="18" charset="0"/>
              </a:rPr>
              <a:t>Algorithm</a:t>
            </a:r>
            <a:endParaRPr kumimoji="1" lang="zh-CN" altLang="en-US" sz="3600" dirty="0">
              <a:latin typeface="Times New Roman" panose="02020603050405020304" pitchFamily="18" charset="0"/>
              <a:cs typeface="Times New Roman" panose="02020603050405020304" pitchFamily="18" charset="0"/>
            </a:endParaRPr>
          </a:p>
        </p:txBody>
      </p:sp>
      <p:sp>
        <p:nvSpPr>
          <p:cNvPr id="6" name="右箭头 5"/>
          <p:cNvSpPr/>
          <p:nvPr/>
        </p:nvSpPr>
        <p:spPr>
          <a:xfrm>
            <a:off x="4769645" y="5109558"/>
            <a:ext cx="1614487" cy="79972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38082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Aggregation-friendly</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Subset sum estimation</a:t>
            </a:r>
          </a:p>
          <a:p>
            <a:r>
              <a:rPr kumimoji="1" lang="en-US" altLang="zh-CN" dirty="0">
                <a:latin typeface="Times New Roman" charset="0"/>
                <a:ea typeface="Times New Roman" charset="0"/>
                <a:cs typeface="Times New Roman" charset="0"/>
              </a:rPr>
              <a:t>Variance sum minimization</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50358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Subset-Sum Estimation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If we have known the exact size of all traffic, we can directly calculate the optimal choice to achieve variance sum minimization</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134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Subset-Sum Estimation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If we have known the exact size of all traffic, we can directly calculate the optimal choice to achieve variance sum minimization</a:t>
            </a:r>
          </a:p>
          <a:p>
            <a:endParaRPr kumimoji="1" lang="en-US" altLang="zh-CN" dirty="0">
              <a:latin typeface="Times New Roman" charset="0"/>
              <a:ea typeface="Times New Roman" charset="0"/>
              <a:cs typeface="Times New Roman" charset="0"/>
            </a:endParaRPr>
          </a:p>
          <a:p>
            <a:r>
              <a:rPr kumimoji="1" lang="en-US" altLang="zh-CN" dirty="0">
                <a:latin typeface="Times New Roman" charset="0"/>
                <a:ea typeface="Times New Roman" charset="0"/>
                <a:cs typeface="Times New Roman" charset="0"/>
              </a:rPr>
              <a:t>God’s perspective? -- unrealistic</a:t>
            </a:r>
          </a:p>
          <a:p>
            <a:r>
              <a:rPr kumimoji="1" lang="en-US" altLang="zh-CN" dirty="0">
                <a:latin typeface="Times New Roman" charset="0"/>
                <a:ea typeface="Times New Roman" charset="0"/>
                <a:cs typeface="Times New Roman" charset="0"/>
              </a:rPr>
              <a:t>Computation based on overall data? – low throughput</a:t>
            </a:r>
          </a:p>
          <a:p>
            <a:pPr lvl="1"/>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5978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Our solution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Fit in sketch-based data structure</a:t>
            </a:r>
          </a:p>
          <a:p>
            <a:r>
              <a:rPr kumimoji="1" lang="en-US" altLang="zh-CN" dirty="0">
                <a:latin typeface="Times New Roman" charset="0"/>
                <a:ea typeface="Times New Roman" charset="0"/>
                <a:cs typeface="Times New Roman" charset="0"/>
              </a:rPr>
              <a:t>Minimize variance sum locally</a:t>
            </a:r>
          </a:p>
        </p:txBody>
      </p:sp>
    </p:spTree>
    <p:extLst>
      <p:ext uri="{BB962C8B-B14F-4D97-AF65-F5344CB8AC3E}">
        <p14:creationId xmlns:p14="http://schemas.microsoft.com/office/powerpoint/2010/main" val="1165919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623247C-369A-F04E-AEFA-A7F98653C3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kumimoji="1" lang="en-US" altLang="zh-CN" sz="5200" dirty="0">
                <a:latin typeface="Times New Roman" panose="02020603050405020304" pitchFamily="18" charset="0"/>
                <a:cs typeface="Times New Roman" panose="02020603050405020304" pitchFamily="18" charset="0"/>
              </a:rPr>
              <a:t>3 Overview</a:t>
            </a:r>
          </a:p>
        </p:txBody>
      </p:sp>
    </p:spTree>
    <p:extLst>
      <p:ext uri="{BB962C8B-B14F-4D97-AF65-F5344CB8AC3E}">
        <p14:creationId xmlns:p14="http://schemas.microsoft.com/office/powerpoint/2010/main" val="3279625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9ED5833-B85B-4103-8A3B-CAB0308E6C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xmlns="" id="{5623247C-369A-F04E-AEFA-A7F98653C3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kumimoji="1" lang="en-US" altLang="zh-CN" sz="5200" dirty="0">
                <a:latin typeface="Times New Roman" panose="02020603050405020304" pitchFamily="18" charset="0"/>
                <a:cs typeface="Times New Roman" panose="02020603050405020304" pitchFamily="18" charset="0"/>
              </a:rPr>
              <a:t>1.1 Background and Motivation</a:t>
            </a:r>
          </a:p>
        </p:txBody>
      </p:sp>
      <p:pic>
        <p:nvPicPr>
          <p:cNvPr id="7" name="图片 6" descr="图示&#10;&#10;描述已自动生成">
            <a:extLst>
              <a:ext uri="{FF2B5EF4-FFF2-40B4-BE49-F238E27FC236}">
                <a16:creationId xmlns:a16="http://schemas.microsoft.com/office/drawing/2014/main" xmlns="" id="{0CF54521-CC0B-DF49-8831-759E7130C1FC}"/>
              </a:ext>
            </a:extLst>
          </p:cNvPr>
          <p:cNvPicPr>
            <a:picLocks noChangeAspect="1"/>
          </p:cNvPicPr>
          <p:nvPr/>
        </p:nvPicPr>
        <p:blipFill>
          <a:blip r:embed="rId3"/>
          <a:stretch>
            <a:fillRect/>
          </a:stretch>
        </p:blipFill>
        <p:spPr>
          <a:xfrm>
            <a:off x="726322" y="2505720"/>
            <a:ext cx="4729861" cy="3346376"/>
          </a:xfrm>
          <a:prstGeom prst="rect">
            <a:avLst/>
          </a:prstGeom>
        </p:spPr>
      </p:pic>
      <p:pic>
        <p:nvPicPr>
          <p:cNvPr id="5" name="图片 4" descr="图示&#10;&#10;描述已自动生成">
            <a:extLst>
              <a:ext uri="{FF2B5EF4-FFF2-40B4-BE49-F238E27FC236}">
                <a16:creationId xmlns:a16="http://schemas.microsoft.com/office/drawing/2014/main" xmlns="" id="{3E5AE733-5896-9743-8A7E-09451E85D813}"/>
              </a:ext>
            </a:extLst>
          </p:cNvPr>
          <p:cNvPicPr>
            <a:picLocks noChangeAspect="1"/>
          </p:cNvPicPr>
          <p:nvPr/>
        </p:nvPicPr>
        <p:blipFill>
          <a:blip r:embed="rId4"/>
          <a:stretch>
            <a:fillRect/>
          </a:stretch>
        </p:blipFill>
        <p:spPr>
          <a:xfrm>
            <a:off x="6182506" y="3214889"/>
            <a:ext cx="5828261" cy="2200167"/>
          </a:xfrm>
          <a:prstGeom prst="rect">
            <a:avLst/>
          </a:prstGeom>
        </p:spPr>
      </p:pic>
    </p:spTree>
    <p:extLst>
      <p:ext uri="{BB962C8B-B14F-4D97-AF65-F5344CB8AC3E}">
        <p14:creationId xmlns:p14="http://schemas.microsoft.com/office/powerpoint/2010/main" val="3773275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4010966" y="407582"/>
            <a:ext cx="2729905" cy="523220"/>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Applications</a:t>
            </a:r>
          </a:p>
        </p:txBody>
      </p:sp>
      <mc:AlternateContent xmlns:mc="http://schemas.openxmlformats.org/markup-compatibility/2006" xmlns:a14="http://schemas.microsoft.com/office/drawing/2010/main">
        <mc:Choice Requires="a14">
          <p:sp>
            <p:nvSpPr>
              <p:cNvPr id="13" name="矩形 12"/>
              <p:cNvSpPr/>
              <p:nvPr/>
            </p:nvSpPr>
            <p:spPr>
              <a:xfrm flipH="1">
                <a:off x="94801" y="2217564"/>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Control Plane </a:t>
                </a:r>
                <a14:m>
                  <m:oMath xmlns:m="http://schemas.openxmlformats.org/officeDocument/2006/math">
                    <m:r>
                      <m:rPr>
                        <m:nor/>
                      </m:rPr>
                      <a:rPr lang="en-US" altLang="zh-CN" sz="2800"/>
                      <m:t>§</m:t>
                    </m:r>
                  </m:oMath>
                </a14:m>
                <a:r>
                  <a:rPr kumimoji="1" lang="en-US" altLang="zh-CN" sz="2800" dirty="0">
                    <a:latin typeface="Times New Roman" charset="0"/>
                    <a:ea typeface="Times New Roman" charset="0"/>
                    <a:cs typeface="Times New Roman" charset="0"/>
                  </a:rPr>
                  <a:t>4.3</a:t>
                </a:r>
              </a:p>
            </p:txBody>
          </p:sp>
        </mc:Choice>
        <mc:Fallback xmlns="">
          <p:sp>
            <p:nvSpPr>
              <p:cNvPr id="13" name="矩形 12"/>
              <p:cNvSpPr>
                <a:spLocks noRot="1" noChangeAspect="1" noMove="1" noResize="1" noEditPoints="1" noAdjustHandles="1" noChangeArrowheads="1" noChangeShapeType="1" noTextEdit="1"/>
              </p:cNvSpPr>
              <p:nvPr/>
            </p:nvSpPr>
            <p:spPr>
              <a:xfrm flipH="1">
                <a:off x="94801" y="2217564"/>
                <a:ext cx="2729905" cy="954107"/>
              </a:xfrm>
              <a:prstGeom prst="rect">
                <a:avLst/>
              </a:prstGeom>
              <a:blipFill rotWithShape="0">
                <a:blip r:embed="rId2"/>
                <a:stretch>
                  <a:fillRect t="-7051" b="-17308"/>
                </a:stretch>
              </a:blipFill>
            </p:spPr>
            <p:txBody>
              <a:bodyPr/>
              <a:lstStyle/>
              <a:p>
                <a:r>
                  <a:rPr lang="zh-CN" altLang="en-US">
                    <a:noFill/>
                  </a:rPr>
                  <a:t> </a:t>
                </a:r>
              </a:p>
            </p:txBody>
          </p:sp>
        </mc:Fallback>
      </mc:AlternateContent>
      <p:cxnSp>
        <p:nvCxnSpPr>
          <p:cNvPr id="15" name="直线连接符 14"/>
          <p:cNvCxnSpPr/>
          <p:nvPr/>
        </p:nvCxnSpPr>
        <p:spPr>
          <a:xfrm>
            <a:off x="766762" y="1500188"/>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766762" y="3467096"/>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0" name="组 19"/>
          <p:cNvGrpSpPr/>
          <p:nvPr/>
        </p:nvGrpSpPr>
        <p:grpSpPr>
          <a:xfrm>
            <a:off x="7899993" y="2002960"/>
            <a:ext cx="2729905" cy="1166484"/>
            <a:chOff x="7860009" y="2202820"/>
            <a:chExt cx="2729905" cy="1166484"/>
          </a:xfrm>
        </p:grpSpPr>
        <p:sp>
          <p:nvSpPr>
            <p:cNvPr id="12" name="圆角矩形 11"/>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flipH="1">
              <a:off x="7860009" y="2263274"/>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Topology information</a:t>
              </a:r>
            </a:p>
          </p:txBody>
        </p:sp>
      </p:grpSp>
      <p:sp>
        <p:nvSpPr>
          <p:cNvPr id="19" name="矩形 18"/>
          <p:cNvSpPr/>
          <p:nvPr/>
        </p:nvSpPr>
        <p:spPr>
          <a:xfrm flipH="1">
            <a:off x="2381301" y="1034729"/>
            <a:ext cx="2321223" cy="830997"/>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Dimensions Requirements</a:t>
            </a:r>
          </a:p>
        </p:txBody>
      </p:sp>
      <p:sp>
        <p:nvSpPr>
          <p:cNvPr id="24" name="矩形 23"/>
          <p:cNvSpPr/>
          <p:nvPr/>
        </p:nvSpPr>
        <p:spPr>
          <a:xfrm>
            <a:off x="3667425" y="2231396"/>
            <a:ext cx="3501570" cy="66896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flipH="1">
            <a:off x="4119107" y="2298264"/>
            <a:ext cx="2729905" cy="523220"/>
          </a:xfrm>
          <a:prstGeom prst="rect">
            <a:avLst/>
          </a:prstGeom>
        </p:spPr>
        <p:txBody>
          <a:bodyPr wrap="square">
            <a:spAutoFit/>
          </a:bodyPr>
          <a:lstStyle/>
          <a:p>
            <a:pPr algn="ctr"/>
            <a:r>
              <a:rPr kumimoji="1" lang="en-US" altLang="zh-CN" sz="2800">
                <a:latin typeface="Times New Roman" charset="0"/>
                <a:ea typeface="Times New Roman" charset="0"/>
                <a:cs typeface="Times New Roman" charset="0"/>
              </a:rPr>
              <a:t>Aggregation</a:t>
            </a:r>
            <a:endParaRPr kumimoji="1" lang="en-US" altLang="zh-CN" sz="2800" dirty="0">
              <a:latin typeface="Times New Roman" charset="0"/>
              <a:ea typeface="Times New Roman" charset="0"/>
              <a:cs typeface="Times New Roman" charset="0"/>
            </a:endParaRPr>
          </a:p>
        </p:txBody>
      </p:sp>
      <p:sp>
        <p:nvSpPr>
          <p:cNvPr id="26" name="矩形 25"/>
          <p:cNvSpPr/>
          <p:nvPr/>
        </p:nvSpPr>
        <p:spPr>
          <a:xfrm flipH="1">
            <a:off x="6016030" y="1034729"/>
            <a:ext cx="2321223" cy="830997"/>
          </a:xfrm>
          <a:prstGeom prst="rect">
            <a:avLst/>
          </a:prstGeom>
        </p:spPr>
        <p:txBody>
          <a:bodyPr wrap="square">
            <a:spAutoFit/>
          </a:bodyPr>
          <a:lstStyle/>
          <a:p>
            <a:pPr algn="ctr"/>
            <a:r>
              <a:rPr kumimoji="1" lang="en-US" altLang="zh-CN" sz="2400">
                <a:latin typeface="Times New Roman" charset="0"/>
                <a:ea typeface="Times New Roman" charset="0"/>
                <a:cs typeface="Times New Roman" charset="0"/>
              </a:rPr>
              <a:t>Aggregation Result</a:t>
            </a:r>
            <a:endParaRPr kumimoji="1" lang="en-US" altLang="zh-CN" sz="2400" dirty="0">
              <a:latin typeface="Times New Roman" charset="0"/>
              <a:ea typeface="Times New Roman" charset="0"/>
              <a:cs typeface="Times New Roman" charset="0"/>
            </a:endParaRPr>
          </a:p>
        </p:txBody>
      </p:sp>
      <p:cxnSp>
        <p:nvCxnSpPr>
          <p:cNvPr id="32" name="直线箭头连接符 31"/>
          <p:cNvCxnSpPr/>
          <p:nvPr/>
        </p:nvCxnSpPr>
        <p:spPr>
          <a:xfrm>
            <a:off x="4872038" y="1063304"/>
            <a:ext cx="0" cy="9615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rot="10800000">
            <a:off x="5967413" y="1063305"/>
            <a:ext cx="0" cy="9612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flipV="1">
            <a:off x="7363093" y="2606782"/>
            <a:ext cx="630982" cy="31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flipH="1" flipV="1">
            <a:off x="5453212" y="3046466"/>
            <a:ext cx="0" cy="10683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flipH="1">
            <a:off x="5277396" y="3048846"/>
            <a:ext cx="2321223" cy="830997"/>
          </a:xfrm>
          <a:prstGeom prst="rect">
            <a:avLst/>
          </a:prstGeom>
        </p:spPr>
        <p:txBody>
          <a:bodyPr wrap="square">
            <a:spAutoFit/>
          </a:bodyPr>
          <a:lstStyle/>
          <a:p>
            <a:pPr algn="ctr"/>
            <a:r>
              <a:rPr kumimoji="1" lang="en-US" altLang="zh-CN" sz="2400">
                <a:latin typeface="Times New Roman" charset="0"/>
                <a:ea typeface="Times New Roman" charset="0"/>
                <a:cs typeface="Times New Roman" charset="0"/>
              </a:rPr>
              <a:t>Sketches</a:t>
            </a:r>
            <a:r>
              <a:rPr kumimoji="1" lang="zh-CN" altLang="en-US" sz="2400" dirty="0">
                <a:latin typeface="Times New Roman" charset="0"/>
                <a:ea typeface="Times New Roman" charset="0"/>
                <a:cs typeface="Times New Roman" charset="0"/>
              </a:rPr>
              <a:t> </a:t>
            </a:r>
            <a:r>
              <a:rPr kumimoji="1" lang="en-US" altLang="zh-CN" sz="2400" dirty="0">
                <a:latin typeface="Times New Roman" charset="0"/>
                <a:ea typeface="Times New Roman" charset="0"/>
                <a:cs typeface="Times New Roman" charset="0"/>
              </a:rPr>
              <a:t>Collection</a:t>
            </a:r>
          </a:p>
        </p:txBody>
      </p:sp>
      <p:sp>
        <p:nvSpPr>
          <p:cNvPr id="42" name="矩形 41"/>
          <p:cNvSpPr/>
          <p:nvPr/>
        </p:nvSpPr>
        <p:spPr>
          <a:xfrm flipH="1">
            <a:off x="7942857" y="3910500"/>
            <a:ext cx="2321223" cy="1200329"/>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Measurement on min-granularity dimension </a:t>
            </a:r>
          </a:p>
        </p:txBody>
      </p:sp>
      <mc:AlternateContent xmlns:mc="http://schemas.openxmlformats.org/markup-compatibility/2006" xmlns:a14="http://schemas.microsoft.com/office/drawing/2010/main">
        <mc:Choice Requires="a14">
          <p:sp>
            <p:nvSpPr>
              <p:cNvPr id="43" name="矩形 42"/>
              <p:cNvSpPr/>
              <p:nvPr/>
            </p:nvSpPr>
            <p:spPr>
              <a:xfrm flipH="1">
                <a:off x="173335" y="4545247"/>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Data Plane</a:t>
                </a:r>
              </a:p>
              <a:p>
                <a:pPr algn="ctr"/>
                <a14:m>
                  <m:oMath xmlns:m="http://schemas.openxmlformats.org/officeDocument/2006/math">
                    <m:r>
                      <m:rPr>
                        <m:nor/>
                      </m:rPr>
                      <a:rPr lang="en-US" altLang="zh-CN" sz="2800"/>
                      <m:t>§</m:t>
                    </m:r>
                  </m:oMath>
                </a14:m>
                <a:r>
                  <a:rPr kumimoji="1" lang="en-US" altLang="zh-CN" sz="2800" dirty="0">
                    <a:latin typeface="Times New Roman" charset="0"/>
                    <a:ea typeface="Times New Roman" charset="0"/>
                    <a:cs typeface="Times New Roman" charset="0"/>
                  </a:rPr>
                  <a:t>4.1, </a:t>
                </a:r>
                <a14:m>
                  <m:oMath xmlns:m="http://schemas.openxmlformats.org/officeDocument/2006/math">
                    <m:r>
                      <m:rPr>
                        <m:nor/>
                      </m:rPr>
                      <a:rPr lang="en-US" altLang="zh-CN" sz="2800"/>
                      <m:t>§</m:t>
                    </m:r>
                  </m:oMath>
                </a14:m>
                <a:r>
                  <a:rPr kumimoji="1" lang="en-US" altLang="zh-CN" sz="2800" dirty="0">
                    <a:latin typeface="Times New Roman" charset="0"/>
                    <a:ea typeface="Times New Roman" charset="0"/>
                    <a:cs typeface="Times New Roman" charset="0"/>
                  </a:rPr>
                  <a:t>4.2</a:t>
                </a:r>
              </a:p>
            </p:txBody>
          </p:sp>
        </mc:Choice>
        <mc:Fallback xmlns="">
          <p:sp>
            <p:nvSpPr>
              <p:cNvPr id="43" name="矩形 42"/>
              <p:cNvSpPr>
                <a:spLocks noRot="1" noChangeAspect="1" noMove="1" noResize="1" noEditPoints="1" noAdjustHandles="1" noChangeArrowheads="1" noChangeShapeType="1" noTextEdit="1"/>
              </p:cNvSpPr>
              <p:nvPr/>
            </p:nvSpPr>
            <p:spPr>
              <a:xfrm flipH="1">
                <a:off x="173335" y="4545247"/>
                <a:ext cx="2729905" cy="954107"/>
              </a:xfrm>
              <a:prstGeom prst="rect">
                <a:avLst/>
              </a:prstGeom>
              <a:blipFill>
                <a:blip r:embed="rId3"/>
                <a:stretch>
                  <a:fillRect t="-8000" b="-18667"/>
                </a:stretch>
              </a:blipFill>
            </p:spPr>
            <p:txBody>
              <a:bodyPr/>
              <a:lstStyle/>
              <a:p>
                <a:r>
                  <a:rPr lang="zh-CN" altLang="en-US">
                    <a:noFill/>
                  </a:rPr>
                  <a:t> </a:t>
                </a:r>
              </a:p>
            </p:txBody>
          </p:sp>
        </mc:Fallback>
      </mc:AlternateContent>
      <p:sp>
        <p:nvSpPr>
          <p:cNvPr id="45" name="椭圆 44"/>
          <p:cNvSpPr/>
          <p:nvPr/>
        </p:nvSpPr>
        <p:spPr>
          <a:xfrm>
            <a:off x="2817168" y="4260902"/>
            <a:ext cx="5272087" cy="2257425"/>
          </a:xfrm>
          <a:prstGeom prst="ellipse">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39120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4.1 Basic Version</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5" name="表格 4">
            <a:extLst>
              <a:ext uri="{FF2B5EF4-FFF2-40B4-BE49-F238E27FC236}">
                <a16:creationId xmlns:a16="http://schemas.microsoft.com/office/drawing/2014/main" xmlns="" id="{BBD8331B-80DE-5E4F-9E00-43915192637C}"/>
              </a:ext>
            </a:extLst>
          </p:cNvPr>
          <p:cNvGraphicFramePr>
            <a:graphicFrameLocks noGrp="1"/>
          </p:cNvGraphicFramePr>
          <p:nvPr>
            <p:extLst>
              <p:ext uri="{D42A27DB-BD31-4B8C-83A1-F6EECF244321}">
                <p14:modId xmlns:p14="http://schemas.microsoft.com/office/powerpoint/2010/main" val="408490111"/>
              </p:ext>
            </p:extLst>
          </p:nvPr>
        </p:nvGraphicFramePr>
        <p:xfrm>
          <a:off x="2098851" y="3713044"/>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graphicFrame>
        <p:nvGraphicFramePr>
          <p:cNvPr id="6" name="表格 5">
            <a:extLst>
              <a:ext uri="{FF2B5EF4-FFF2-40B4-BE49-F238E27FC236}">
                <a16:creationId xmlns:a16="http://schemas.microsoft.com/office/drawing/2014/main" xmlns="" id="{5B4F8785-5EE0-884C-A840-D9ED4AA8430C}"/>
              </a:ext>
            </a:extLst>
          </p:cNvPr>
          <p:cNvGraphicFramePr>
            <a:graphicFrameLocks noGrp="1"/>
          </p:cNvGraphicFramePr>
          <p:nvPr>
            <p:extLst>
              <p:ext uri="{D42A27DB-BD31-4B8C-83A1-F6EECF244321}">
                <p14:modId xmlns:p14="http://schemas.microsoft.com/office/powerpoint/2010/main" val="2135559765"/>
              </p:ext>
            </p:extLst>
          </p:nvPr>
        </p:nvGraphicFramePr>
        <p:xfrm>
          <a:off x="2098851" y="4816914"/>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graphicFrame>
        <p:nvGraphicFramePr>
          <p:cNvPr id="7" name="表格 6">
            <a:extLst>
              <a:ext uri="{FF2B5EF4-FFF2-40B4-BE49-F238E27FC236}">
                <a16:creationId xmlns:a16="http://schemas.microsoft.com/office/drawing/2014/main" xmlns="" id="{155A077A-D314-104E-9636-10BCB5AFF1D1}"/>
              </a:ext>
            </a:extLst>
          </p:cNvPr>
          <p:cNvGraphicFramePr>
            <a:graphicFrameLocks noGrp="1"/>
          </p:cNvGraphicFramePr>
          <p:nvPr>
            <p:extLst>
              <p:ext uri="{D42A27DB-BD31-4B8C-83A1-F6EECF244321}">
                <p14:modId xmlns:p14="http://schemas.microsoft.com/office/powerpoint/2010/main" val="1458778044"/>
              </p:ext>
            </p:extLst>
          </p:nvPr>
        </p:nvGraphicFramePr>
        <p:xfrm>
          <a:off x="2098851" y="5920784"/>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xmlns="" id="{296B7145-B712-2440-A166-8D5BDDA90570}"/>
                  </a:ext>
                </a:extLst>
              </p:cNvPr>
              <p:cNvSpPr txBox="1"/>
              <p:nvPr/>
            </p:nvSpPr>
            <p:spPr>
              <a:xfrm>
                <a:off x="5340096" y="1939798"/>
                <a:ext cx="195541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1" i="1" smtClean="0">
                              <a:latin typeface="Cambria Math" charset="0"/>
                            </a:rPr>
                          </m:ctrlPr>
                        </m:sSubPr>
                        <m:e>
                          <m:r>
                            <a:rPr kumimoji="1" lang="en-US" altLang="zh-CN" sz="2800" b="1" i="1" smtClean="0">
                              <a:latin typeface="Cambria Math" charset="0"/>
                            </a:rPr>
                            <m:t>(</m:t>
                          </m:r>
                          <m:r>
                            <a:rPr kumimoji="1" lang="en-US" altLang="zh-CN" sz="2800" b="1" i="1" smtClean="0">
                              <a:latin typeface="Cambria Math" panose="02040503050406030204" pitchFamily="18" charset="0"/>
                            </a:rPr>
                            <m:t>𝒆</m:t>
                          </m:r>
                        </m:e>
                        <m:sub>
                          <m:r>
                            <a:rPr kumimoji="1" lang="en-US" altLang="zh-CN" sz="2800" b="1" i="1" smtClean="0">
                              <a:latin typeface="Cambria Math" panose="02040503050406030204" pitchFamily="18" charset="0"/>
                            </a:rPr>
                            <m:t>𝒊</m:t>
                          </m:r>
                        </m:sub>
                      </m:sSub>
                      <m:r>
                        <a:rPr kumimoji="1" lang="en-US" altLang="zh-CN" sz="2800" b="1" i="1" smtClean="0">
                          <a:latin typeface="Cambria Math" charset="0"/>
                        </a:rPr>
                        <m:t>,</m:t>
                      </m:r>
                      <m:sSub>
                        <m:sSubPr>
                          <m:ctrlPr>
                            <a:rPr kumimoji="1" lang="en-US" altLang="zh-CN" sz="2800" b="1" i="1" smtClean="0">
                              <a:latin typeface="Cambria Math" charset="0"/>
                            </a:rPr>
                          </m:ctrlPr>
                        </m:sSubPr>
                        <m:e>
                          <m:r>
                            <a:rPr kumimoji="1" lang="en-US" altLang="zh-CN" sz="2800" b="1" i="1" smtClean="0">
                              <a:latin typeface="Cambria Math" charset="0"/>
                            </a:rPr>
                            <m:t>𝒘</m:t>
                          </m:r>
                        </m:e>
                        <m:sub>
                          <m:r>
                            <a:rPr kumimoji="1" lang="en-US" altLang="zh-CN" sz="2800" b="1" i="1" smtClean="0">
                              <a:latin typeface="Cambria Math" charset="0"/>
                            </a:rPr>
                            <m:t>𝒊</m:t>
                          </m:r>
                        </m:sub>
                      </m:sSub>
                      <m:r>
                        <a:rPr kumimoji="1" lang="en-US" altLang="zh-CN" sz="2800" b="1" i="1" smtClean="0">
                          <a:latin typeface="Cambria Math" charset="0"/>
                        </a:rPr>
                        <m:t>)</m:t>
                      </m:r>
                    </m:oMath>
                  </m:oMathPara>
                </a14:m>
                <a:endParaRPr kumimoji="1" lang="zh-CN" altLang="en-US" sz="2800" b="1" dirty="0"/>
              </a:p>
            </p:txBody>
          </p:sp>
        </mc:Choice>
        <mc:Fallback xmlns="">
          <p:sp>
            <p:nvSpPr>
              <p:cNvPr id="10" name="文本框 9">
                <a:extLst>
                  <a:ext uri="{FF2B5EF4-FFF2-40B4-BE49-F238E27FC236}">
                    <a16:creationId xmlns:a16="http://schemas.microsoft.com/office/drawing/2014/main" xmlns="" xmlns:a14="http://schemas.microsoft.com/office/drawing/2010/main" id="{296B7145-B712-2440-A166-8D5BDDA90570}"/>
                  </a:ext>
                </a:extLst>
              </p:cNvPr>
              <p:cNvSpPr txBox="1">
                <a:spLocks noRot="1" noChangeAspect="1" noMove="1" noResize="1" noEditPoints="1" noAdjustHandles="1" noChangeArrowheads="1" noChangeShapeType="1" noTextEdit="1"/>
              </p:cNvSpPr>
              <p:nvPr/>
            </p:nvSpPr>
            <p:spPr>
              <a:xfrm>
                <a:off x="5340096" y="1939798"/>
                <a:ext cx="1955411" cy="430887"/>
              </a:xfrm>
              <a:prstGeom prst="rect">
                <a:avLst/>
              </a:prstGeom>
              <a:blipFill rotWithShape="0">
                <a:blip r:embed="rId2"/>
                <a:stretch>
                  <a:fillRect/>
                </a:stretch>
              </a:blipFill>
            </p:spPr>
            <p:txBody>
              <a:bodyPr/>
              <a:lstStyle/>
              <a:p>
                <a:r>
                  <a:rPr lang="zh-CN" altLang="en-US">
                    <a:noFill/>
                  </a:rPr>
                  <a:t> </a:t>
                </a:r>
              </a:p>
            </p:txBody>
          </p:sp>
        </mc:Fallback>
      </mc:AlternateContent>
      <p:cxnSp>
        <p:nvCxnSpPr>
          <p:cNvPr id="11" name="直线箭头连接符 10">
            <a:extLst>
              <a:ext uri="{FF2B5EF4-FFF2-40B4-BE49-F238E27FC236}">
                <a16:creationId xmlns:a16="http://schemas.microsoft.com/office/drawing/2014/main" xmlns="" id="{E1DDCB3A-93A3-F947-8936-2FD7D8DCC488}"/>
              </a:ext>
            </a:extLst>
          </p:cNvPr>
          <p:cNvCxnSpPr>
            <a:stCxn id="12" idx="4"/>
          </p:cNvCxnSpPr>
          <p:nvPr/>
        </p:nvCxnSpPr>
        <p:spPr>
          <a:xfrm flipH="1">
            <a:off x="3588526" y="2483547"/>
            <a:ext cx="2743200" cy="1229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xmlns="" id="{AB28E39D-46A0-5B49-82B6-E57B9F0DD9FB}"/>
              </a:ext>
            </a:extLst>
          </p:cNvPr>
          <p:cNvCxnSpPr>
            <a:cxnSpLocks/>
            <a:stCxn id="12" idx="4"/>
          </p:cNvCxnSpPr>
          <p:nvPr/>
        </p:nvCxnSpPr>
        <p:spPr>
          <a:xfrm flipH="1">
            <a:off x="5577964" y="2483547"/>
            <a:ext cx="753762" cy="23333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xmlns="" id="{48149428-2E7B-484E-BD02-0820295C5E2F}"/>
              </a:ext>
            </a:extLst>
          </p:cNvPr>
          <p:cNvCxnSpPr>
            <a:cxnSpLocks/>
            <a:stCxn id="12" idx="4"/>
          </p:cNvCxnSpPr>
          <p:nvPr/>
        </p:nvCxnSpPr>
        <p:spPr>
          <a:xfrm>
            <a:off x="6331726" y="2483547"/>
            <a:ext cx="2435311" cy="3437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xmlns="" id="{A8CB5AC8-59AE-C443-86CD-C750A4B240BC}"/>
                  </a:ext>
                </a:extLst>
              </p:cNvPr>
              <p:cNvSpPr txBox="1"/>
              <p:nvPr/>
            </p:nvSpPr>
            <p:spPr>
              <a:xfrm>
                <a:off x="3855225" y="2707762"/>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𝟏</m:t>
                          </m:r>
                        </m:sub>
                      </m:sSub>
                    </m:oMath>
                  </m:oMathPara>
                </a14:m>
                <a:endParaRPr kumimoji="1" lang="zh-CN" altLang="en-US" sz="2400" b="1" dirty="0"/>
              </a:p>
            </p:txBody>
          </p:sp>
        </mc:Choice>
        <mc:Fallback xmlns="">
          <p:sp>
            <p:nvSpPr>
              <p:cNvPr id="14" name="文本框 13">
                <a:extLst>
                  <a:ext uri="{FF2B5EF4-FFF2-40B4-BE49-F238E27FC236}">
                    <a16:creationId xmlns:a16="http://schemas.microsoft.com/office/drawing/2014/main" xmlns="" xmlns:a14="http://schemas.microsoft.com/office/drawing/2010/main" id="{A8CB5AC8-59AE-C443-86CD-C750A4B240BC}"/>
                  </a:ext>
                </a:extLst>
              </p:cNvPr>
              <p:cNvSpPr txBox="1">
                <a:spLocks noRot="1" noChangeAspect="1" noMove="1" noResize="1" noEditPoints="1" noAdjustHandles="1" noChangeArrowheads="1" noChangeShapeType="1" noTextEdit="1"/>
              </p:cNvSpPr>
              <p:nvPr/>
            </p:nvSpPr>
            <p:spPr>
              <a:xfrm>
                <a:off x="3855225" y="2707762"/>
                <a:ext cx="1229498" cy="369332"/>
              </a:xfrm>
              <a:prstGeom prst="rect">
                <a:avLst/>
              </a:prstGeom>
              <a:blipFill rotWithShape="0">
                <a:blip r:embed="rId3"/>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xmlns="" id="{BD55B4B9-A03A-684D-8A7E-A30160DD9D94}"/>
                  </a:ext>
                </a:extLst>
              </p:cNvPr>
              <p:cNvSpPr txBox="1"/>
              <p:nvPr/>
            </p:nvSpPr>
            <p:spPr>
              <a:xfrm>
                <a:off x="4725347" y="4221859"/>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𝟐</m:t>
                          </m:r>
                        </m:sub>
                      </m:sSub>
                    </m:oMath>
                  </m:oMathPara>
                </a14:m>
                <a:endParaRPr kumimoji="1" lang="zh-CN" altLang="en-US" sz="2400" b="1" dirty="0"/>
              </a:p>
            </p:txBody>
          </p:sp>
        </mc:Choice>
        <mc:Fallback xmlns="">
          <p:sp>
            <p:nvSpPr>
              <p:cNvPr id="15" name="文本框 14">
                <a:extLst>
                  <a:ext uri="{FF2B5EF4-FFF2-40B4-BE49-F238E27FC236}">
                    <a16:creationId xmlns:a16="http://schemas.microsoft.com/office/drawing/2014/main" xmlns="" xmlns:a14="http://schemas.microsoft.com/office/drawing/2010/main" id="{BD55B4B9-A03A-684D-8A7E-A30160DD9D94}"/>
                  </a:ext>
                </a:extLst>
              </p:cNvPr>
              <p:cNvSpPr txBox="1">
                <a:spLocks noRot="1" noChangeAspect="1" noMove="1" noResize="1" noEditPoints="1" noAdjustHandles="1" noChangeArrowheads="1" noChangeShapeType="1" noTextEdit="1"/>
              </p:cNvSpPr>
              <p:nvPr/>
            </p:nvSpPr>
            <p:spPr>
              <a:xfrm>
                <a:off x="4725347" y="4221859"/>
                <a:ext cx="1229498" cy="369332"/>
              </a:xfrm>
              <a:prstGeom prst="rect">
                <a:avLst/>
              </a:prstGeom>
              <a:blipFill rotWithShape="0">
                <a:blip r:embed="rId4"/>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xmlns="" id="{8A6A7549-DEB2-C640-8E38-B6182AB03239}"/>
                  </a:ext>
                </a:extLst>
              </p:cNvPr>
              <p:cNvSpPr txBox="1"/>
              <p:nvPr/>
            </p:nvSpPr>
            <p:spPr>
              <a:xfrm>
                <a:off x="8424137" y="5369603"/>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𝟑</m:t>
                          </m:r>
                        </m:sub>
                      </m:sSub>
                    </m:oMath>
                  </m:oMathPara>
                </a14:m>
                <a:endParaRPr kumimoji="1" lang="zh-CN" altLang="en-US" sz="2400" b="1" dirty="0"/>
              </a:p>
            </p:txBody>
          </p:sp>
        </mc:Choice>
        <mc:Fallback xmlns="">
          <p:sp>
            <p:nvSpPr>
              <p:cNvPr id="16" name="文本框 15">
                <a:extLst>
                  <a:ext uri="{FF2B5EF4-FFF2-40B4-BE49-F238E27FC236}">
                    <a16:creationId xmlns:a16="http://schemas.microsoft.com/office/drawing/2014/main" xmlns="" xmlns:a14="http://schemas.microsoft.com/office/drawing/2010/main" id="{8A6A7549-DEB2-C640-8E38-B6182AB03239}"/>
                  </a:ext>
                </a:extLst>
              </p:cNvPr>
              <p:cNvSpPr txBox="1">
                <a:spLocks noRot="1" noChangeAspect="1" noMove="1" noResize="1" noEditPoints="1" noAdjustHandles="1" noChangeArrowheads="1" noChangeShapeType="1" noTextEdit="1"/>
              </p:cNvSpPr>
              <p:nvPr/>
            </p:nvSpPr>
            <p:spPr>
              <a:xfrm>
                <a:off x="8424137" y="5369603"/>
                <a:ext cx="1229498" cy="369332"/>
              </a:xfrm>
              <a:prstGeom prst="rect">
                <a:avLst/>
              </a:prstGeom>
              <a:blipFill rotWithShape="0">
                <a:blip r:embed="rId5"/>
                <a:stretch>
                  <a:fillRect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220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Minimize variance sum locally</a:t>
            </a:r>
          </a:p>
        </p:txBody>
      </p:sp>
      <mc:AlternateContent xmlns:mc="http://schemas.openxmlformats.org/markup-compatibility/2006" xmlns:a14="http://schemas.microsoft.com/office/drawing/2010/main">
        <mc:Choice Requires="a14">
          <p:sp>
            <p:nvSpPr>
              <p:cNvPr id="24" name="文本框 23"/>
              <p:cNvSpPr txBox="1"/>
              <p:nvPr/>
            </p:nvSpPr>
            <p:spPr>
              <a:xfrm>
                <a:off x="838200" y="2366024"/>
                <a:ext cx="13049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sSub>
                            <m:sSubPr>
                              <m:ctrlPr>
                                <a:rPr kumimoji="1" lang="en-US" altLang="zh-CN" sz="2400" b="1" i="1" smtClean="0">
                                  <a:latin typeface="Cambria Math" charset="0"/>
                                </a:rPr>
                              </m:ctrlPr>
                            </m:sSubPr>
                            <m:e>
                              <m:r>
                                <a:rPr kumimoji="1" lang="en-US" altLang="zh-CN" sz="2400" b="1" i="1" smtClean="0">
                                  <a:latin typeface="Cambria Math" charset="0"/>
                                </a:rPr>
                                <m:t>(</m:t>
                              </m:r>
                              <m:r>
                                <a:rPr kumimoji="1" lang="en-US" altLang="zh-CN" sz="2400" b="1" i="1" smtClean="0">
                                  <a:latin typeface="Cambria Math" charset="0"/>
                                </a:rPr>
                                <m:t>𝒆</m:t>
                              </m:r>
                            </m:e>
                            <m:sub>
                              <m:r>
                                <a:rPr kumimoji="1" lang="en-US" altLang="zh-CN" sz="2400" b="1" i="1" smtClean="0">
                                  <a:latin typeface="Cambria Math" charset="0"/>
                                </a:rPr>
                                <m:t>𝟏</m:t>
                              </m:r>
                            </m:sub>
                          </m:sSub>
                          <m:r>
                            <a:rPr kumimoji="1" lang="en-US" altLang="zh-CN" sz="2400" b="1" i="1" smtClean="0">
                              <a:latin typeface="Cambria Math" charset="0"/>
                            </a:rPr>
                            <m:t>, </m:t>
                          </m:r>
                          <m:r>
                            <a:rPr kumimoji="1" lang="en-US" altLang="zh-CN" sz="2400" b="1" i="1" smtClean="0">
                              <a:latin typeface="Cambria Math" charset="0"/>
                            </a:rPr>
                            <m:t>𝒘</m:t>
                          </m:r>
                        </m:e>
                        <m:sub>
                          <m:r>
                            <a:rPr kumimoji="1" lang="en-US" altLang="zh-CN" sz="2400" b="1" i="1" smtClean="0">
                              <a:latin typeface="Cambria Math" charset="0"/>
                            </a:rPr>
                            <m:t>𝟏</m:t>
                          </m:r>
                        </m:sub>
                      </m:sSub>
                      <m:r>
                        <a:rPr kumimoji="1" lang="en-US" altLang="zh-CN" sz="2400" b="1" i="1" smtClean="0">
                          <a:latin typeface="Cambria Math" charset="0"/>
                        </a:rPr>
                        <m:t>)</m:t>
                      </m:r>
                    </m:oMath>
                  </m:oMathPara>
                </a14:m>
                <a:endParaRPr kumimoji="1" lang="zh-CN" altLang="en-US" sz="2400" b="1" dirty="0"/>
              </a:p>
            </p:txBody>
          </p:sp>
        </mc:Choice>
        <mc:Fallback xmlns="">
          <p:sp>
            <p:nvSpPr>
              <p:cNvPr id="24" name="文本框 23"/>
              <p:cNvSpPr txBox="1">
                <a:spLocks noRot="1" noChangeAspect="1" noMove="1" noResize="1" noEditPoints="1" noAdjustHandles="1" noChangeArrowheads="1" noChangeShapeType="1" noTextEdit="1"/>
              </p:cNvSpPr>
              <p:nvPr/>
            </p:nvSpPr>
            <p:spPr>
              <a:xfrm>
                <a:off x="838200" y="2366024"/>
                <a:ext cx="1304936" cy="369332"/>
              </a:xfrm>
              <a:prstGeom prst="rect">
                <a:avLst/>
              </a:prstGeom>
              <a:blipFill rotWithShape="0">
                <a:blip r:embed="rId2"/>
                <a:stretch>
                  <a:fillRect l="-1869" r="-1869"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2848084" y="2372500"/>
                <a:ext cx="13049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sSub>
                            <m:sSubPr>
                              <m:ctrlPr>
                                <a:rPr kumimoji="1" lang="en-US" altLang="zh-CN" sz="2400" b="1" i="1" smtClean="0">
                                  <a:latin typeface="Cambria Math" charset="0"/>
                                </a:rPr>
                              </m:ctrlPr>
                            </m:sSubPr>
                            <m:e>
                              <m:r>
                                <a:rPr kumimoji="1" lang="en-US" altLang="zh-CN" sz="2400" b="1" i="1" smtClean="0">
                                  <a:latin typeface="Cambria Math" charset="0"/>
                                </a:rPr>
                                <m:t>(</m:t>
                              </m:r>
                              <m:r>
                                <a:rPr kumimoji="1" lang="en-US" altLang="zh-CN" sz="2400" b="1" i="1" smtClean="0">
                                  <a:latin typeface="Cambria Math" charset="0"/>
                                </a:rPr>
                                <m:t>𝒆</m:t>
                              </m:r>
                            </m:e>
                            <m:sub>
                              <m:r>
                                <a:rPr kumimoji="1" lang="en-US" altLang="zh-CN" sz="2400" b="1" i="1" smtClean="0">
                                  <a:latin typeface="Cambria Math" charset="0"/>
                                </a:rPr>
                                <m:t>𝟐</m:t>
                              </m:r>
                            </m:sub>
                          </m:sSub>
                          <m:r>
                            <a:rPr kumimoji="1" lang="en-US" altLang="zh-CN" sz="2400" b="1" i="1" smtClean="0">
                              <a:latin typeface="Cambria Math" charset="0"/>
                            </a:rPr>
                            <m:t>, </m:t>
                          </m:r>
                          <m:r>
                            <a:rPr kumimoji="1" lang="en-US" altLang="zh-CN" sz="2400" b="1" i="1" smtClean="0">
                              <a:latin typeface="Cambria Math" charset="0"/>
                            </a:rPr>
                            <m:t>𝒘</m:t>
                          </m:r>
                        </m:e>
                        <m:sub>
                          <m:r>
                            <a:rPr kumimoji="1" lang="en-US" altLang="zh-CN" sz="2400" b="1" i="1" smtClean="0">
                              <a:latin typeface="Cambria Math" charset="0"/>
                            </a:rPr>
                            <m:t>𝟐</m:t>
                          </m:r>
                        </m:sub>
                      </m:sSub>
                      <m:r>
                        <a:rPr kumimoji="1" lang="en-US" altLang="zh-CN" sz="2400" b="1" i="1" smtClean="0">
                          <a:latin typeface="Cambria Math" charset="0"/>
                        </a:rPr>
                        <m:t>)</m:t>
                      </m:r>
                    </m:oMath>
                  </m:oMathPara>
                </a14:m>
                <a:endParaRPr kumimoji="1" lang="zh-CN" altLang="en-US" sz="2400" b="1" dirty="0"/>
              </a:p>
            </p:txBody>
          </p:sp>
        </mc:Choice>
        <mc:Fallback xmlns="">
          <p:sp>
            <p:nvSpPr>
              <p:cNvPr id="25" name="文本框 24"/>
              <p:cNvSpPr txBox="1">
                <a:spLocks noRot="1" noChangeAspect="1" noMove="1" noResize="1" noEditPoints="1" noAdjustHandles="1" noChangeArrowheads="1" noChangeShapeType="1" noTextEdit="1"/>
              </p:cNvSpPr>
              <p:nvPr/>
            </p:nvSpPr>
            <p:spPr>
              <a:xfrm>
                <a:off x="2848084" y="2372500"/>
                <a:ext cx="1304936" cy="369332"/>
              </a:xfrm>
              <a:prstGeom prst="rect">
                <a:avLst/>
              </a:prstGeom>
              <a:blipFill rotWithShape="0">
                <a:blip r:embed="rId3"/>
                <a:stretch>
                  <a:fillRect l="-1402" r="-2336"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5572125" y="2155806"/>
                <a:ext cx="5781675" cy="12448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3600" b="0" i="1" smtClean="0">
                          <a:latin typeface="Cambria Math" charset="0"/>
                        </a:rPr>
                        <m:t>𝑃</m:t>
                      </m:r>
                      <m:d>
                        <m:dPr>
                          <m:ctrlPr>
                            <a:rPr kumimoji="1" lang="en-US" altLang="zh-CN" sz="3600" i="1" smtClean="0">
                              <a:latin typeface="Cambria Math" charset="0"/>
                            </a:rPr>
                          </m:ctrlPr>
                        </m:dPr>
                        <m:e>
                          <m:sSup>
                            <m:sSupPr>
                              <m:ctrlPr>
                                <a:rPr kumimoji="1" lang="en-US" altLang="zh-CN" sz="3200" i="1">
                                  <a:latin typeface="Cambria Math" charset="0"/>
                                </a:rPr>
                              </m:ctrlPr>
                            </m:sSupPr>
                            <m:e>
                              <m:r>
                                <a:rPr kumimoji="1" lang="en-US" altLang="zh-CN" sz="3200" b="0" i="1">
                                  <a:latin typeface="Cambria Math" charset="0"/>
                                </a:rPr>
                                <m:t>(</m:t>
                              </m:r>
                              <m:r>
                                <a:rPr kumimoji="1" lang="en-US" altLang="zh-CN" sz="3200" b="0" i="1">
                                  <a:latin typeface="Cambria Math" charset="0"/>
                                </a:rPr>
                                <m:t>𝑒</m:t>
                              </m:r>
                            </m:e>
                            <m:sup>
                              <m:r>
                                <a:rPr kumimoji="1" lang="en-US" altLang="zh-CN" sz="3200" b="0" i="1">
                                  <a:latin typeface="Cambria Math" charset="0"/>
                                </a:rPr>
                                <m:t>′</m:t>
                              </m:r>
                            </m:sup>
                          </m:sSup>
                          <m:r>
                            <a:rPr kumimoji="1" lang="en-US" altLang="zh-CN" sz="3200" b="0" i="1">
                              <a:latin typeface="Cambria Math" charset="0"/>
                            </a:rPr>
                            <m:t>,</m:t>
                          </m:r>
                          <m:sSup>
                            <m:sSupPr>
                              <m:ctrlPr>
                                <a:rPr kumimoji="1" lang="en-US" altLang="zh-CN" sz="3200" i="1">
                                  <a:latin typeface="Cambria Math" charset="0"/>
                                </a:rPr>
                              </m:ctrlPr>
                            </m:sSupPr>
                            <m:e>
                              <m:r>
                                <a:rPr kumimoji="1" lang="en-US" altLang="zh-CN" sz="3200" b="0" i="1">
                                  <a:latin typeface="Cambria Math" charset="0"/>
                                </a:rPr>
                                <m:t>𝑤</m:t>
                              </m:r>
                            </m:e>
                            <m:sup>
                              <m:r>
                                <a:rPr kumimoji="1" lang="en-US" altLang="zh-CN" sz="3200" b="0" i="1">
                                  <a:latin typeface="Cambria Math" charset="0"/>
                                </a:rPr>
                                <m:t>′</m:t>
                              </m:r>
                            </m:sup>
                          </m:sSup>
                          <m:r>
                            <a:rPr kumimoji="1" lang="en-US" altLang="zh-CN" sz="3200" b="0" i="1">
                              <a:latin typeface="Cambria Math" charset="0"/>
                            </a:rPr>
                            <m:t>)</m:t>
                          </m:r>
                          <m:r>
                            <m:rPr>
                              <m:nor/>
                            </m:rPr>
                            <a:rPr kumimoji="1" lang="zh-CN" altLang="en-US" sz="3200" dirty="0"/>
                            <m:t> </m:t>
                          </m:r>
                          <m:r>
                            <a:rPr kumimoji="1" lang="en-US" altLang="zh-CN" sz="3200" b="0" i="1" dirty="0" smtClean="0">
                              <a:latin typeface="Cambria Math" charset="0"/>
                            </a:rPr>
                            <m:t>=(</m:t>
                          </m:r>
                          <m:sSub>
                            <m:sSubPr>
                              <m:ctrlPr>
                                <a:rPr kumimoji="1" lang="en-US" altLang="zh-CN" sz="3200" i="1" dirty="0" smtClean="0">
                                  <a:latin typeface="Cambria Math" charset="0"/>
                                </a:rPr>
                              </m:ctrlPr>
                            </m:sSubPr>
                            <m:e>
                              <m:r>
                                <a:rPr kumimoji="1" lang="en-US" altLang="zh-CN" sz="3200" b="0" i="1" dirty="0" smtClean="0">
                                  <a:latin typeface="Cambria Math" charset="0"/>
                                </a:rPr>
                                <m:t>𝑒</m:t>
                              </m:r>
                            </m:e>
                            <m:sub>
                              <m:r>
                                <a:rPr kumimoji="1" lang="en-US" altLang="zh-CN" sz="3200" b="0" i="1" dirty="0" smtClean="0">
                                  <a:latin typeface="Cambria Math" charset="0"/>
                                </a:rPr>
                                <m:t>1</m:t>
                              </m:r>
                            </m:sub>
                          </m:sSub>
                          <m:r>
                            <a:rPr kumimoji="1" lang="en-US" altLang="zh-CN" sz="3200" b="0" i="1" dirty="0" smtClean="0">
                              <a:latin typeface="Cambria Math" charset="0"/>
                            </a:rPr>
                            <m:t>,</m:t>
                          </m:r>
                          <m:f>
                            <m:fPr>
                              <m:ctrlPr>
                                <a:rPr kumimoji="1" lang="bg-BG" altLang="zh-CN" sz="3200" i="1" dirty="0" smtClean="0">
                                  <a:latin typeface="Cambria Math" charset="0"/>
                                </a:rPr>
                              </m:ctrlPr>
                            </m:fPr>
                            <m:num>
                              <m:sSub>
                                <m:sSubPr>
                                  <m:ctrlPr>
                                    <a:rPr kumimoji="1" lang="en-US" altLang="zh-CN" sz="3200" i="1" dirty="0" smtClean="0">
                                      <a:latin typeface="Cambria Math" charset="0"/>
                                    </a:rPr>
                                  </m:ctrlPr>
                                </m:sSubPr>
                                <m:e>
                                  <m:r>
                                    <a:rPr kumimoji="1" lang="en-US" altLang="zh-CN" sz="3200" b="0" i="1" dirty="0" smtClean="0">
                                      <a:latin typeface="Cambria Math" charset="0"/>
                                    </a:rPr>
                                    <m:t>𝑤</m:t>
                                  </m:r>
                                </m:e>
                                <m:sub>
                                  <m:r>
                                    <a:rPr kumimoji="1" lang="en-US" altLang="zh-CN" sz="3200" b="0" i="1" dirty="0" smtClean="0">
                                      <a:latin typeface="Cambria Math" charset="0"/>
                                    </a:rPr>
                                    <m:t>1</m:t>
                                  </m:r>
                                </m:sub>
                              </m:sSub>
                            </m:num>
                            <m:den>
                              <m:sSub>
                                <m:sSubPr>
                                  <m:ctrlPr>
                                    <a:rPr kumimoji="1" lang="en-US" altLang="zh-CN" sz="3200" i="1" dirty="0" smtClean="0">
                                      <a:latin typeface="Cambria Math" charset="0"/>
                                    </a:rPr>
                                  </m:ctrlPr>
                                </m:sSubPr>
                                <m:e>
                                  <m:r>
                                    <a:rPr kumimoji="1" lang="en-US" altLang="zh-CN" sz="3200" b="0" i="1" dirty="0" smtClean="0">
                                      <a:latin typeface="Cambria Math" charset="0"/>
                                    </a:rPr>
                                    <m:t>𝑝</m:t>
                                  </m:r>
                                </m:e>
                                <m:sub>
                                  <m:r>
                                    <a:rPr kumimoji="1" lang="en-US" altLang="zh-CN" sz="3200" b="0" i="1" dirty="0" smtClean="0">
                                      <a:latin typeface="Cambria Math" charset="0"/>
                                    </a:rPr>
                                    <m:t>1</m:t>
                                  </m:r>
                                </m:sub>
                              </m:sSub>
                            </m:den>
                          </m:f>
                          <m:r>
                            <a:rPr kumimoji="1" lang="en-US" altLang="zh-CN" sz="3200" b="0" i="1" dirty="0" smtClean="0">
                              <a:latin typeface="Cambria Math" charset="0"/>
                            </a:rPr>
                            <m:t>)</m:t>
                          </m:r>
                          <m:r>
                            <a:rPr kumimoji="1" lang="en-US" altLang="zh-CN" sz="3200" b="0" i="1" smtClean="0">
                              <a:latin typeface="Cambria Math" charset="0"/>
                            </a:rPr>
                            <m:t> </m:t>
                          </m:r>
                        </m:e>
                      </m:d>
                      <m:r>
                        <a:rPr kumimoji="1" lang="en-US" altLang="zh-CN" sz="3600" b="0" i="1" smtClean="0">
                          <a:latin typeface="Cambria Math" charset="0"/>
                        </a:rPr>
                        <m:t>=</m:t>
                      </m:r>
                      <m:sSub>
                        <m:sSubPr>
                          <m:ctrlPr>
                            <a:rPr kumimoji="1" lang="en-US" altLang="zh-CN" sz="3600" i="1" smtClean="0">
                              <a:latin typeface="Cambria Math" charset="0"/>
                            </a:rPr>
                          </m:ctrlPr>
                        </m:sSubPr>
                        <m:e>
                          <m:r>
                            <a:rPr kumimoji="1" lang="en-US" altLang="zh-CN" sz="3600" b="0" i="1" smtClean="0">
                              <a:latin typeface="Cambria Math" charset="0"/>
                            </a:rPr>
                            <m:t>𝑝</m:t>
                          </m:r>
                        </m:e>
                        <m:sub>
                          <m:r>
                            <a:rPr kumimoji="1" lang="en-US" altLang="zh-CN" sz="3600" b="0" i="1" smtClean="0">
                              <a:latin typeface="Cambria Math" charset="0"/>
                            </a:rPr>
                            <m:t>1</m:t>
                          </m:r>
                        </m:sub>
                      </m:sSub>
                    </m:oMath>
                  </m:oMathPara>
                </a14:m>
                <a:endParaRPr kumimoji="1" lang="zh-CN" altLang="en-US" sz="2800" i="1" dirty="0"/>
              </a:p>
            </p:txBody>
          </p:sp>
        </mc:Choice>
        <mc:Fallback xmlns="">
          <p:sp>
            <p:nvSpPr>
              <p:cNvPr id="26" name="文本框 25"/>
              <p:cNvSpPr txBox="1">
                <a:spLocks noRot="1" noChangeAspect="1" noMove="1" noResize="1" noEditPoints="1" noAdjustHandles="1" noChangeArrowheads="1" noChangeShapeType="1" noTextEdit="1"/>
              </p:cNvSpPr>
              <p:nvPr/>
            </p:nvSpPr>
            <p:spPr>
              <a:xfrm>
                <a:off x="5572125" y="2155806"/>
                <a:ext cx="5781675" cy="1244828"/>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15" name="直线箭头连接符 14">
            <a:extLst>
              <a:ext uri="{FF2B5EF4-FFF2-40B4-BE49-F238E27FC236}">
                <a16:creationId xmlns:a16="http://schemas.microsoft.com/office/drawing/2014/main" xmlns="" id="{E1DDCB3A-93A3-F947-8936-2FD7D8DCC488}"/>
              </a:ext>
            </a:extLst>
          </p:cNvPr>
          <p:cNvCxnSpPr/>
          <p:nvPr/>
        </p:nvCxnSpPr>
        <p:spPr>
          <a:xfrm>
            <a:off x="2502158" y="3619835"/>
            <a:ext cx="0" cy="8798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1476380" y="2778220"/>
            <a:ext cx="1011490" cy="8416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flipV="1">
            <a:off x="2487870" y="2784696"/>
            <a:ext cx="998394" cy="841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矩形 18"/>
              <p:cNvSpPr/>
              <p:nvPr/>
            </p:nvSpPr>
            <p:spPr>
              <a:xfrm>
                <a:off x="1462091" y="3022784"/>
                <a:ext cx="6077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a:latin typeface="Cambria Math" charset="0"/>
                            </a:rPr>
                            <m:t>𝒑</m:t>
                          </m:r>
                        </m:e>
                        <m:sub>
                          <m:r>
                            <a:rPr kumimoji="1" lang="en-US" altLang="zh-CN" sz="2400" b="1" i="1" smtClean="0">
                              <a:latin typeface="Cambria Math" charset="0"/>
                            </a:rPr>
                            <m:t>𝟏</m:t>
                          </m:r>
                        </m:sub>
                      </m:sSub>
                    </m:oMath>
                  </m:oMathPara>
                </a14:m>
                <a:endParaRPr lang="zh-CN" altLang="en-US" sz="2400" b="1" dirty="0"/>
              </a:p>
            </p:txBody>
          </p:sp>
        </mc:Choice>
        <mc:Fallback xmlns="">
          <p:sp>
            <p:nvSpPr>
              <p:cNvPr id="19" name="矩形 18"/>
              <p:cNvSpPr>
                <a:spLocks noRot="1" noChangeAspect="1" noMove="1" noResize="1" noEditPoints="1" noAdjustHandles="1" noChangeArrowheads="1" noChangeShapeType="1" noTextEdit="1"/>
              </p:cNvSpPr>
              <p:nvPr/>
            </p:nvSpPr>
            <p:spPr>
              <a:xfrm>
                <a:off x="1462091" y="3022784"/>
                <a:ext cx="607794" cy="461665"/>
              </a:xfrm>
              <a:prstGeom prst="rect">
                <a:avLst/>
              </a:prstGeom>
              <a:blipFill rotWithShape="0">
                <a:blip r:embed="rId5"/>
                <a:stretch>
                  <a:fillRect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2970580" y="3048091"/>
                <a:ext cx="6077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a:latin typeface="Cambria Math" charset="0"/>
                            </a:rPr>
                            <m:t>𝒑</m:t>
                          </m:r>
                        </m:e>
                        <m:sub>
                          <m:r>
                            <a:rPr kumimoji="1" lang="en-US" altLang="zh-CN" sz="2400" b="1" i="1" smtClean="0">
                              <a:latin typeface="Cambria Math" charset="0"/>
                            </a:rPr>
                            <m:t>𝟐</m:t>
                          </m:r>
                        </m:sub>
                      </m:sSub>
                    </m:oMath>
                  </m:oMathPara>
                </a14:m>
                <a:endParaRPr lang="zh-CN" altLang="en-US" sz="2400" b="1" dirty="0"/>
              </a:p>
            </p:txBody>
          </p:sp>
        </mc:Choice>
        <mc:Fallback xmlns="">
          <p:sp>
            <p:nvSpPr>
              <p:cNvPr id="30" name="矩形 29"/>
              <p:cNvSpPr>
                <a:spLocks noRot="1" noChangeAspect="1" noMove="1" noResize="1" noEditPoints="1" noAdjustHandles="1" noChangeArrowheads="1" noChangeShapeType="1" noTextEdit="1"/>
              </p:cNvSpPr>
              <p:nvPr/>
            </p:nvSpPr>
            <p:spPr>
              <a:xfrm>
                <a:off x="2970580" y="3048091"/>
                <a:ext cx="607794" cy="461665"/>
              </a:xfrm>
              <a:prstGeom prst="rect">
                <a:avLst/>
              </a:prstGeom>
              <a:blipFill rotWithShape="0">
                <a:blip r:embed="rId6"/>
                <a:stretch>
                  <a:fillRect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078295" y="4542284"/>
                <a:ext cx="13049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2400" b="1" i="1" smtClean="0">
                              <a:latin typeface="Cambria Math" charset="0"/>
                            </a:rPr>
                          </m:ctrlPr>
                        </m:sSupPr>
                        <m:e>
                          <m:r>
                            <a:rPr kumimoji="1" lang="en-US" altLang="zh-CN" sz="2400" b="1" i="1" smtClean="0">
                              <a:latin typeface="Cambria Math" charset="0"/>
                            </a:rPr>
                            <m:t>(</m:t>
                          </m:r>
                          <m:r>
                            <a:rPr kumimoji="1" lang="en-US" altLang="zh-CN" sz="2400" b="1" i="1" smtClean="0">
                              <a:latin typeface="Cambria Math" charset="0"/>
                            </a:rPr>
                            <m:t>𝒆</m:t>
                          </m:r>
                        </m:e>
                        <m:sup>
                          <m:r>
                            <a:rPr kumimoji="1" lang="en-US" altLang="zh-CN" sz="2400" b="1" i="1" smtClean="0">
                              <a:latin typeface="Cambria Math" charset="0"/>
                            </a:rPr>
                            <m:t>′</m:t>
                          </m:r>
                        </m:sup>
                      </m:sSup>
                      <m:r>
                        <a:rPr kumimoji="1" lang="en-US" altLang="zh-CN" sz="2400" b="1" i="1" smtClean="0">
                          <a:latin typeface="Cambria Math" charset="0"/>
                        </a:rPr>
                        <m:t>,</m:t>
                      </m:r>
                      <m:sSup>
                        <m:sSupPr>
                          <m:ctrlPr>
                            <a:rPr kumimoji="1" lang="en-US" altLang="zh-CN" sz="2400" b="1" i="1" smtClean="0">
                              <a:latin typeface="Cambria Math" charset="0"/>
                            </a:rPr>
                          </m:ctrlPr>
                        </m:sSupPr>
                        <m:e>
                          <m:r>
                            <a:rPr kumimoji="1" lang="en-US" altLang="zh-CN" sz="2400" b="1" i="1" smtClean="0">
                              <a:latin typeface="Cambria Math" charset="0"/>
                            </a:rPr>
                            <m:t>𝒘</m:t>
                          </m:r>
                        </m:e>
                        <m:sup>
                          <m:r>
                            <a:rPr kumimoji="1" lang="en-US" altLang="zh-CN" sz="2400" b="1" i="1" smtClean="0">
                              <a:latin typeface="Cambria Math" charset="0"/>
                            </a:rPr>
                            <m:t>′</m:t>
                          </m:r>
                        </m:sup>
                      </m:sSup>
                      <m:r>
                        <a:rPr kumimoji="1" lang="en-US" altLang="zh-CN" sz="2400" b="1" i="1" smtClean="0">
                          <a:latin typeface="Cambria Math" charset="0"/>
                        </a:rPr>
                        <m:t>)</m:t>
                      </m:r>
                    </m:oMath>
                  </m:oMathPara>
                </a14:m>
                <a:endParaRPr kumimoji="1" lang="zh-CN" altLang="en-US" sz="2400" b="1" dirty="0"/>
              </a:p>
            </p:txBody>
          </p:sp>
        </mc:Choice>
        <mc:Fallback xmlns="">
          <p:sp>
            <p:nvSpPr>
              <p:cNvPr id="31" name="文本框 30"/>
              <p:cNvSpPr txBox="1">
                <a:spLocks noRot="1" noChangeAspect="1" noMove="1" noResize="1" noEditPoints="1" noAdjustHandles="1" noChangeArrowheads="1" noChangeShapeType="1" noTextEdit="1"/>
              </p:cNvSpPr>
              <p:nvPr/>
            </p:nvSpPr>
            <p:spPr>
              <a:xfrm>
                <a:off x="2078295" y="4542284"/>
                <a:ext cx="1304936" cy="369332"/>
              </a:xfrm>
              <a:prstGeom prst="rect">
                <a:avLst/>
              </a:prstGeom>
              <a:blipFill rotWithShape="0">
                <a:blip r:embed="rId7"/>
                <a:stretch>
                  <a:fillRect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5572124" y="3626313"/>
                <a:ext cx="5781675" cy="12448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3600" b="0" i="1" smtClean="0">
                          <a:latin typeface="Cambria Math" charset="0"/>
                        </a:rPr>
                        <m:t>𝑃</m:t>
                      </m:r>
                      <m:d>
                        <m:dPr>
                          <m:ctrlPr>
                            <a:rPr kumimoji="1" lang="en-US" altLang="zh-CN" sz="3600" i="1" smtClean="0">
                              <a:latin typeface="Cambria Math" charset="0"/>
                            </a:rPr>
                          </m:ctrlPr>
                        </m:dPr>
                        <m:e>
                          <m:sSup>
                            <m:sSupPr>
                              <m:ctrlPr>
                                <a:rPr kumimoji="1" lang="en-US" altLang="zh-CN" sz="3200" i="1">
                                  <a:latin typeface="Cambria Math" charset="0"/>
                                </a:rPr>
                              </m:ctrlPr>
                            </m:sSupPr>
                            <m:e>
                              <m:r>
                                <a:rPr kumimoji="1" lang="en-US" altLang="zh-CN" sz="3200" b="0" i="1">
                                  <a:latin typeface="Cambria Math" charset="0"/>
                                </a:rPr>
                                <m:t>(</m:t>
                              </m:r>
                              <m:r>
                                <a:rPr kumimoji="1" lang="en-US" altLang="zh-CN" sz="3200" b="0" i="1">
                                  <a:latin typeface="Cambria Math" charset="0"/>
                                </a:rPr>
                                <m:t>𝑒</m:t>
                              </m:r>
                            </m:e>
                            <m:sup>
                              <m:r>
                                <a:rPr kumimoji="1" lang="en-US" altLang="zh-CN" sz="3200" b="0" i="1">
                                  <a:latin typeface="Cambria Math" charset="0"/>
                                </a:rPr>
                                <m:t>′</m:t>
                              </m:r>
                            </m:sup>
                          </m:sSup>
                          <m:r>
                            <a:rPr kumimoji="1" lang="en-US" altLang="zh-CN" sz="3200" b="0" i="1">
                              <a:latin typeface="Cambria Math" charset="0"/>
                            </a:rPr>
                            <m:t>,</m:t>
                          </m:r>
                          <m:sSup>
                            <m:sSupPr>
                              <m:ctrlPr>
                                <a:rPr kumimoji="1" lang="en-US" altLang="zh-CN" sz="3200" i="1">
                                  <a:latin typeface="Cambria Math" charset="0"/>
                                </a:rPr>
                              </m:ctrlPr>
                            </m:sSupPr>
                            <m:e>
                              <m:r>
                                <a:rPr kumimoji="1" lang="en-US" altLang="zh-CN" sz="3200" b="0" i="1">
                                  <a:latin typeface="Cambria Math" charset="0"/>
                                </a:rPr>
                                <m:t>𝑤</m:t>
                              </m:r>
                            </m:e>
                            <m:sup>
                              <m:r>
                                <a:rPr kumimoji="1" lang="en-US" altLang="zh-CN" sz="3200" b="0" i="1">
                                  <a:latin typeface="Cambria Math" charset="0"/>
                                </a:rPr>
                                <m:t>′</m:t>
                              </m:r>
                            </m:sup>
                          </m:sSup>
                          <m:r>
                            <a:rPr kumimoji="1" lang="en-US" altLang="zh-CN" sz="3200" b="0" i="1">
                              <a:latin typeface="Cambria Math" charset="0"/>
                            </a:rPr>
                            <m:t>)</m:t>
                          </m:r>
                          <m:r>
                            <m:rPr>
                              <m:nor/>
                            </m:rPr>
                            <a:rPr kumimoji="1" lang="zh-CN" altLang="en-US" sz="3200" dirty="0"/>
                            <m:t> </m:t>
                          </m:r>
                          <m:r>
                            <a:rPr kumimoji="1" lang="en-US" altLang="zh-CN" sz="3200" b="0" i="1" dirty="0" smtClean="0">
                              <a:latin typeface="Cambria Math" charset="0"/>
                            </a:rPr>
                            <m:t>=(</m:t>
                          </m:r>
                          <m:sSub>
                            <m:sSubPr>
                              <m:ctrlPr>
                                <a:rPr kumimoji="1" lang="en-US" altLang="zh-CN" sz="3200" i="1" dirty="0" smtClean="0">
                                  <a:latin typeface="Cambria Math" charset="0"/>
                                </a:rPr>
                              </m:ctrlPr>
                            </m:sSubPr>
                            <m:e>
                              <m:r>
                                <a:rPr kumimoji="1" lang="en-US" altLang="zh-CN" sz="3200" b="0" i="1" dirty="0" smtClean="0">
                                  <a:latin typeface="Cambria Math" charset="0"/>
                                </a:rPr>
                                <m:t>𝑒</m:t>
                              </m:r>
                            </m:e>
                            <m:sub>
                              <m:r>
                                <a:rPr kumimoji="1" lang="en-US" altLang="zh-CN" sz="3200" b="0" i="1" dirty="0" smtClean="0">
                                  <a:latin typeface="Cambria Math" charset="0"/>
                                </a:rPr>
                                <m:t>2</m:t>
                              </m:r>
                            </m:sub>
                          </m:sSub>
                          <m:r>
                            <a:rPr kumimoji="1" lang="en-US" altLang="zh-CN" sz="3200" b="0" i="1" dirty="0" smtClean="0">
                              <a:latin typeface="Cambria Math" charset="0"/>
                            </a:rPr>
                            <m:t>,</m:t>
                          </m:r>
                          <m:f>
                            <m:fPr>
                              <m:ctrlPr>
                                <a:rPr kumimoji="1" lang="bg-BG" altLang="zh-CN" sz="3200" i="1" dirty="0" smtClean="0">
                                  <a:latin typeface="Cambria Math" charset="0"/>
                                </a:rPr>
                              </m:ctrlPr>
                            </m:fPr>
                            <m:num>
                              <m:sSub>
                                <m:sSubPr>
                                  <m:ctrlPr>
                                    <a:rPr kumimoji="1" lang="en-US" altLang="zh-CN" sz="3200" i="1" dirty="0" smtClean="0">
                                      <a:latin typeface="Cambria Math" charset="0"/>
                                    </a:rPr>
                                  </m:ctrlPr>
                                </m:sSubPr>
                                <m:e>
                                  <m:r>
                                    <a:rPr kumimoji="1" lang="en-US" altLang="zh-CN" sz="3200" b="0" i="1" dirty="0" smtClean="0">
                                      <a:latin typeface="Cambria Math" charset="0"/>
                                    </a:rPr>
                                    <m:t>𝑤</m:t>
                                  </m:r>
                                </m:e>
                                <m:sub>
                                  <m:r>
                                    <a:rPr kumimoji="1" lang="en-US" altLang="zh-CN" sz="3200" b="0" i="1" dirty="0" smtClean="0">
                                      <a:latin typeface="Cambria Math" charset="0"/>
                                    </a:rPr>
                                    <m:t>2</m:t>
                                  </m:r>
                                </m:sub>
                              </m:sSub>
                            </m:num>
                            <m:den>
                              <m:sSub>
                                <m:sSubPr>
                                  <m:ctrlPr>
                                    <a:rPr kumimoji="1" lang="en-US" altLang="zh-CN" sz="3200" i="1" dirty="0" smtClean="0">
                                      <a:latin typeface="Cambria Math" charset="0"/>
                                    </a:rPr>
                                  </m:ctrlPr>
                                </m:sSubPr>
                                <m:e>
                                  <m:r>
                                    <a:rPr kumimoji="1" lang="en-US" altLang="zh-CN" sz="3200" b="0" i="1" dirty="0" smtClean="0">
                                      <a:latin typeface="Cambria Math" charset="0"/>
                                    </a:rPr>
                                    <m:t>𝑝</m:t>
                                  </m:r>
                                </m:e>
                                <m:sub>
                                  <m:r>
                                    <a:rPr kumimoji="1" lang="en-US" altLang="zh-CN" sz="3200" b="0" i="1" dirty="0" smtClean="0">
                                      <a:latin typeface="Cambria Math" charset="0"/>
                                    </a:rPr>
                                    <m:t>2</m:t>
                                  </m:r>
                                </m:sub>
                              </m:sSub>
                            </m:den>
                          </m:f>
                          <m:r>
                            <a:rPr kumimoji="1" lang="en-US" altLang="zh-CN" sz="3200" b="0" i="1" dirty="0" smtClean="0">
                              <a:latin typeface="Cambria Math" charset="0"/>
                            </a:rPr>
                            <m:t>)</m:t>
                          </m:r>
                          <m:r>
                            <a:rPr kumimoji="1" lang="en-US" altLang="zh-CN" sz="3200" b="0" i="1" smtClean="0">
                              <a:latin typeface="Cambria Math" charset="0"/>
                            </a:rPr>
                            <m:t> </m:t>
                          </m:r>
                        </m:e>
                      </m:d>
                      <m:r>
                        <a:rPr kumimoji="1" lang="en-US" altLang="zh-CN" sz="3600" b="0" i="1" smtClean="0">
                          <a:latin typeface="Cambria Math" charset="0"/>
                        </a:rPr>
                        <m:t>=</m:t>
                      </m:r>
                      <m:sSub>
                        <m:sSubPr>
                          <m:ctrlPr>
                            <a:rPr kumimoji="1" lang="en-US" altLang="zh-CN" sz="3600" i="1" smtClean="0">
                              <a:latin typeface="Cambria Math" charset="0"/>
                            </a:rPr>
                          </m:ctrlPr>
                        </m:sSubPr>
                        <m:e>
                          <m:r>
                            <a:rPr kumimoji="1" lang="en-US" altLang="zh-CN" sz="3600" b="0" i="1" smtClean="0">
                              <a:latin typeface="Cambria Math" charset="0"/>
                            </a:rPr>
                            <m:t>𝑝</m:t>
                          </m:r>
                        </m:e>
                        <m:sub>
                          <m:r>
                            <a:rPr kumimoji="1" lang="en-US" altLang="zh-CN" sz="3600" b="0" i="1" smtClean="0">
                              <a:latin typeface="Cambria Math" charset="0"/>
                            </a:rPr>
                            <m:t>2</m:t>
                          </m:r>
                        </m:sub>
                      </m:sSub>
                    </m:oMath>
                  </m:oMathPara>
                </a14:m>
                <a:endParaRPr kumimoji="1" lang="zh-CN" altLang="en-US" sz="2800" i="1" dirty="0"/>
              </a:p>
            </p:txBody>
          </p:sp>
        </mc:Choice>
        <mc:Fallback xmlns="">
          <p:sp>
            <p:nvSpPr>
              <p:cNvPr id="14" name="文本框 13"/>
              <p:cNvSpPr txBox="1">
                <a:spLocks noRot="1" noChangeAspect="1" noMove="1" noResize="1" noEditPoints="1" noAdjustHandles="1" noChangeArrowheads="1" noChangeShapeType="1" noTextEdit="1"/>
              </p:cNvSpPr>
              <p:nvPr/>
            </p:nvSpPr>
            <p:spPr>
              <a:xfrm>
                <a:off x="5572124" y="3626313"/>
                <a:ext cx="5781675" cy="1244828"/>
              </a:xfrm>
              <a:prstGeom prst="rect">
                <a:avLst/>
              </a:prstGeom>
              <a:blipFill rotWithShape="0">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6387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Minimize variance sum locally</a:t>
            </a:r>
          </a:p>
        </p:txBody>
      </p:sp>
      <mc:AlternateContent xmlns:mc="http://schemas.openxmlformats.org/markup-compatibility/2006" xmlns:a14="http://schemas.microsoft.com/office/drawing/2010/main">
        <mc:Choice Requires="a14">
          <p:sp>
            <p:nvSpPr>
              <p:cNvPr id="3" name="文本框 2"/>
              <p:cNvSpPr txBox="1"/>
              <p:nvPr/>
            </p:nvSpPr>
            <p:spPr>
              <a:xfrm>
                <a:off x="1275197" y="2422831"/>
                <a:ext cx="3553979"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mr-IN" altLang="zh-CN" sz="2800" i="1" smtClean="0">
                              <a:latin typeface="Cambria Math" charset="0"/>
                            </a:rPr>
                          </m:ctrlPr>
                        </m:funcPr>
                        <m:fName>
                          <m:limLow>
                            <m:limLowPr>
                              <m:ctrlPr>
                                <a:rPr kumimoji="1" lang="mr-IN" altLang="zh-CN" sz="2800" i="1" smtClean="0">
                                  <a:latin typeface="Cambria Math" charset="0"/>
                                </a:rPr>
                              </m:ctrlPr>
                            </m:limLowPr>
                            <m:e>
                              <m:r>
                                <m:rPr>
                                  <m:sty m:val="p"/>
                                </m:rPr>
                                <a:rPr kumimoji="1" lang="mr-IN" altLang="zh-CN" sz="2800" i="0" smtClean="0">
                                  <a:latin typeface="Cambria Math" charset="0"/>
                                </a:rPr>
                                <m:t>min</m:t>
                              </m:r>
                            </m:e>
                            <m:lim>
                              <m:sSub>
                                <m:sSubPr>
                                  <m:ctrlPr>
                                    <a:rPr kumimoji="1" lang="en-US" altLang="zh-CN" sz="2800" b="0" i="1" smtClean="0">
                                      <a:latin typeface="Cambria Math" charset="0"/>
                                    </a:rPr>
                                  </m:ctrlPr>
                                </m:sSubPr>
                                <m:e>
                                  <m:r>
                                    <a:rPr kumimoji="1" lang="en-US" altLang="zh-CN" sz="2800" b="0" i="1" smtClean="0">
                                      <a:latin typeface="Cambria Math" charset="0"/>
                                    </a:rPr>
                                    <m:t>𝑝</m:t>
                                  </m:r>
                                </m:e>
                                <m:sub>
                                  <m:r>
                                    <a:rPr kumimoji="1" lang="en-US" altLang="zh-CN" sz="2800" b="0" i="1" smtClean="0">
                                      <a:latin typeface="Cambria Math" charset="0"/>
                                    </a:rPr>
                                    <m:t>𝑖</m:t>
                                  </m:r>
                                </m:sub>
                              </m:sSub>
                            </m:lim>
                          </m:limLow>
                        </m:fName>
                        <m:e>
                          <m:nary>
                            <m:naryPr>
                              <m:chr m:val="∑"/>
                              <m:supHide m:val="on"/>
                              <m:ctrlPr>
                                <a:rPr kumimoji="1" lang="mr-IN" altLang="zh-CN" sz="2800" i="1" smtClean="0">
                                  <a:latin typeface="Cambria Math" charset="0"/>
                                </a:rPr>
                              </m:ctrlPr>
                            </m:naryPr>
                            <m:sub>
                              <m:r>
                                <m:rPr>
                                  <m:brk m:alnAt="7"/>
                                </m:rPr>
                                <a:rPr kumimoji="1" lang="en-US" altLang="zh-CN" sz="2800" b="0" i="1" smtClean="0">
                                  <a:latin typeface="Cambria Math" charset="0"/>
                                </a:rPr>
                                <m:t>𝑖</m:t>
                              </m:r>
                            </m:sub>
                            <m:sup/>
                            <m:e>
                              <m:r>
                                <a:rPr kumimoji="1" lang="en-US" altLang="zh-CN" sz="2800" i="1">
                                  <a:latin typeface="Cambria Math" charset="0"/>
                                </a:rPr>
                                <m:t>𝑉𝑎𝑟</m:t>
                              </m:r>
                              <m:r>
                                <a:rPr kumimoji="1" lang="en-US" altLang="zh-CN" sz="2800" i="1">
                                  <a:latin typeface="Cambria Math" charset="0"/>
                                </a:rPr>
                                <m:t>[</m:t>
                              </m:r>
                              <m:acc>
                                <m:accPr>
                                  <m:chr m:val="̂"/>
                                  <m:ctrlPr>
                                    <a:rPr kumimoji="1" lang="en-US" altLang="zh-CN" sz="2800" i="1">
                                      <a:latin typeface="Cambria Math" charset="0"/>
                                    </a:rPr>
                                  </m:ctrlPr>
                                </m:accPr>
                                <m:e>
                                  <m:sSub>
                                    <m:sSubPr>
                                      <m:ctrlPr>
                                        <a:rPr kumimoji="1" lang="en-US" altLang="zh-CN" sz="2800" i="1">
                                          <a:latin typeface="Cambria Math" charset="0"/>
                                        </a:rPr>
                                      </m:ctrlPr>
                                    </m:sSubPr>
                                    <m:e>
                                      <m:r>
                                        <a:rPr kumimoji="1" lang="en-US" altLang="zh-CN" sz="2800" i="1">
                                          <a:latin typeface="Cambria Math" charset="0"/>
                                        </a:rPr>
                                        <m:t>𝑤</m:t>
                                      </m:r>
                                    </m:e>
                                    <m:sub>
                                      <m:r>
                                        <a:rPr kumimoji="1" lang="en-US" altLang="zh-CN" sz="2800" i="1">
                                          <a:latin typeface="Cambria Math" charset="0"/>
                                        </a:rPr>
                                        <m:t>𝑖</m:t>
                                      </m:r>
                                    </m:sub>
                                  </m:sSub>
                                </m:e>
                              </m:acc>
                              <m:r>
                                <a:rPr kumimoji="1" lang="en-US" altLang="zh-CN" sz="2800" b="0" i="1" smtClean="0">
                                  <a:latin typeface="Cambria Math" charset="0"/>
                                </a:rPr>
                                <m:t>]</m:t>
                              </m:r>
                            </m:e>
                          </m:nary>
                        </m:e>
                      </m:func>
                    </m:oMath>
                  </m:oMathPara>
                </a14:m>
                <a:endParaRPr kumimoji="1" lang="zh-CN" altLang="en-US" sz="2800" i="1" dirty="0"/>
              </a:p>
            </p:txBody>
          </p:sp>
        </mc:Choice>
        <mc:Fallback xmlns="">
          <p:sp>
            <p:nvSpPr>
              <p:cNvPr id="3" name="文本框 2"/>
              <p:cNvSpPr txBox="1">
                <a:spLocks noRot="1" noChangeAspect="1" noMove="1" noResize="1" noEditPoints="1" noAdjustHandles="1" noChangeArrowheads="1" noChangeShapeType="1" noTextEdit="1"/>
              </p:cNvSpPr>
              <p:nvPr/>
            </p:nvSpPr>
            <p:spPr>
              <a:xfrm>
                <a:off x="1275197" y="2422831"/>
                <a:ext cx="3553979" cy="1043234"/>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1581000" y="3726111"/>
                <a:ext cx="3013446" cy="10530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zh-CN" sz="2800" i="1" smtClean="0">
                              <a:latin typeface="Cambria Math" charset="0"/>
                            </a:rPr>
                          </m:ctrlPr>
                        </m:naryPr>
                        <m:sub>
                          <m:r>
                            <m:rPr>
                              <m:brk m:alnAt="7"/>
                            </m:rPr>
                            <a:rPr kumimoji="1" lang="en-US" altLang="zh-CN" sz="2800" b="0" i="1" smtClean="0">
                              <a:latin typeface="Cambria Math" charset="0"/>
                            </a:rPr>
                            <m:t>𝑖</m:t>
                          </m:r>
                        </m:sub>
                        <m:sup/>
                        <m:e>
                          <m:sSub>
                            <m:sSubPr>
                              <m:ctrlPr>
                                <a:rPr kumimoji="1" lang="en-US" altLang="zh-CN" sz="2800" b="0" i="1" smtClean="0">
                                  <a:latin typeface="Cambria Math" charset="0"/>
                                </a:rPr>
                              </m:ctrlPr>
                            </m:sSubPr>
                            <m:e>
                              <m:r>
                                <a:rPr kumimoji="1" lang="en-US" altLang="zh-CN" sz="2800" b="0" i="1" smtClean="0">
                                  <a:latin typeface="Cambria Math" charset="0"/>
                                </a:rPr>
                                <m:t>𝑝</m:t>
                              </m:r>
                            </m:e>
                            <m:sub>
                              <m:r>
                                <a:rPr kumimoji="1" lang="en-US" altLang="zh-CN" sz="2800" b="0" i="1" smtClean="0">
                                  <a:latin typeface="Cambria Math" charset="0"/>
                                </a:rPr>
                                <m:t>𝑖</m:t>
                              </m:r>
                            </m:sub>
                          </m:sSub>
                        </m:e>
                      </m:nary>
                      <m:r>
                        <a:rPr kumimoji="1" lang="en-US" altLang="zh-CN" sz="2800" b="0" i="1" smtClean="0">
                          <a:latin typeface="Cambria Math" charset="0"/>
                        </a:rPr>
                        <m:t>=1</m:t>
                      </m:r>
                    </m:oMath>
                  </m:oMathPara>
                </a14:m>
                <a:endParaRPr kumimoji="1" lang="zh-CN" altLang="en-US" sz="2800" i="1" dirty="0"/>
              </a:p>
            </p:txBody>
          </p:sp>
        </mc:Choice>
        <mc:Fallback xmlns="">
          <p:sp>
            <p:nvSpPr>
              <p:cNvPr id="26" name="文本框 25"/>
              <p:cNvSpPr txBox="1">
                <a:spLocks noRot="1" noChangeAspect="1" noMove="1" noResize="1" noEditPoints="1" noAdjustHandles="1" noChangeArrowheads="1" noChangeShapeType="1" noTextEdit="1"/>
              </p:cNvSpPr>
              <p:nvPr/>
            </p:nvSpPr>
            <p:spPr>
              <a:xfrm>
                <a:off x="1581000" y="3726111"/>
                <a:ext cx="3013446" cy="105304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7628879" y="2753811"/>
                <a:ext cx="3013446" cy="8054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charset="0"/>
                            </a:rPr>
                          </m:ctrlPr>
                        </m:sSubPr>
                        <m:e>
                          <m:r>
                            <a:rPr kumimoji="1" lang="en-US" altLang="zh-CN" sz="2800" b="0" i="1" smtClean="0">
                              <a:latin typeface="Cambria Math" charset="0"/>
                            </a:rPr>
                            <m:t>𝑝</m:t>
                          </m:r>
                        </m:e>
                        <m:sub>
                          <m:r>
                            <a:rPr kumimoji="1" lang="en-US" altLang="zh-CN" sz="2800" b="0" i="1" smtClean="0">
                              <a:latin typeface="Cambria Math" charset="0"/>
                            </a:rPr>
                            <m:t>𝑖</m:t>
                          </m:r>
                        </m:sub>
                      </m:sSub>
                      <m:r>
                        <a:rPr kumimoji="1" lang="en-US" altLang="zh-CN" sz="2800" b="0" i="1" smtClean="0">
                          <a:latin typeface="Cambria Math" charset="0"/>
                        </a:rPr>
                        <m:t>=</m:t>
                      </m:r>
                      <m:f>
                        <m:fPr>
                          <m:ctrlPr>
                            <a:rPr kumimoji="1" lang="bg-BG" altLang="zh-CN" sz="2800" b="0" i="1" smtClean="0">
                              <a:latin typeface="Cambria Math" charset="0"/>
                            </a:rPr>
                          </m:ctrlPr>
                        </m:fPr>
                        <m:num>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𝑖</m:t>
                              </m:r>
                            </m:sub>
                          </m:sSub>
                        </m:num>
                        <m:den>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1</m:t>
                              </m:r>
                            </m:sub>
                          </m:sSub>
                          <m:r>
                            <a:rPr kumimoji="1" lang="en-US" altLang="zh-CN" sz="2800" b="0" i="1" smtClean="0">
                              <a:latin typeface="Cambria Math" charset="0"/>
                            </a:rPr>
                            <m:t>+</m:t>
                          </m:r>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2</m:t>
                              </m:r>
                            </m:sub>
                          </m:sSub>
                        </m:den>
                      </m:f>
                    </m:oMath>
                  </m:oMathPara>
                </a14:m>
                <a:endParaRPr kumimoji="1" lang="zh-CN" altLang="en-US" sz="2800" i="1" dirty="0"/>
              </a:p>
            </p:txBody>
          </p:sp>
        </mc:Choice>
        <mc:Fallback xmlns="">
          <p:sp>
            <p:nvSpPr>
              <p:cNvPr id="32" name="文本框 31"/>
              <p:cNvSpPr txBox="1">
                <a:spLocks noRot="1" noChangeAspect="1" noMove="1" noResize="1" noEditPoints="1" noAdjustHandles="1" noChangeArrowheads="1" noChangeShapeType="1" noTextEdit="1"/>
              </p:cNvSpPr>
              <p:nvPr/>
            </p:nvSpPr>
            <p:spPr>
              <a:xfrm>
                <a:off x="7628879" y="2753811"/>
                <a:ext cx="3013446" cy="805413"/>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7628879" y="3834898"/>
                <a:ext cx="301344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2800" b="0" i="1" smtClean="0">
                              <a:latin typeface="Cambria Math" charset="0"/>
                            </a:rPr>
                          </m:ctrlPr>
                        </m:sSupPr>
                        <m:e>
                          <m:r>
                            <a:rPr kumimoji="1" lang="en-US" altLang="zh-CN" sz="2800" b="0" i="1" smtClean="0">
                              <a:latin typeface="Cambria Math" charset="0"/>
                            </a:rPr>
                            <m:t>𝑤</m:t>
                          </m:r>
                        </m:e>
                        <m:sup>
                          <m:r>
                            <a:rPr kumimoji="1" lang="en-US" altLang="zh-CN" sz="2800" b="0" i="1" smtClean="0">
                              <a:latin typeface="Cambria Math" charset="0"/>
                            </a:rPr>
                            <m:t>′</m:t>
                          </m:r>
                        </m:sup>
                      </m:sSup>
                      <m:r>
                        <a:rPr kumimoji="1" lang="en-US" altLang="zh-CN" sz="2800" b="0" i="1" smtClean="0">
                          <a:latin typeface="Cambria Math" charset="0"/>
                        </a:rPr>
                        <m:t>=</m:t>
                      </m:r>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1</m:t>
                          </m:r>
                        </m:sub>
                      </m:sSub>
                      <m:r>
                        <a:rPr kumimoji="1" lang="en-US" altLang="zh-CN" sz="2800" b="0" i="1" smtClean="0">
                          <a:latin typeface="Cambria Math" charset="0"/>
                        </a:rPr>
                        <m:t>+</m:t>
                      </m:r>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2</m:t>
                          </m:r>
                        </m:sub>
                      </m:sSub>
                    </m:oMath>
                  </m:oMathPara>
                </a14:m>
                <a:endParaRPr kumimoji="1" lang="zh-CN" altLang="en-US" sz="2800" i="1" dirty="0"/>
              </a:p>
            </p:txBody>
          </p:sp>
        </mc:Choice>
        <mc:Fallback xmlns="">
          <p:sp>
            <p:nvSpPr>
              <p:cNvPr id="33" name="文本框 32"/>
              <p:cNvSpPr txBox="1">
                <a:spLocks noRot="1" noChangeAspect="1" noMove="1" noResize="1" noEditPoints="1" noAdjustHandles="1" noChangeArrowheads="1" noChangeShapeType="1" noTextEdit="1"/>
              </p:cNvSpPr>
              <p:nvPr/>
            </p:nvSpPr>
            <p:spPr>
              <a:xfrm>
                <a:off x="7628879" y="3834898"/>
                <a:ext cx="3013446" cy="430887"/>
              </a:xfrm>
              <a:prstGeom prst="rect">
                <a:avLst/>
              </a:prstGeom>
              <a:blipFill rotWithShape="0">
                <a:blip r:embed="rId5"/>
                <a:stretch>
                  <a:fillRect/>
                </a:stretch>
              </a:blipFill>
            </p:spPr>
            <p:txBody>
              <a:bodyPr/>
              <a:lstStyle/>
              <a:p>
                <a:r>
                  <a:rPr lang="zh-CN" altLang="en-US">
                    <a:noFill/>
                  </a:rPr>
                  <a:t> </a:t>
                </a:r>
              </a:p>
            </p:txBody>
          </p:sp>
        </mc:Fallback>
      </mc:AlternateContent>
      <p:sp>
        <p:nvSpPr>
          <p:cNvPr id="6" name="右箭头 5"/>
          <p:cNvSpPr/>
          <p:nvPr/>
        </p:nvSpPr>
        <p:spPr>
          <a:xfrm>
            <a:off x="5304419" y="3159364"/>
            <a:ext cx="1614487" cy="79972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42328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059EDCB-DC67-1745-AF88-B526D92C8C6A}"/>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Basic Version</a:t>
            </a:r>
            <a:endParaRPr kumimoji="1" lang="zh-CN" altLang="en-US" dirty="0">
              <a:latin typeface="Times New Roman" panose="02020603050405020304" pitchFamily="18" charset="0"/>
              <a:cs typeface="Times New Roman" panose="02020603050405020304" pitchFamily="18" charset="0"/>
            </a:endParaRPr>
          </a:p>
        </p:txBody>
      </p:sp>
      <p:grpSp>
        <p:nvGrpSpPr>
          <p:cNvPr id="9" name="组合 8">
            <a:extLst>
              <a:ext uri="{FF2B5EF4-FFF2-40B4-BE49-F238E27FC236}">
                <a16:creationId xmlns:a16="http://schemas.microsoft.com/office/drawing/2014/main" xmlns="" id="{D910C096-B1EA-2240-B136-E099017B1EA2}"/>
              </a:ext>
            </a:extLst>
          </p:cNvPr>
          <p:cNvGrpSpPr/>
          <p:nvPr/>
        </p:nvGrpSpPr>
        <p:grpSpPr>
          <a:xfrm>
            <a:off x="5538916" y="1690688"/>
            <a:ext cx="1229498" cy="508815"/>
            <a:chOff x="5538916" y="1690688"/>
            <a:chExt cx="1229498" cy="508815"/>
          </a:xfrm>
        </p:grpSpPr>
        <p:sp>
          <p:nvSpPr>
            <p:cNvPr id="7" name="椭圆 6">
              <a:extLst>
                <a:ext uri="{FF2B5EF4-FFF2-40B4-BE49-F238E27FC236}">
                  <a16:creationId xmlns:a16="http://schemas.microsoft.com/office/drawing/2014/main" xmlns="" id="{5E44900A-AB87-AE4A-99AA-73285E49B958}"/>
                </a:ext>
              </a:extLst>
            </p:cNvPr>
            <p:cNvSpPr/>
            <p:nvPr/>
          </p:nvSpPr>
          <p:spPr>
            <a:xfrm>
              <a:off x="5881816" y="1690688"/>
              <a:ext cx="543698" cy="50881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xmlns="" id="{296B7145-B712-2440-A166-8D5BDDA90570}"/>
                    </a:ext>
                  </a:extLst>
                </p:cNvPr>
                <p:cNvSpPr txBox="1"/>
                <p:nvPr/>
              </p:nvSpPr>
              <p:spPr>
                <a:xfrm>
                  <a:off x="5538916" y="174148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𝒆</m:t>
                            </m:r>
                          </m:e>
                          <m:sub>
                            <m:r>
                              <a:rPr kumimoji="1" lang="en-US" altLang="zh-CN" sz="2400" b="1" i="1" smtClean="0">
                                <a:latin typeface="Cambria Math" panose="02040503050406030204" pitchFamily="18" charset="0"/>
                              </a:rPr>
                              <m:t>𝒊</m:t>
                            </m:r>
                          </m:sub>
                        </m:sSub>
                      </m:oMath>
                    </m:oMathPara>
                  </a14:m>
                  <a:endParaRPr kumimoji="1" lang="zh-CN" altLang="en-US" sz="2400" b="1" dirty="0"/>
                </a:p>
              </p:txBody>
            </p:sp>
          </mc:Choice>
          <mc:Fallback xmlns="">
            <p:sp>
              <p:nvSpPr>
                <p:cNvPr id="8" name="文本框 7">
                  <a:extLst>
                    <a:ext uri="{FF2B5EF4-FFF2-40B4-BE49-F238E27FC236}">
                      <a16:creationId xmlns:a16="http://schemas.microsoft.com/office/drawing/2014/main" id="{296B7145-B712-2440-A166-8D5BDDA90570}"/>
                    </a:ext>
                  </a:extLst>
                </p:cNvPr>
                <p:cNvSpPr txBox="1">
                  <a:spLocks noRot="1" noChangeAspect="1" noMove="1" noResize="1" noEditPoints="1" noAdjustHandles="1" noChangeArrowheads="1" noChangeShapeType="1" noTextEdit="1"/>
                </p:cNvSpPr>
                <p:nvPr/>
              </p:nvSpPr>
              <p:spPr>
                <a:xfrm>
                  <a:off x="5538916" y="1741485"/>
                  <a:ext cx="1229498" cy="369332"/>
                </a:xfrm>
                <a:prstGeom prst="rect">
                  <a:avLst/>
                </a:prstGeom>
                <a:blipFill>
                  <a:blip r:embed="rId2"/>
                  <a:stretch>
                    <a:fillRect b="-13333"/>
                  </a:stretch>
                </a:blipFill>
              </p:spPr>
              <p:txBody>
                <a:bodyPr/>
                <a:lstStyle/>
                <a:p>
                  <a:r>
                    <a:rPr lang="zh-CN" altLang="en-US">
                      <a:noFill/>
                    </a:rPr>
                    <a:t> </a:t>
                  </a:r>
                </a:p>
              </p:txBody>
            </p:sp>
          </mc:Fallback>
        </mc:AlternateContent>
      </p:grpSp>
      <p:cxnSp>
        <p:nvCxnSpPr>
          <p:cNvPr id="11" name="直线箭头连接符 10">
            <a:extLst>
              <a:ext uri="{FF2B5EF4-FFF2-40B4-BE49-F238E27FC236}">
                <a16:creationId xmlns:a16="http://schemas.microsoft.com/office/drawing/2014/main" xmlns="" id="{E1DDCB3A-93A3-F947-8936-2FD7D8DCC488}"/>
              </a:ext>
            </a:extLst>
          </p:cNvPr>
          <p:cNvCxnSpPr>
            <a:stCxn id="7" idx="4"/>
          </p:cNvCxnSpPr>
          <p:nvPr/>
        </p:nvCxnSpPr>
        <p:spPr>
          <a:xfrm flipH="1">
            <a:off x="3410465" y="2199503"/>
            <a:ext cx="2743200" cy="1229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xmlns="" id="{AB28E39D-46A0-5B49-82B6-E57B9F0DD9FB}"/>
              </a:ext>
            </a:extLst>
          </p:cNvPr>
          <p:cNvCxnSpPr>
            <a:cxnSpLocks/>
            <a:stCxn id="7" idx="4"/>
          </p:cNvCxnSpPr>
          <p:nvPr/>
        </p:nvCxnSpPr>
        <p:spPr>
          <a:xfrm flipH="1">
            <a:off x="5399903" y="2199503"/>
            <a:ext cx="753762" cy="23333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xmlns="" id="{48149428-2E7B-484E-BD02-0820295C5E2F}"/>
              </a:ext>
            </a:extLst>
          </p:cNvPr>
          <p:cNvCxnSpPr>
            <a:cxnSpLocks/>
            <a:stCxn id="7" idx="4"/>
          </p:cNvCxnSpPr>
          <p:nvPr/>
        </p:nvCxnSpPr>
        <p:spPr>
          <a:xfrm>
            <a:off x="6153665" y="2199503"/>
            <a:ext cx="3479113" cy="34760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xmlns="" id="{A8CB5AC8-59AE-C443-86CD-C750A4B240BC}"/>
                  </a:ext>
                </a:extLst>
              </p:cNvPr>
              <p:cNvSpPr txBox="1"/>
              <p:nvPr/>
            </p:nvSpPr>
            <p:spPr>
              <a:xfrm>
                <a:off x="3677164" y="2423718"/>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𝟏</m:t>
                          </m:r>
                        </m:sub>
                      </m:sSub>
                    </m:oMath>
                  </m:oMathPara>
                </a14:m>
                <a:endParaRPr kumimoji="1" lang="zh-CN" altLang="en-US" sz="2400" b="1" dirty="0"/>
              </a:p>
            </p:txBody>
          </p:sp>
        </mc:Choice>
        <mc:Fallback xmlns="">
          <p:sp>
            <p:nvSpPr>
              <p:cNvPr id="18" name="文本框 17">
                <a:extLst>
                  <a:ext uri="{FF2B5EF4-FFF2-40B4-BE49-F238E27FC236}">
                    <a16:creationId xmlns:a16="http://schemas.microsoft.com/office/drawing/2014/main" id="{A8CB5AC8-59AE-C443-86CD-C750A4B240BC}"/>
                  </a:ext>
                </a:extLst>
              </p:cNvPr>
              <p:cNvSpPr txBox="1">
                <a:spLocks noRot="1" noChangeAspect="1" noMove="1" noResize="1" noEditPoints="1" noAdjustHandles="1" noChangeArrowheads="1" noChangeShapeType="1" noTextEdit="1"/>
              </p:cNvSpPr>
              <p:nvPr/>
            </p:nvSpPr>
            <p:spPr>
              <a:xfrm>
                <a:off x="3677164" y="2423718"/>
                <a:ext cx="1229498" cy="369332"/>
              </a:xfrm>
              <a:prstGeom prst="rect">
                <a:avLst/>
              </a:prstGeom>
              <a:blipFill>
                <a:blip r:embed="rId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xmlns="" id="{BD55B4B9-A03A-684D-8A7E-A30160DD9D94}"/>
                  </a:ext>
                </a:extLst>
              </p:cNvPr>
              <p:cNvSpPr txBox="1"/>
              <p:nvPr/>
            </p:nvSpPr>
            <p:spPr>
              <a:xfrm>
                <a:off x="4547286" y="393781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𝟐</m:t>
                          </m:r>
                        </m:sub>
                      </m:sSub>
                    </m:oMath>
                  </m:oMathPara>
                </a14:m>
                <a:endParaRPr kumimoji="1" lang="zh-CN" altLang="en-US" sz="2400" b="1" dirty="0"/>
              </a:p>
            </p:txBody>
          </p:sp>
        </mc:Choice>
        <mc:Fallback xmlns="">
          <p:sp>
            <p:nvSpPr>
              <p:cNvPr id="19" name="文本框 18">
                <a:extLst>
                  <a:ext uri="{FF2B5EF4-FFF2-40B4-BE49-F238E27FC236}">
                    <a16:creationId xmlns:a16="http://schemas.microsoft.com/office/drawing/2014/main" id="{BD55B4B9-A03A-684D-8A7E-A30160DD9D94}"/>
                  </a:ext>
                </a:extLst>
              </p:cNvPr>
              <p:cNvSpPr txBox="1">
                <a:spLocks noRot="1" noChangeAspect="1" noMove="1" noResize="1" noEditPoints="1" noAdjustHandles="1" noChangeArrowheads="1" noChangeShapeType="1" noTextEdit="1"/>
              </p:cNvSpPr>
              <p:nvPr/>
            </p:nvSpPr>
            <p:spPr>
              <a:xfrm>
                <a:off x="4547286" y="3937815"/>
                <a:ext cx="1229498" cy="369332"/>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xmlns="" id="{8A6A7549-DEB2-C640-8E38-B6182AB03239}"/>
                  </a:ext>
                </a:extLst>
              </p:cNvPr>
              <p:cNvSpPr txBox="1"/>
              <p:nvPr/>
            </p:nvSpPr>
            <p:spPr>
              <a:xfrm>
                <a:off x="9289878" y="5104202"/>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𝟑</m:t>
                          </m:r>
                        </m:sub>
                      </m:sSub>
                    </m:oMath>
                  </m:oMathPara>
                </a14:m>
                <a:endParaRPr kumimoji="1" lang="zh-CN" altLang="en-US" sz="2400" b="1" dirty="0"/>
              </a:p>
            </p:txBody>
          </p:sp>
        </mc:Choice>
        <mc:Fallback xmlns="">
          <p:sp>
            <p:nvSpPr>
              <p:cNvPr id="20" name="文本框 19">
                <a:extLst>
                  <a:ext uri="{FF2B5EF4-FFF2-40B4-BE49-F238E27FC236}">
                    <a16:creationId xmlns:a16="http://schemas.microsoft.com/office/drawing/2014/main" id="{8A6A7549-DEB2-C640-8E38-B6182AB03239}"/>
                  </a:ext>
                </a:extLst>
              </p:cNvPr>
              <p:cNvSpPr txBox="1">
                <a:spLocks noRot="1" noChangeAspect="1" noMove="1" noResize="1" noEditPoints="1" noAdjustHandles="1" noChangeArrowheads="1" noChangeShapeType="1" noTextEdit="1"/>
              </p:cNvSpPr>
              <p:nvPr/>
            </p:nvSpPr>
            <p:spPr>
              <a:xfrm>
                <a:off x="9289878" y="5104202"/>
                <a:ext cx="1229498" cy="369332"/>
              </a:xfrm>
              <a:prstGeom prst="rect">
                <a:avLst/>
              </a:prstGeom>
              <a:blipFill>
                <a:blip r:embed="rId5"/>
                <a:stretch>
                  <a:fillRect b="-10000"/>
                </a:stretch>
              </a:blipFill>
            </p:spPr>
            <p:txBody>
              <a:bodyPr/>
              <a:lstStyle/>
              <a:p>
                <a:r>
                  <a:rPr lang="zh-CN" altLang="en-US">
                    <a:noFill/>
                  </a:rPr>
                  <a:t> </a:t>
                </a:r>
              </a:p>
            </p:txBody>
          </p:sp>
        </mc:Fallback>
      </mc:AlternateContent>
      <p:graphicFrame>
        <p:nvGraphicFramePr>
          <p:cNvPr id="22" name="表格 21">
            <a:extLst>
              <a:ext uri="{FF2B5EF4-FFF2-40B4-BE49-F238E27FC236}">
                <a16:creationId xmlns:a16="http://schemas.microsoft.com/office/drawing/2014/main" xmlns="" id="{A5BC4791-7FDA-154B-B84C-640757DB2A30}"/>
              </a:ext>
            </a:extLst>
          </p:cNvPr>
          <p:cNvGraphicFramePr>
            <a:graphicFrameLocks noGrp="1"/>
          </p:cNvGraphicFramePr>
          <p:nvPr>
            <p:extLst>
              <p:ext uri="{D42A27DB-BD31-4B8C-83A1-F6EECF244321}">
                <p14:modId xmlns:p14="http://schemas.microsoft.com/office/powerpoint/2010/main" val="493634999"/>
              </p:ext>
            </p:extLst>
          </p:nvPr>
        </p:nvGraphicFramePr>
        <p:xfrm>
          <a:off x="1920790" y="3429000"/>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graphicFrame>
        <p:nvGraphicFramePr>
          <p:cNvPr id="25" name="表格 24">
            <a:extLst>
              <a:ext uri="{FF2B5EF4-FFF2-40B4-BE49-F238E27FC236}">
                <a16:creationId xmlns:a16="http://schemas.microsoft.com/office/drawing/2014/main" xmlns="" id="{5A134B61-04E4-4B41-A5FB-A6F3E458B147}"/>
              </a:ext>
            </a:extLst>
          </p:cNvPr>
          <p:cNvGraphicFramePr>
            <a:graphicFrameLocks noGrp="1"/>
          </p:cNvGraphicFramePr>
          <p:nvPr>
            <p:extLst>
              <p:ext uri="{D42A27DB-BD31-4B8C-83A1-F6EECF244321}">
                <p14:modId xmlns:p14="http://schemas.microsoft.com/office/powerpoint/2010/main" val="1865217274"/>
              </p:ext>
            </p:extLst>
          </p:nvPr>
        </p:nvGraphicFramePr>
        <p:xfrm>
          <a:off x="1920790" y="4531362"/>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graphicFrame>
        <p:nvGraphicFramePr>
          <p:cNvPr id="26" name="表格 25">
            <a:extLst>
              <a:ext uri="{FF2B5EF4-FFF2-40B4-BE49-F238E27FC236}">
                <a16:creationId xmlns:a16="http://schemas.microsoft.com/office/drawing/2014/main" xmlns="" id="{424DCAD3-3D07-554E-B7A4-D9329A7C076E}"/>
              </a:ext>
            </a:extLst>
          </p:cNvPr>
          <p:cNvGraphicFramePr>
            <a:graphicFrameLocks noGrp="1"/>
          </p:cNvGraphicFramePr>
          <p:nvPr>
            <p:extLst>
              <p:ext uri="{D42A27DB-BD31-4B8C-83A1-F6EECF244321}">
                <p14:modId xmlns:p14="http://schemas.microsoft.com/office/powerpoint/2010/main" val="97520194"/>
              </p:ext>
            </p:extLst>
          </p:nvPr>
        </p:nvGraphicFramePr>
        <p:xfrm>
          <a:off x="1920790" y="5675535"/>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xmlns="" id="{AB798EC8-B843-054F-B83E-F046B17C0EA0}"/>
                  </a:ext>
                </a:extLst>
              </p:cNvPr>
              <p:cNvSpPr txBox="1"/>
              <p:nvPr/>
            </p:nvSpPr>
            <p:spPr>
              <a:xfrm>
                <a:off x="2710591" y="2877819"/>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rPr>
                        <m:t>+</m:t>
                      </m:r>
                      <m:r>
                        <a:rPr kumimoji="1" lang="en-US" altLang="zh-CN" sz="2400" b="1" i="1" smtClean="0">
                          <a:latin typeface="Cambria Math" panose="02040503050406030204" pitchFamily="18" charset="0"/>
                        </a:rPr>
                        <m:t>𝒄</m:t>
                      </m:r>
                    </m:oMath>
                  </m:oMathPara>
                </a14:m>
                <a:endParaRPr kumimoji="1" lang="zh-CN" altLang="en-US" sz="2400" b="1" dirty="0"/>
              </a:p>
            </p:txBody>
          </p:sp>
        </mc:Choice>
        <mc:Fallback xmlns="">
          <p:sp>
            <p:nvSpPr>
              <p:cNvPr id="27" name="文本框 26">
                <a:extLst>
                  <a:ext uri="{FF2B5EF4-FFF2-40B4-BE49-F238E27FC236}">
                    <a16:creationId xmlns:a16="http://schemas.microsoft.com/office/drawing/2014/main" id="{AB798EC8-B843-054F-B83E-F046B17C0EA0}"/>
                  </a:ext>
                </a:extLst>
              </p:cNvPr>
              <p:cNvSpPr txBox="1">
                <a:spLocks noRot="1" noChangeAspect="1" noMove="1" noResize="1" noEditPoints="1" noAdjustHandles="1" noChangeArrowheads="1" noChangeShapeType="1" noTextEdit="1"/>
              </p:cNvSpPr>
              <p:nvPr/>
            </p:nvSpPr>
            <p:spPr>
              <a:xfrm>
                <a:off x="2710591" y="2877819"/>
                <a:ext cx="1229498" cy="369332"/>
              </a:xfrm>
              <a:prstGeom prst="rect">
                <a:avLst/>
              </a:prstGeom>
              <a:blipFill>
                <a:blip r:embed="rId7"/>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xmlns="" id="{27D3CC6B-6AA1-2940-8DBA-6F5947FC4C24}"/>
                  </a:ext>
                </a:extLst>
              </p:cNvPr>
              <p:cNvSpPr txBox="1"/>
              <p:nvPr/>
            </p:nvSpPr>
            <p:spPr>
              <a:xfrm>
                <a:off x="5267067" y="4076714"/>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rPr>
                        <m:t>+</m:t>
                      </m:r>
                      <m:r>
                        <a:rPr kumimoji="1" lang="en-US" altLang="zh-CN" sz="2400" b="1" i="1" smtClean="0">
                          <a:latin typeface="Cambria Math" panose="02040503050406030204" pitchFamily="18" charset="0"/>
                        </a:rPr>
                        <m:t>𝒄</m:t>
                      </m:r>
                    </m:oMath>
                  </m:oMathPara>
                </a14:m>
                <a:endParaRPr kumimoji="1" lang="zh-CN" altLang="en-US" sz="2400" b="1" dirty="0"/>
              </a:p>
            </p:txBody>
          </p:sp>
        </mc:Choice>
        <mc:Fallback xmlns="">
          <p:sp>
            <p:nvSpPr>
              <p:cNvPr id="28" name="文本框 27">
                <a:extLst>
                  <a:ext uri="{FF2B5EF4-FFF2-40B4-BE49-F238E27FC236}">
                    <a16:creationId xmlns:a16="http://schemas.microsoft.com/office/drawing/2014/main" id="{27D3CC6B-6AA1-2940-8DBA-6F5947FC4C24}"/>
                  </a:ext>
                </a:extLst>
              </p:cNvPr>
              <p:cNvSpPr txBox="1">
                <a:spLocks noRot="1" noChangeAspect="1" noMove="1" noResize="1" noEditPoints="1" noAdjustHandles="1" noChangeArrowheads="1" noChangeShapeType="1" noTextEdit="1"/>
              </p:cNvSpPr>
              <p:nvPr/>
            </p:nvSpPr>
            <p:spPr>
              <a:xfrm>
                <a:off x="5267067" y="4076714"/>
                <a:ext cx="1229498" cy="369332"/>
              </a:xfrm>
              <a:prstGeom prst="rect">
                <a:avLst/>
              </a:prstGeom>
              <a:blipFill>
                <a:blip r:embed="rId8"/>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xmlns="" id="{30AF67DF-91B8-944B-BA09-4410CB07B996}"/>
                  </a:ext>
                </a:extLst>
              </p:cNvPr>
              <p:cNvSpPr txBox="1"/>
              <p:nvPr/>
            </p:nvSpPr>
            <p:spPr>
              <a:xfrm>
                <a:off x="8548129" y="530176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rPr>
                        <m:t>+</m:t>
                      </m:r>
                      <m:r>
                        <a:rPr kumimoji="1" lang="en-US" altLang="zh-CN" sz="2400" b="1" i="1" smtClean="0">
                          <a:latin typeface="Cambria Math" panose="02040503050406030204" pitchFamily="18" charset="0"/>
                        </a:rPr>
                        <m:t>𝒄</m:t>
                      </m:r>
                    </m:oMath>
                  </m:oMathPara>
                </a14:m>
                <a:endParaRPr kumimoji="1" lang="zh-CN" altLang="en-US" sz="2400" b="1" dirty="0"/>
              </a:p>
            </p:txBody>
          </p:sp>
        </mc:Choice>
        <mc:Fallback xmlns="">
          <p:sp>
            <p:nvSpPr>
              <p:cNvPr id="29" name="文本框 28">
                <a:extLst>
                  <a:ext uri="{FF2B5EF4-FFF2-40B4-BE49-F238E27FC236}">
                    <a16:creationId xmlns:a16="http://schemas.microsoft.com/office/drawing/2014/main" id="{30AF67DF-91B8-944B-BA09-4410CB07B996}"/>
                  </a:ext>
                </a:extLst>
              </p:cNvPr>
              <p:cNvSpPr txBox="1">
                <a:spLocks noRot="1" noChangeAspect="1" noMove="1" noResize="1" noEditPoints="1" noAdjustHandles="1" noChangeArrowheads="1" noChangeShapeType="1" noTextEdit="1"/>
              </p:cNvSpPr>
              <p:nvPr/>
            </p:nvSpPr>
            <p:spPr>
              <a:xfrm>
                <a:off x="8548129" y="5301765"/>
                <a:ext cx="1229498" cy="369332"/>
              </a:xfrm>
              <a:prstGeom prst="rect">
                <a:avLst/>
              </a:prstGeom>
              <a:blipFill>
                <a:blip r:embed="rId9"/>
                <a:stretch>
                  <a:fillRect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xmlns="" id="{A5F9490A-F97E-694F-A85B-353E781F38F6}"/>
                  </a:ext>
                </a:extLst>
              </p:cNvPr>
              <p:cNvSpPr txBox="1"/>
              <p:nvPr/>
            </p:nvSpPr>
            <p:spPr>
              <a:xfrm>
                <a:off x="1631261" y="2608384"/>
                <a:ext cx="1229498" cy="6354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2400" b="1" i="1" smtClean="0">
                              <a:latin typeface="Cambria Math" charset="0"/>
                            </a:rPr>
                          </m:ctrlPr>
                        </m:fPr>
                        <m:num>
                          <m:r>
                            <a:rPr kumimoji="1" lang="en-US" altLang="zh-CN" sz="2400" b="1" i="1" smtClean="0">
                              <a:latin typeface="Cambria Math" panose="02040503050406030204" pitchFamily="18" charset="0"/>
                            </a:rPr>
                            <m:t>𝒄</m:t>
                          </m:r>
                        </m:num>
                        <m:den>
                          <m:r>
                            <a:rPr kumimoji="1" lang="en-US" altLang="zh-CN" sz="2400" b="1" i="1" smtClean="0">
                              <a:latin typeface="Cambria Math" panose="02040503050406030204" pitchFamily="18" charset="0"/>
                            </a:rPr>
                            <m:t>𝑪𝒐𝒖𝒏𝒕</m:t>
                          </m:r>
                        </m:den>
                      </m:f>
                    </m:oMath>
                  </m:oMathPara>
                </a14:m>
                <a:endParaRPr kumimoji="1" lang="zh-CN" altLang="en-US" sz="2400" b="1" dirty="0"/>
              </a:p>
            </p:txBody>
          </p:sp>
        </mc:Choice>
        <mc:Fallback xmlns="">
          <p:sp>
            <p:nvSpPr>
              <p:cNvPr id="30" name="文本框 29">
                <a:extLst>
                  <a:ext uri="{FF2B5EF4-FFF2-40B4-BE49-F238E27FC236}">
                    <a16:creationId xmlns:a16="http://schemas.microsoft.com/office/drawing/2014/main" id="{A5F9490A-F97E-694F-A85B-353E781F38F6}"/>
                  </a:ext>
                </a:extLst>
              </p:cNvPr>
              <p:cNvSpPr txBox="1">
                <a:spLocks noRot="1" noChangeAspect="1" noMove="1" noResize="1" noEditPoints="1" noAdjustHandles="1" noChangeArrowheads="1" noChangeShapeType="1" noTextEdit="1"/>
              </p:cNvSpPr>
              <p:nvPr/>
            </p:nvSpPr>
            <p:spPr>
              <a:xfrm>
                <a:off x="1631261" y="2608384"/>
                <a:ext cx="1229498" cy="635430"/>
              </a:xfrm>
              <a:prstGeom prst="rect">
                <a:avLst/>
              </a:prstGeom>
              <a:blipFill>
                <a:blip r:embed="rId10"/>
                <a:stretch>
                  <a:fillRect b="-137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3665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4.2 Optimization</a:t>
            </a:r>
          </a:p>
        </p:txBody>
      </p:sp>
      <mc:AlternateContent xmlns:mc="http://schemas.openxmlformats.org/markup-compatibility/2006" xmlns:a14="http://schemas.microsoft.com/office/drawing/2010/main">
        <mc:Choice Requires="a14">
          <p:sp>
            <p:nvSpPr>
              <p:cNvPr id="26" name="文本框 25"/>
              <p:cNvSpPr txBox="1"/>
              <p:nvPr/>
            </p:nvSpPr>
            <p:spPr>
              <a:xfrm>
                <a:off x="2672759" y="2274871"/>
                <a:ext cx="6040623" cy="1069395"/>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nary>
                        <m:naryPr>
                          <m:chr m:val="∑"/>
                          <m:supHide m:val="on"/>
                          <m:ctrlPr>
                            <a:rPr kumimoji="1" lang="en-US" altLang="zh-CN" sz="2800" i="1" smtClean="0">
                              <a:latin typeface="Cambria Math" charset="0"/>
                            </a:rPr>
                          </m:ctrlPr>
                        </m:naryPr>
                        <m:sub>
                          <m:r>
                            <m:rPr>
                              <m:brk m:alnAt="7"/>
                            </m:rPr>
                            <a:rPr kumimoji="1" lang="en-US" altLang="zh-CN" sz="2800" b="0" i="1" smtClean="0">
                              <a:latin typeface="Cambria Math" charset="0"/>
                            </a:rPr>
                            <m:t>𝑖</m:t>
                          </m:r>
                        </m:sub>
                        <m:sup/>
                        <m:e>
                          <m:r>
                            <a:rPr kumimoji="1" lang="en-US" altLang="zh-CN" sz="2800" i="1">
                              <a:latin typeface="Cambria Math" charset="0"/>
                            </a:rPr>
                            <m:t>𝑉𝑎𝑟</m:t>
                          </m:r>
                          <m:r>
                            <a:rPr kumimoji="1" lang="en-US" altLang="zh-CN" sz="2800" i="1">
                              <a:latin typeface="Cambria Math" charset="0"/>
                            </a:rPr>
                            <m:t>[</m:t>
                          </m:r>
                          <m:acc>
                            <m:accPr>
                              <m:chr m:val="̂"/>
                              <m:ctrlPr>
                                <a:rPr kumimoji="1" lang="en-US" altLang="zh-CN" sz="2800" i="1">
                                  <a:latin typeface="Cambria Math" charset="0"/>
                                </a:rPr>
                              </m:ctrlPr>
                            </m:accPr>
                            <m:e>
                              <m:sSub>
                                <m:sSubPr>
                                  <m:ctrlPr>
                                    <a:rPr kumimoji="1" lang="en-US" altLang="zh-CN" sz="2800" i="1">
                                      <a:latin typeface="Cambria Math" charset="0"/>
                                    </a:rPr>
                                  </m:ctrlPr>
                                </m:sSubPr>
                                <m:e>
                                  <m:r>
                                    <a:rPr kumimoji="1" lang="en-US" altLang="zh-CN" sz="2800" i="1">
                                      <a:latin typeface="Cambria Math" charset="0"/>
                                    </a:rPr>
                                    <m:t>𝑤</m:t>
                                  </m:r>
                                </m:e>
                                <m:sub>
                                  <m:r>
                                    <a:rPr kumimoji="1" lang="en-US" altLang="zh-CN" sz="2800" i="1">
                                      <a:latin typeface="Cambria Math" charset="0"/>
                                    </a:rPr>
                                    <m:t>𝑖</m:t>
                                  </m:r>
                                </m:sub>
                              </m:sSub>
                            </m:e>
                          </m:acc>
                          <m:r>
                            <a:rPr kumimoji="1" lang="en-US" altLang="zh-CN" sz="2800" i="1">
                              <a:latin typeface="Cambria Math" charset="0"/>
                            </a:rPr>
                            <m:t>]</m:t>
                          </m:r>
                        </m:e>
                      </m:nary>
                      <m:r>
                        <a:rPr kumimoji="1" lang="en-US" altLang="zh-CN" sz="2800" b="0" i="1" smtClean="0">
                          <a:latin typeface="Cambria Math" charset="0"/>
                        </a:rPr>
                        <m:t>=</m:t>
                      </m:r>
                      <m:d>
                        <m:dPr>
                          <m:begChr m:val="{"/>
                          <m:endChr m:val=""/>
                          <m:ctrlPr>
                            <a:rPr kumimoji="1" lang="cs-CZ" altLang="zh-CN" sz="2800" b="0" i="1" smtClean="0">
                              <a:latin typeface="Cambria Math" charset="0"/>
                            </a:rPr>
                          </m:ctrlPr>
                        </m:dPr>
                        <m:e>
                          <m:eqArr>
                            <m:eqArrPr>
                              <m:ctrlPr>
                                <a:rPr kumimoji="1" lang="cs-CZ" altLang="zh-CN" sz="2800" b="0" i="1" smtClean="0">
                                  <a:latin typeface="Cambria Math" charset="0"/>
                                </a:rPr>
                              </m:ctrlPr>
                            </m:eqArrPr>
                            <m:e>
                              <m:r>
                                <a:rPr kumimoji="1" lang="en-US" altLang="zh-CN" sz="2800" b="0" i="1" smtClean="0">
                                  <a:latin typeface="Cambria Math" charset="0"/>
                                </a:rPr>
                                <m:t> 2</m:t>
                              </m:r>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1</m:t>
                                  </m:r>
                                </m:sub>
                              </m:sSub>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2</m:t>
                                  </m:r>
                                </m:sub>
                              </m:sSub>
                              <m:r>
                                <a:rPr kumimoji="1" lang="en-US" altLang="zh-CN" sz="2800" b="0" i="1" smtClean="0">
                                  <a:latin typeface="Cambria Math" charset="0"/>
                                </a:rPr>
                                <m:t> , </m:t>
                              </m:r>
                              <m:sSub>
                                <m:sSubPr>
                                  <m:ctrlPr>
                                    <a:rPr kumimoji="1" lang="en-US" altLang="zh-CN" sz="2800" b="0" i="1" smtClean="0">
                                      <a:latin typeface="Cambria Math" charset="0"/>
                                    </a:rPr>
                                  </m:ctrlPr>
                                </m:sSubPr>
                                <m:e>
                                  <m:r>
                                    <a:rPr kumimoji="1" lang="en-US" altLang="zh-CN" sz="2800" b="0" i="1" smtClean="0">
                                      <a:latin typeface="Cambria Math" charset="0"/>
                                    </a:rPr>
                                    <m:t>  </m:t>
                                  </m:r>
                                  <m:r>
                                    <a:rPr kumimoji="1" lang="en-US" altLang="zh-CN" sz="2800" b="0" i="1" smtClean="0">
                                      <a:latin typeface="Cambria Math" charset="0"/>
                                    </a:rPr>
                                    <m:t>𝑒</m:t>
                                  </m:r>
                                </m:e>
                                <m:sub>
                                  <m:r>
                                    <a:rPr kumimoji="1" lang="en-US" altLang="zh-CN" sz="2800" b="0" i="1" smtClean="0">
                                      <a:latin typeface="Cambria Math" charset="0"/>
                                    </a:rPr>
                                    <m:t>1</m:t>
                                  </m:r>
                                </m:sub>
                              </m:sSub>
                              <m:r>
                                <a:rPr kumimoji="1" lang="en-US" altLang="zh-CN" sz="2800" b="0" i="1" smtClean="0">
                                  <a:latin typeface="Cambria Math" charset="0"/>
                                </a:rPr>
                                <m:t>≠</m:t>
                              </m:r>
                              <m:sSub>
                                <m:sSubPr>
                                  <m:ctrlPr>
                                    <a:rPr kumimoji="1" lang="en-US" altLang="zh-CN" sz="2800" b="0" i="1" smtClean="0">
                                      <a:latin typeface="Cambria Math" charset="0"/>
                                    </a:rPr>
                                  </m:ctrlPr>
                                </m:sSubPr>
                                <m:e>
                                  <m:r>
                                    <a:rPr kumimoji="1" lang="en-US" altLang="zh-CN" sz="2800" b="0" i="1" smtClean="0">
                                      <a:latin typeface="Cambria Math" charset="0"/>
                                    </a:rPr>
                                    <m:t>𝑒</m:t>
                                  </m:r>
                                </m:e>
                                <m:sub>
                                  <m:r>
                                    <a:rPr kumimoji="1" lang="en-US" altLang="zh-CN" sz="2800" b="0" i="1" smtClean="0">
                                      <a:latin typeface="Cambria Math" charset="0"/>
                                    </a:rPr>
                                    <m:t>2</m:t>
                                  </m:r>
                                </m:sub>
                              </m:sSub>
                            </m:e>
                            <m:e>
                              <m:r>
                                <a:rPr kumimoji="1" lang="en-US" altLang="zh-CN" sz="2800" b="0" i="1" smtClean="0">
                                  <a:latin typeface="Cambria Math" charset="0"/>
                                </a:rPr>
                                <m:t>      0      ,</m:t>
                              </m:r>
                              <m:r>
                                <a:rPr kumimoji="1" lang="en-US" altLang="zh-CN" sz="2800" i="1">
                                  <a:latin typeface="Cambria Math" charset="0"/>
                                </a:rPr>
                                <m:t> </m:t>
                              </m:r>
                              <m:sSub>
                                <m:sSubPr>
                                  <m:ctrlPr>
                                    <a:rPr kumimoji="1" lang="en-US" altLang="zh-CN" sz="2800" i="1">
                                      <a:latin typeface="Cambria Math" charset="0"/>
                                    </a:rPr>
                                  </m:ctrlPr>
                                </m:sSubPr>
                                <m:e>
                                  <m:r>
                                    <a:rPr kumimoji="1" lang="en-US" altLang="zh-CN" sz="2800" b="0" i="1" smtClean="0">
                                      <a:latin typeface="Cambria Math" charset="0"/>
                                    </a:rPr>
                                    <m:t>  </m:t>
                                  </m:r>
                                  <m:r>
                                    <a:rPr kumimoji="1" lang="en-US" altLang="zh-CN" sz="2800" i="1">
                                      <a:latin typeface="Cambria Math" charset="0"/>
                                    </a:rPr>
                                    <m:t>𝑒</m:t>
                                  </m:r>
                                </m:e>
                                <m:sub>
                                  <m:r>
                                    <a:rPr kumimoji="1" lang="en-US" altLang="zh-CN" sz="2800" i="1">
                                      <a:latin typeface="Cambria Math" charset="0"/>
                                    </a:rPr>
                                    <m:t>1</m:t>
                                  </m:r>
                                </m:sub>
                              </m:sSub>
                              <m:r>
                                <a:rPr kumimoji="1" lang="en-US" altLang="zh-CN" sz="2800" b="0" i="1" smtClean="0">
                                  <a:latin typeface="Cambria Math" charset="0"/>
                                </a:rPr>
                                <m:t>=</m:t>
                              </m:r>
                              <m:sSub>
                                <m:sSubPr>
                                  <m:ctrlPr>
                                    <a:rPr kumimoji="1" lang="en-US" altLang="zh-CN" sz="2800" i="1">
                                      <a:latin typeface="Cambria Math" charset="0"/>
                                    </a:rPr>
                                  </m:ctrlPr>
                                </m:sSubPr>
                                <m:e>
                                  <m:r>
                                    <a:rPr kumimoji="1" lang="en-US" altLang="zh-CN" sz="2800" i="1">
                                      <a:latin typeface="Cambria Math" charset="0"/>
                                    </a:rPr>
                                    <m:t>𝑒</m:t>
                                  </m:r>
                                </m:e>
                                <m:sub>
                                  <m:r>
                                    <a:rPr kumimoji="1" lang="en-US" altLang="zh-CN" sz="2800" i="1">
                                      <a:latin typeface="Cambria Math" charset="0"/>
                                    </a:rPr>
                                    <m:t>2</m:t>
                                  </m:r>
                                </m:sub>
                              </m:sSub>
                            </m:e>
                          </m:eqArr>
                        </m:e>
                      </m:d>
                    </m:oMath>
                  </m:oMathPara>
                </a14:m>
                <a:endParaRPr kumimoji="1" lang="zh-CN" altLang="en-US" sz="2800" i="1" dirty="0"/>
              </a:p>
            </p:txBody>
          </p:sp>
        </mc:Choice>
        <mc:Fallback xmlns="">
          <p:sp>
            <p:nvSpPr>
              <p:cNvPr id="26" name="文本框 25"/>
              <p:cNvSpPr txBox="1">
                <a:spLocks noRot="1" noChangeAspect="1" noMove="1" noResize="1" noEditPoints="1" noAdjustHandles="1" noChangeArrowheads="1" noChangeShapeType="1" noTextEdit="1"/>
              </p:cNvSpPr>
              <p:nvPr/>
            </p:nvSpPr>
            <p:spPr>
              <a:xfrm>
                <a:off x="2672759" y="2274871"/>
                <a:ext cx="6040623" cy="1069395"/>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flipH="1">
                <a:off x="3656605" y="4349413"/>
                <a:ext cx="4072932" cy="954107"/>
              </a:xfrm>
              <a:prstGeom prst="rect">
                <a:avLst/>
              </a:prstGeom>
            </p:spPr>
            <p:txBody>
              <a:bodyPr wrap="square">
                <a:spAutoFit/>
              </a:bodyPr>
              <a:lstStyle/>
              <a:p>
                <a:pPr marL="514350" marR="0" lvl="0" indent="-514350" algn="ctr" defTabSz="914400" eaLnBrk="1" fontAlgn="auto" latinLnBrk="0" hangingPunct="1">
                  <a:lnSpc>
                    <a:spcPct val="100000"/>
                  </a:lnSpc>
                  <a:spcBef>
                    <a:spcPts val="0"/>
                  </a:spcBef>
                  <a:spcAft>
                    <a:spcPts val="0"/>
                  </a:spcAft>
                  <a:buClrTx/>
                  <a:buSzTx/>
                  <a:buFontTx/>
                  <a:buAutoNum type="arabicPeriod"/>
                  <a:tabLst/>
                  <a:defRPr/>
                </a:pPr>
                <a14:m>
                  <m:oMath xmlns:m="http://schemas.openxmlformats.org/officeDocument/2006/math">
                    <m:sSub>
                      <m:sSubPr>
                        <m:ctrlPr>
                          <a:rPr kumimoji="1" lang="en-US" altLang="zh-CN" sz="2800" b="0" i="1" smtClean="0">
                            <a:latin typeface="Cambria Math" charset="0"/>
                            <a:ea typeface="Times New Roman" charset="0"/>
                            <a:cs typeface="Times New Roman" charset="0"/>
                          </a:rPr>
                        </m:ctrlPr>
                      </m:sSubPr>
                      <m:e>
                        <m:sSub>
                          <m:sSubPr>
                            <m:ctrlPr>
                              <a:rPr kumimoji="1" lang="en-US" altLang="zh-CN" sz="2800" b="0" i="1" smtClean="0">
                                <a:latin typeface="Cambria Math"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𝑖</m:t>
                            </m:r>
                          </m:sub>
                        </m:sSub>
                        <m:r>
                          <a:rPr kumimoji="1" lang="en-US" altLang="zh-CN" sz="2800" b="0" i="1" smtClean="0">
                            <a:latin typeface="Cambria Math" charset="0"/>
                            <a:ea typeface="Times New Roman" charset="0"/>
                            <a:cs typeface="Times New Roman" charset="0"/>
                          </a:rPr>
                          <m:t>→</m:t>
                        </m:r>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𝑖</m:t>
                        </m:r>
                      </m:sub>
                    </m:sSub>
                    <m:r>
                      <a:rPr kumimoji="1" lang="en-US" altLang="zh-CN" sz="2800" b="0" i="1" smtClean="0">
                        <a:latin typeface="Cambria Math" charset="0"/>
                        <a:ea typeface="Times New Roman" charset="0"/>
                        <a:cs typeface="Times New Roman" charset="0"/>
                      </a:rPr>
                      <m:t>=</m:t>
                    </m:r>
                    <m:sSub>
                      <m:sSubPr>
                        <m:ctrlPr>
                          <a:rPr kumimoji="1" lang="en-US" altLang="zh-CN" sz="2800" b="0" i="1" smtClean="0">
                            <a:latin typeface="Cambria Math"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1</m:t>
                        </m:r>
                      </m:sub>
                    </m:sSub>
                  </m:oMath>
                </a14:m>
                <a:endParaRPr kumimoji="1" lang="en-US" altLang="zh-CN" sz="2800" dirty="0">
                  <a:latin typeface="Times New Roman" charset="0"/>
                  <a:ea typeface="Times New Roman" charset="0"/>
                  <a:cs typeface="Times New Roman" charset="0"/>
                </a:endParaRPr>
              </a:p>
              <a:p>
                <a:pPr marL="514350" marR="0" lvl="0" indent="-514350" algn="ctr" defTabSz="914400" eaLnBrk="1" fontAlgn="auto" latinLnBrk="0" hangingPunct="1">
                  <a:lnSpc>
                    <a:spcPct val="100000"/>
                  </a:lnSpc>
                  <a:spcBef>
                    <a:spcPts val="0"/>
                  </a:spcBef>
                  <a:spcAft>
                    <a:spcPts val="0"/>
                  </a:spcAft>
                  <a:buClrTx/>
                  <a:buSzTx/>
                  <a:buFontTx/>
                  <a:buAutoNum type="arabicPeriod"/>
                  <a:tabLst/>
                  <a:defRPr/>
                </a:pPr>
                <a14:m>
                  <m:oMath xmlns:m="http://schemas.openxmlformats.org/officeDocument/2006/math">
                    <m:func>
                      <m:funcPr>
                        <m:ctrlPr>
                          <a:rPr kumimoji="1" lang="mr-IN" altLang="zh-CN" sz="2800" i="1" smtClean="0">
                            <a:latin typeface="Cambria Math" charset="0"/>
                            <a:ea typeface="Times New Roman" charset="0"/>
                            <a:cs typeface="Times New Roman" charset="0"/>
                          </a:rPr>
                        </m:ctrlPr>
                      </m:funcPr>
                      <m:fName>
                        <m:limLow>
                          <m:limLowPr>
                            <m:ctrlPr>
                              <a:rPr kumimoji="1" lang="mr-IN" altLang="zh-CN" sz="2800" i="1" smtClean="0">
                                <a:latin typeface="Cambria Math" charset="0"/>
                                <a:ea typeface="Times New Roman" charset="0"/>
                                <a:cs typeface="Times New Roman" charset="0"/>
                              </a:rPr>
                            </m:ctrlPr>
                          </m:limLowPr>
                          <m:e>
                            <m:sSub>
                              <m:sSubPr>
                                <m:ctrlPr>
                                  <a:rPr kumimoji="1" lang="en-US" altLang="zh-CN" sz="2800" b="0" i="1" smtClean="0">
                                    <a:latin typeface="Cambria Math"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𝑖</m:t>
                                </m:r>
                              </m:sub>
                            </m:sSub>
                            <m:r>
                              <a:rPr kumimoji="1" lang="en-US" altLang="zh-CN" sz="2800" b="0" i="1" smtClean="0">
                                <a:latin typeface="Cambria Math" charset="0"/>
                                <a:ea typeface="Times New Roman" charset="0"/>
                                <a:cs typeface="Times New Roman" charset="0"/>
                              </a:rPr>
                              <m:t>→</m:t>
                            </m:r>
                            <m:r>
                              <m:rPr>
                                <m:sty m:val="p"/>
                              </m:rPr>
                              <a:rPr kumimoji="1" lang="mr-IN" altLang="zh-CN" sz="2800" i="0" smtClean="0">
                                <a:latin typeface="Cambria Math" charset="0"/>
                                <a:ea typeface="Times New Roman" charset="0"/>
                                <a:cs typeface="Times New Roman" charset="0"/>
                              </a:rPr>
                              <m:t>min</m:t>
                            </m:r>
                          </m:e>
                          <m:lim>
                            <m:r>
                              <a:rPr kumimoji="1" lang="en-US" altLang="zh-CN" sz="2800" b="0" i="1" smtClean="0">
                                <a:latin typeface="Cambria Math" charset="0"/>
                                <a:ea typeface="Times New Roman" charset="0"/>
                                <a:cs typeface="Times New Roman" charset="0"/>
                              </a:rPr>
                              <m:t>𝑖</m:t>
                            </m:r>
                          </m:lim>
                        </m:limLow>
                      </m:fName>
                      <m:e>
                        <m:sSub>
                          <m:sSubPr>
                            <m:ctrlPr>
                              <a:rPr kumimoji="1" lang="en-US" altLang="zh-CN" sz="2800" b="0" i="1" smtClean="0">
                                <a:latin typeface="Cambria Math"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𝑤</m:t>
                            </m:r>
                          </m:e>
                          <m:sub>
                            <m:r>
                              <a:rPr kumimoji="1" lang="en-US" altLang="zh-CN" sz="2800" b="0" i="1" smtClean="0">
                                <a:latin typeface="Cambria Math" charset="0"/>
                                <a:ea typeface="Times New Roman" charset="0"/>
                                <a:cs typeface="Times New Roman" charset="0"/>
                              </a:rPr>
                              <m:t>𝑖</m:t>
                            </m:r>
                          </m:sub>
                        </m:sSub>
                      </m:e>
                    </m:func>
                  </m:oMath>
                </a14:m>
                <a:r>
                  <a:rPr kumimoji="1" lang="en-US" altLang="zh-CN" sz="2800" dirty="0">
                    <a:latin typeface="Times New Roman" charset="0"/>
                    <a:ea typeface="Times New Roman" charset="0"/>
                    <a:cs typeface="Times New Roman" charset="0"/>
                  </a:rPr>
                  <a:t> </a:t>
                </a:r>
              </a:p>
            </p:txBody>
          </p:sp>
        </mc:Choice>
        <mc:Fallback xmlns="">
          <p:sp>
            <p:nvSpPr>
              <p:cNvPr id="14" name="矩形 13"/>
              <p:cNvSpPr>
                <a:spLocks noRot="1" noChangeAspect="1" noMove="1" noResize="1" noEditPoints="1" noAdjustHandles="1" noChangeArrowheads="1" noChangeShapeType="1" noTextEdit="1"/>
              </p:cNvSpPr>
              <p:nvPr/>
            </p:nvSpPr>
            <p:spPr>
              <a:xfrm flipH="1">
                <a:off x="3656605" y="4349413"/>
                <a:ext cx="4072932" cy="954107"/>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417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4.3 Aggregation</a:t>
            </a:r>
          </a:p>
        </p:txBody>
      </p:sp>
      <p:sp>
        <p:nvSpPr>
          <p:cNvPr id="5" name="内容占位符 2"/>
          <p:cNvSpPr>
            <a:spLocks noGrp="1"/>
          </p:cNvSpPr>
          <p:nvPr>
            <p:ph idx="1"/>
          </p:nvPr>
        </p:nvSpPr>
        <p:spPr>
          <a:xfrm>
            <a:off x="838200" y="1825625"/>
            <a:ext cx="10515600" cy="4351338"/>
          </a:xfrm>
        </p:spPr>
        <p:txBody>
          <a:bodyPr/>
          <a:lstStyle/>
          <a:p>
            <a:r>
              <a:rPr kumimoji="1" lang="en-US" altLang="zh-CN" dirty="0">
                <a:latin typeface="Times New Roman" charset="0"/>
                <a:ea typeface="Times New Roman" charset="0"/>
                <a:cs typeface="Times New Roman" charset="0"/>
              </a:rPr>
              <a:t>Different query method/error bound?</a:t>
            </a:r>
          </a:p>
        </p:txBody>
      </p:sp>
    </p:spTree>
    <p:extLst>
      <p:ext uri="{BB962C8B-B14F-4D97-AF65-F5344CB8AC3E}">
        <p14:creationId xmlns:p14="http://schemas.microsoft.com/office/powerpoint/2010/main" val="645538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BD3BC95-97FB-854B-BC45-4D2B05ECEC9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Topology</a:t>
            </a:r>
            <a:endParaRPr kumimoji="1" lang="zh-CN" altLang="en-US" dirty="0">
              <a:latin typeface="Times New Roman" panose="02020603050405020304" pitchFamily="18" charset="0"/>
              <a:cs typeface="Times New Roman" panose="02020603050405020304" pitchFamily="18" charset="0"/>
            </a:endParaRPr>
          </a:p>
        </p:txBody>
      </p:sp>
      <p:sp>
        <p:nvSpPr>
          <p:cNvPr id="35" name="椭圆 34">
            <a:extLst>
              <a:ext uri="{FF2B5EF4-FFF2-40B4-BE49-F238E27FC236}">
                <a16:creationId xmlns:a16="http://schemas.microsoft.com/office/drawing/2014/main" xmlns="" id="{FE177A80-294D-D74F-9193-54F0F6931790}"/>
              </a:ext>
            </a:extLst>
          </p:cNvPr>
          <p:cNvSpPr/>
          <p:nvPr/>
        </p:nvSpPr>
        <p:spPr>
          <a:xfrm>
            <a:off x="3667516" y="365898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a:extLst>
              <a:ext uri="{FF2B5EF4-FFF2-40B4-BE49-F238E27FC236}">
                <a16:creationId xmlns:a16="http://schemas.microsoft.com/office/drawing/2014/main" xmlns="" id="{BC6EE5D6-B812-5A44-8E2E-0D340A99F527}"/>
              </a:ext>
            </a:extLst>
          </p:cNvPr>
          <p:cNvSpPr/>
          <p:nvPr/>
        </p:nvSpPr>
        <p:spPr>
          <a:xfrm>
            <a:off x="2164174" y="17997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a:extLst>
              <a:ext uri="{FF2B5EF4-FFF2-40B4-BE49-F238E27FC236}">
                <a16:creationId xmlns:a16="http://schemas.microsoft.com/office/drawing/2014/main" xmlns="" id="{76DC12EF-3E78-4744-B092-2511D4394ED4}"/>
              </a:ext>
            </a:extLst>
          </p:cNvPr>
          <p:cNvSpPr/>
          <p:nvPr/>
        </p:nvSpPr>
        <p:spPr>
          <a:xfrm>
            <a:off x="3441972"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a:extLst>
              <a:ext uri="{FF2B5EF4-FFF2-40B4-BE49-F238E27FC236}">
                <a16:creationId xmlns:a16="http://schemas.microsoft.com/office/drawing/2014/main" xmlns="" id="{1CBCA22F-4911-4144-B568-385765FDD372}"/>
              </a:ext>
            </a:extLst>
          </p:cNvPr>
          <p:cNvSpPr/>
          <p:nvPr/>
        </p:nvSpPr>
        <p:spPr>
          <a:xfrm>
            <a:off x="3884724"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xmlns="" id="{CD70E9C7-E090-FC47-B17E-B628E54D05FA}"/>
              </a:ext>
            </a:extLst>
          </p:cNvPr>
          <p:cNvSpPr/>
          <p:nvPr/>
        </p:nvSpPr>
        <p:spPr>
          <a:xfrm>
            <a:off x="3666628" y="495562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3" name="直线连接符 72">
            <a:extLst>
              <a:ext uri="{FF2B5EF4-FFF2-40B4-BE49-F238E27FC236}">
                <a16:creationId xmlns:a16="http://schemas.microsoft.com/office/drawing/2014/main" xmlns="" id="{8F3893D3-96CB-E14C-B718-FF139035D674}"/>
              </a:ext>
            </a:extLst>
          </p:cNvPr>
          <p:cNvCxnSpPr>
            <a:cxnSpLocks/>
            <a:stCxn id="70" idx="0"/>
            <a:endCxn id="72" idx="4"/>
          </p:cNvCxnSpPr>
          <p:nvPr/>
        </p:nvCxnSpPr>
        <p:spPr>
          <a:xfrm flipV="1">
            <a:off x="3593058" y="526042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线连接符 73">
            <a:extLst>
              <a:ext uri="{FF2B5EF4-FFF2-40B4-BE49-F238E27FC236}">
                <a16:creationId xmlns:a16="http://schemas.microsoft.com/office/drawing/2014/main" xmlns="" id="{0FAEEE3F-00C1-C94A-97FA-CE21D40B8CB7}"/>
              </a:ext>
            </a:extLst>
          </p:cNvPr>
          <p:cNvCxnSpPr>
            <a:cxnSpLocks/>
            <a:stCxn id="71" idx="0"/>
            <a:endCxn id="72" idx="4"/>
          </p:cNvCxnSpPr>
          <p:nvPr/>
        </p:nvCxnSpPr>
        <p:spPr>
          <a:xfrm flipH="1" flipV="1">
            <a:off x="3819028" y="526042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xmlns="" id="{E75CA6BA-015B-014E-AB8A-35BF63F8E901}"/>
              </a:ext>
            </a:extLst>
          </p:cNvPr>
          <p:cNvSpPr/>
          <p:nvPr/>
        </p:nvSpPr>
        <p:spPr>
          <a:xfrm>
            <a:off x="4506264"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a:extLst>
              <a:ext uri="{FF2B5EF4-FFF2-40B4-BE49-F238E27FC236}">
                <a16:creationId xmlns:a16="http://schemas.microsoft.com/office/drawing/2014/main" xmlns="" id="{51D6FEDD-A53E-A24B-BE7E-092955A49847}"/>
              </a:ext>
            </a:extLst>
          </p:cNvPr>
          <p:cNvSpPr/>
          <p:nvPr/>
        </p:nvSpPr>
        <p:spPr>
          <a:xfrm>
            <a:off x="4949016"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xmlns="" id="{28C8ED9E-0A7A-F143-9504-88BA23264A68}"/>
              </a:ext>
            </a:extLst>
          </p:cNvPr>
          <p:cNvSpPr/>
          <p:nvPr/>
        </p:nvSpPr>
        <p:spPr>
          <a:xfrm>
            <a:off x="4730920" y="494511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8" name="直线连接符 77">
            <a:extLst>
              <a:ext uri="{FF2B5EF4-FFF2-40B4-BE49-F238E27FC236}">
                <a16:creationId xmlns:a16="http://schemas.microsoft.com/office/drawing/2014/main" xmlns="" id="{D7C680DE-E525-3D4F-B145-B7C61368168A}"/>
              </a:ext>
            </a:extLst>
          </p:cNvPr>
          <p:cNvCxnSpPr>
            <a:cxnSpLocks/>
            <a:stCxn id="75" idx="0"/>
            <a:endCxn id="77" idx="4"/>
          </p:cNvCxnSpPr>
          <p:nvPr/>
        </p:nvCxnSpPr>
        <p:spPr>
          <a:xfrm flipV="1">
            <a:off x="4657350"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线连接符 78">
            <a:extLst>
              <a:ext uri="{FF2B5EF4-FFF2-40B4-BE49-F238E27FC236}">
                <a16:creationId xmlns:a16="http://schemas.microsoft.com/office/drawing/2014/main" xmlns="" id="{52E496C5-2194-5540-8B69-4A614CB2C695}"/>
              </a:ext>
            </a:extLst>
          </p:cNvPr>
          <p:cNvCxnSpPr>
            <a:cxnSpLocks/>
            <a:stCxn id="76" idx="0"/>
            <a:endCxn id="77" idx="4"/>
          </p:cNvCxnSpPr>
          <p:nvPr/>
        </p:nvCxnSpPr>
        <p:spPr>
          <a:xfrm flipH="1" flipV="1">
            <a:off x="4883320"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线连接符 79">
            <a:extLst>
              <a:ext uri="{FF2B5EF4-FFF2-40B4-BE49-F238E27FC236}">
                <a16:creationId xmlns:a16="http://schemas.microsoft.com/office/drawing/2014/main" xmlns="" id="{B2F72FF8-CB71-9440-8AB4-9B899631BE0A}"/>
              </a:ext>
            </a:extLst>
          </p:cNvPr>
          <p:cNvCxnSpPr>
            <a:cxnSpLocks/>
            <a:stCxn id="77" idx="0"/>
            <a:endCxn id="35" idx="4"/>
          </p:cNvCxnSpPr>
          <p:nvPr/>
        </p:nvCxnSpPr>
        <p:spPr>
          <a:xfrm flipH="1" flipV="1">
            <a:off x="3819916" y="3963786"/>
            <a:ext cx="1063404" cy="9813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xmlns="" id="{CB8ECDB2-18F6-ED40-BF29-0E4204300FF1}"/>
              </a:ext>
            </a:extLst>
          </p:cNvPr>
          <p:cNvCxnSpPr>
            <a:cxnSpLocks/>
            <a:stCxn id="72" idx="0"/>
            <a:endCxn id="35" idx="4"/>
          </p:cNvCxnSpPr>
          <p:nvPr/>
        </p:nvCxnSpPr>
        <p:spPr>
          <a:xfrm flipV="1">
            <a:off x="3819028" y="3963786"/>
            <a:ext cx="888" cy="991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xmlns="" id="{D1E67824-653C-E74B-968D-3A3D0E990C80}"/>
              </a:ext>
            </a:extLst>
          </p:cNvPr>
          <p:cNvSpPr/>
          <p:nvPr/>
        </p:nvSpPr>
        <p:spPr>
          <a:xfrm>
            <a:off x="1099882" y="363688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a:extLst>
              <a:ext uri="{FF2B5EF4-FFF2-40B4-BE49-F238E27FC236}">
                <a16:creationId xmlns:a16="http://schemas.microsoft.com/office/drawing/2014/main" xmlns="" id="{CE639E0C-5CED-7845-B8E2-188D7E851CD1}"/>
              </a:ext>
            </a:extLst>
          </p:cNvPr>
          <p:cNvSpPr/>
          <p:nvPr/>
        </p:nvSpPr>
        <p:spPr>
          <a:xfrm>
            <a:off x="875226" y="5875279"/>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a:extLst>
              <a:ext uri="{FF2B5EF4-FFF2-40B4-BE49-F238E27FC236}">
                <a16:creationId xmlns:a16="http://schemas.microsoft.com/office/drawing/2014/main" xmlns="" id="{ED911405-A61F-AF48-87AF-11B13D5DAF38}"/>
              </a:ext>
            </a:extLst>
          </p:cNvPr>
          <p:cNvSpPr/>
          <p:nvPr/>
        </p:nvSpPr>
        <p:spPr>
          <a:xfrm>
            <a:off x="1317978"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a:extLst>
              <a:ext uri="{FF2B5EF4-FFF2-40B4-BE49-F238E27FC236}">
                <a16:creationId xmlns:a16="http://schemas.microsoft.com/office/drawing/2014/main" xmlns="" id="{451C4244-70E6-4542-8B8C-950146583A1D}"/>
              </a:ext>
            </a:extLst>
          </p:cNvPr>
          <p:cNvSpPr/>
          <p:nvPr/>
        </p:nvSpPr>
        <p:spPr>
          <a:xfrm>
            <a:off x="1099882" y="494511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a:extLst>
              <a:ext uri="{FF2B5EF4-FFF2-40B4-BE49-F238E27FC236}">
                <a16:creationId xmlns:a16="http://schemas.microsoft.com/office/drawing/2014/main" xmlns="" id="{D8A0E0E2-635A-C94E-AED8-A6524FE9CF46}"/>
              </a:ext>
            </a:extLst>
          </p:cNvPr>
          <p:cNvCxnSpPr>
            <a:cxnSpLocks/>
            <a:stCxn id="87" idx="0"/>
            <a:endCxn id="89" idx="4"/>
          </p:cNvCxnSpPr>
          <p:nvPr/>
        </p:nvCxnSpPr>
        <p:spPr>
          <a:xfrm flipV="1">
            <a:off x="1026312"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线连接符 90">
            <a:extLst>
              <a:ext uri="{FF2B5EF4-FFF2-40B4-BE49-F238E27FC236}">
                <a16:creationId xmlns:a16="http://schemas.microsoft.com/office/drawing/2014/main" xmlns="" id="{91DCF7F9-7067-4742-AAE9-5541B02DA910}"/>
              </a:ext>
            </a:extLst>
          </p:cNvPr>
          <p:cNvCxnSpPr>
            <a:cxnSpLocks/>
            <a:stCxn id="88" idx="0"/>
            <a:endCxn id="89" idx="4"/>
          </p:cNvCxnSpPr>
          <p:nvPr/>
        </p:nvCxnSpPr>
        <p:spPr>
          <a:xfrm flipH="1" flipV="1">
            <a:off x="1252282"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xmlns="" id="{60E7D525-D61D-134B-B62D-5B76DDCC14F5}"/>
              </a:ext>
            </a:extLst>
          </p:cNvPr>
          <p:cNvSpPr/>
          <p:nvPr/>
        </p:nvSpPr>
        <p:spPr>
          <a:xfrm>
            <a:off x="1939518"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a:extLst>
              <a:ext uri="{FF2B5EF4-FFF2-40B4-BE49-F238E27FC236}">
                <a16:creationId xmlns:a16="http://schemas.microsoft.com/office/drawing/2014/main" xmlns="" id="{A8800A96-5B4C-5445-B173-27E1FC332247}"/>
              </a:ext>
            </a:extLst>
          </p:cNvPr>
          <p:cNvSpPr/>
          <p:nvPr/>
        </p:nvSpPr>
        <p:spPr>
          <a:xfrm>
            <a:off x="2382270"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xmlns="" id="{EB4A5D39-59E0-BC46-A35D-1B10808219D4}"/>
              </a:ext>
            </a:extLst>
          </p:cNvPr>
          <p:cNvSpPr/>
          <p:nvPr/>
        </p:nvSpPr>
        <p:spPr>
          <a:xfrm>
            <a:off x="2164174" y="493460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5" name="直线连接符 94">
            <a:extLst>
              <a:ext uri="{FF2B5EF4-FFF2-40B4-BE49-F238E27FC236}">
                <a16:creationId xmlns:a16="http://schemas.microsoft.com/office/drawing/2014/main" xmlns="" id="{5A6A792C-A19D-8D40-B56B-9279B5CE0D85}"/>
              </a:ext>
            </a:extLst>
          </p:cNvPr>
          <p:cNvCxnSpPr>
            <a:cxnSpLocks/>
            <a:stCxn id="92" idx="0"/>
            <a:endCxn id="94" idx="4"/>
          </p:cNvCxnSpPr>
          <p:nvPr/>
        </p:nvCxnSpPr>
        <p:spPr>
          <a:xfrm flipV="1">
            <a:off x="2090604" y="523940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线连接符 95">
            <a:extLst>
              <a:ext uri="{FF2B5EF4-FFF2-40B4-BE49-F238E27FC236}">
                <a16:creationId xmlns:a16="http://schemas.microsoft.com/office/drawing/2014/main" xmlns="" id="{D5A10680-6902-4244-B81A-7EBDAED0CFDF}"/>
              </a:ext>
            </a:extLst>
          </p:cNvPr>
          <p:cNvCxnSpPr>
            <a:cxnSpLocks/>
            <a:stCxn id="93" idx="0"/>
            <a:endCxn id="94" idx="4"/>
          </p:cNvCxnSpPr>
          <p:nvPr/>
        </p:nvCxnSpPr>
        <p:spPr>
          <a:xfrm flipH="1" flipV="1">
            <a:off x="2316574" y="523940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线连接符 96">
            <a:extLst>
              <a:ext uri="{FF2B5EF4-FFF2-40B4-BE49-F238E27FC236}">
                <a16:creationId xmlns:a16="http://schemas.microsoft.com/office/drawing/2014/main" xmlns="" id="{4C7B2CBB-05F8-1C48-BB82-81EFD7C255EE}"/>
              </a:ext>
            </a:extLst>
          </p:cNvPr>
          <p:cNvCxnSpPr>
            <a:cxnSpLocks/>
            <a:stCxn id="94" idx="0"/>
            <a:endCxn id="86" idx="4"/>
          </p:cNvCxnSpPr>
          <p:nvPr/>
        </p:nvCxnSpPr>
        <p:spPr>
          <a:xfrm flipH="1" flipV="1">
            <a:off x="1252282" y="3941683"/>
            <a:ext cx="1064292" cy="9929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线连接符 97">
            <a:extLst>
              <a:ext uri="{FF2B5EF4-FFF2-40B4-BE49-F238E27FC236}">
                <a16:creationId xmlns:a16="http://schemas.microsoft.com/office/drawing/2014/main" xmlns="" id="{BCCCD3ED-50F1-7A49-8FF2-C0393660C362}"/>
              </a:ext>
            </a:extLst>
          </p:cNvPr>
          <p:cNvCxnSpPr>
            <a:cxnSpLocks/>
            <a:stCxn id="89" idx="0"/>
            <a:endCxn id="86" idx="4"/>
          </p:cNvCxnSpPr>
          <p:nvPr/>
        </p:nvCxnSpPr>
        <p:spPr>
          <a:xfrm flipV="1">
            <a:off x="1252282" y="3941683"/>
            <a:ext cx="0" cy="10034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线连接符 98">
            <a:extLst>
              <a:ext uri="{FF2B5EF4-FFF2-40B4-BE49-F238E27FC236}">
                <a16:creationId xmlns:a16="http://schemas.microsoft.com/office/drawing/2014/main" xmlns="" id="{54CA5F68-92C8-D245-B66B-0A8135500154}"/>
              </a:ext>
            </a:extLst>
          </p:cNvPr>
          <p:cNvCxnSpPr>
            <a:cxnSpLocks/>
            <a:stCxn id="86" idx="0"/>
            <a:endCxn id="36" idx="4"/>
          </p:cNvCxnSpPr>
          <p:nvPr/>
        </p:nvCxnSpPr>
        <p:spPr>
          <a:xfrm flipV="1">
            <a:off x="1252282" y="2104534"/>
            <a:ext cx="1064292" cy="15323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线连接符 101">
            <a:extLst>
              <a:ext uri="{FF2B5EF4-FFF2-40B4-BE49-F238E27FC236}">
                <a16:creationId xmlns:a16="http://schemas.microsoft.com/office/drawing/2014/main" xmlns="" id="{D25792AE-BA15-4C4D-9B9B-E8116F709353}"/>
              </a:ext>
            </a:extLst>
          </p:cNvPr>
          <p:cNvCxnSpPr>
            <a:cxnSpLocks/>
            <a:stCxn id="35" idx="0"/>
            <a:endCxn id="36" idx="4"/>
          </p:cNvCxnSpPr>
          <p:nvPr/>
        </p:nvCxnSpPr>
        <p:spPr>
          <a:xfrm flipH="1" flipV="1">
            <a:off x="2316574" y="2104534"/>
            <a:ext cx="1503342" cy="1554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椭圆 133">
            <a:extLst>
              <a:ext uri="{FF2B5EF4-FFF2-40B4-BE49-F238E27FC236}">
                <a16:creationId xmlns:a16="http://schemas.microsoft.com/office/drawing/2014/main" xmlns="" id="{D812FCEC-45C2-B344-801D-231FDC0CD8C9}"/>
              </a:ext>
            </a:extLst>
          </p:cNvPr>
          <p:cNvSpPr/>
          <p:nvPr/>
        </p:nvSpPr>
        <p:spPr>
          <a:xfrm>
            <a:off x="9092064" y="366067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5" name="椭圆 134">
            <a:extLst>
              <a:ext uri="{FF2B5EF4-FFF2-40B4-BE49-F238E27FC236}">
                <a16:creationId xmlns:a16="http://schemas.microsoft.com/office/drawing/2014/main" xmlns="" id="{45853432-1967-0E48-92F5-0FE48174D819}"/>
              </a:ext>
            </a:extLst>
          </p:cNvPr>
          <p:cNvSpPr/>
          <p:nvPr/>
        </p:nvSpPr>
        <p:spPr>
          <a:xfrm>
            <a:off x="9090805" y="1838117"/>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a:extLst>
              <a:ext uri="{FF2B5EF4-FFF2-40B4-BE49-F238E27FC236}">
                <a16:creationId xmlns:a16="http://schemas.microsoft.com/office/drawing/2014/main" xmlns="" id="{53905ACF-99DD-F742-B3F9-98736B3484DB}"/>
              </a:ext>
            </a:extLst>
          </p:cNvPr>
          <p:cNvSpPr/>
          <p:nvPr/>
        </p:nvSpPr>
        <p:spPr>
          <a:xfrm>
            <a:off x="8866149"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矩形 136">
            <a:extLst>
              <a:ext uri="{FF2B5EF4-FFF2-40B4-BE49-F238E27FC236}">
                <a16:creationId xmlns:a16="http://schemas.microsoft.com/office/drawing/2014/main" xmlns="" id="{B89B761A-F90C-EE46-9B43-C6656AC2353C}"/>
              </a:ext>
            </a:extLst>
          </p:cNvPr>
          <p:cNvSpPr/>
          <p:nvPr/>
        </p:nvSpPr>
        <p:spPr>
          <a:xfrm>
            <a:off x="9308901"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a:extLst>
              <a:ext uri="{FF2B5EF4-FFF2-40B4-BE49-F238E27FC236}">
                <a16:creationId xmlns:a16="http://schemas.microsoft.com/office/drawing/2014/main" xmlns="" id="{1C8B860B-F86D-4B4B-9193-876CD7DC0907}"/>
              </a:ext>
            </a:extLst>
          </p:cNvPr>
          <p:cNvSpPr/>
          <p:nvPr/>
        </p:nvSpPr>
        <p:spPr>
          <a:xfrm>
            <a:off x="9090805" y="497615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9" name="直线连接符 138">
            <a:extLst>
              <a:ext uri="{FF2B5EF4-FFF2-40B4-BE49-F238E27FC236}">
                <a16:creationId xmlns:a16="http://schemas.microsoft.com/office/drawing/2014/main" xmlns="" id="{38202E17-7B59-C649-865C-21D4F76A306D}"/>
              </a:ext>
            </a:extLst>
          </p:cNvPr>
          <p:cNvCxnSpPr>
            <a:cxnSpLocks/>
            <a:stCxn id="136" idx="0"/>
            <a:endCxn id="138" idx="4"/>
          </p:cNvCxnSpPr>
          <p:nvPr/>
        </p:nvCxnSpPr>
        <p:spPr>
          <a:xfrm flipV="1">
            <a:off x="9017235" y="528095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线连接符 139">
            <a:extLst>
              <a:ext uri="{FF2B5EF4-FFF2-40B4-BE49-F238E27FC236}">
                <a16:creationId xmlns:a16="http://schemas.microsoft.com/office/drawing/2014/main" xmlns="" id="{A686937A-936E-D841-80F9-D60C793716A1}"/>
              </a:ext>
            </a:extLst>
          </p:cNvPr>
          <p:cNvCxnSpPr>
            <a:cxnSpLocks/>
            <a:stCxn id="137" idx="0"/>
            <a:endCxn id="138" idx="4"/>
          </p:cNvCxnSpPr>
          <p:nvPr/>
        </p:nvCxnSpPr>
        <p:spPr>
          <a:xfrm flipH="1" flipV="1">
            <a:off x="9243205" y="528095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矩形 140">
            <a:extLst>
              <a:ext uri="{FF2B5EF4-FFF2-40B4-BE49-F238E27FC236}">
                <a16:creationId xmlns:a16="http://schemas.microsoft.com/office/drawing/2014/main" xmlns="" id="{D3476BC9-3617-2349-AD3A-4D84C847071B}"/>
              </a:ext>
            </a:extLst>
          </p:cNvPr>
          <p:cNvSpPr/>
          <p:nvPr/>
        </p:nvSpPr>
        <p:spPr>
          <a:xfrm>
            <a:off x="9930441"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矩形 141">
            <a:extLst>
              <a:ext uri="{FF2B5EF4-FFF2-40B4-BE49-F238E27FC236}">
                <a16:creationId xmlns:a16="http://schemas.microsoft.com/office/drawing/2014/main" xmlns="" id="{35D61483-E1EA-2F47-A87D-5C5DAAF4C881}"/>
              </a:ext>
            </a:extLst>
          </p:cNvPr>
          <p:cNvSpPr/>
          <p:nvPr/>
        </p:nvSpPr>
        <p:spPr>
          <a:xfrm>
            <a:off x="1037319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3" name="椭圆 142">
            <a:extLst>
              <a:ext uri="{FF2B5EF4-FFF2-40B4-BE49-F238E27FC236}">
                <a16:creationId xmlns:a16="http://schemas.microsoft.com/office/drawing/2014/main" xmlns="" id="{E2395878-95EC-F440-B899-6DB2E3106F63}"/>
              </a:ext>
            </a:extLst>
          </p:cNvPr>
          <p:cNvSpPr/>
          <p:nvPr/>
        </p:nvSpPr>
        <p:spPr>
          <a:xfrm>
            <a:off x="10155097"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4" name="直线连接符 143">
            <a:extLst>
              <a:ext uri="{FF2B5EF4-FFF2-40B4-BE49-F238E27FC236}">
                <a16:creationId xmlns:a16="http://schemas.microsoft.com/office/drawing/2014/main" xmlns="" id="{CD20C65D-F06D-DD44-B428-C81AA47372D7}"/>
              </a:ext>
            </a:extLst>
          </p:cNvPr>
          <p:cNvCxnSpPr>
            <a:cxnSpLocks/>
            <a:stCxn id="141" idx="0"/>
            <a:endCxn id="143" idx="4"/>
          </p:cNvCxnSpPr>
          <p:nvPr/>
        </p:nvCxnSpPr>
        <p:spPr>
          <a:xfrm flipV="1">
            <a:off x="10081527"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线连接符 144">
            <a:extLst>
              <a:ext uri="{FF2B5EF4-FFF2-40B4-BE49-F238E27FC236}">
                <a16:creationId xmlns:a16="http://schemas.microsoft.com/office/drawing/2014/main" xmlns="" id="{4A9E221B-42B3-C740-B0F0-1A2B9833930E}"/>
              </a:ext>
            </a:extLst>
          </p:cNvPr>
          <p:cNvCxnSpPr>
            <a:cxnSpLocks/>
            <a:stCxn id="142" idx="0"/>
            <a:endCxn id="143" idx="4"/>
          </p:cNvCxnSpPr>
          <p:nvPr/>
        </p:nvCxnSpPr>
        <p:spPr>
          <a:xfrm flipH="1" flipV="1">
            <a:off x="10307497"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线连接符 145">
            <a:extLst>
              <a:ext uri="{FF2B5EF4-FFF2-40B4-BE49-F238E27FC236}">
                <a16:creationId xmlns:a16="http://schemas.microsoft.com/office/drawing/2014/main" xmlns="" id="{A7B7AC7C-9690-9944-B1FE-CBA8452577D4}"/>
              </a:ext>
            </a:extLst>
          </p:cNvPr>
          <p:cNvCxnSpPr>
            <a:cxnSpLocks/>
            <a:stCxn id="143" idx="0"/>
            <a:endCxn id="134" idx="4"/>
          </p:cNvCxnSpPr>
          <p:nvPr/>
        </p:nvCxnSpPr>
        <p:spPr>
          <a:xfrm flipH="1" flipV="1">
            <a:off x="9244464" y="3965478"/>
            <a:ext cx="1063033" cy="1000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线连接符 146">
            <a:extLst>
              <a:ext uri="{FF2B5EF4-FFF2-40B4-BE49-F238E27FC236}">
                <a16:creationId xmlns:a16="http://schemas.microsoft.com/office/drawing/2014/main" xmlns="" id="{6D66B493-EBF1-EC42-BE0A-D44EB359DE35}"/>
              </a:ext>
            </a:extLst>
          </p:cNvPr>
          <p:cNvCxnSpPr>
            <a:cxnSpLocks/>
            <a:stCxn id="138" idx="0"/>
            <a:endCxn id="134" idx="4"/>
          </p:cNvCxnSpPr>
          <p:nvPr/>
        </p:nvCxnSpPr>
        <p:spPr>
          <a:xfrm flipV="1">
            <a:off x="9243205" y="3965478"/>
            <a:ext cx="1259" cy="10106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椭圆 147">
            <a:extLst>
              <a:ext uri="{FF2B5EF4-FFF2-40B4-BE49-F238E27FC236}">
                <a16:creationId xmlns:a16="http://schemas.microsoft.com/office/drawing/2014/main" xmlns="" id="{9671E381-8C9A-7249-8690-9A97FE6CEC37}"/>
              </a:ext>
            </a:extLst>
          </p:cNvPr>
          <p:cNvSpPr/>
          <p:nvPr/>
        </p:nvSpPr>
        <p:spPr>
          <a:xfrm>
            <a:off x="6528978" y="365558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矩形 148">
            <a:extLst>
              <a:ext uri="{FF2B5EF4-FFF2-40B4-BE49-F238E27FC236}">
                <a16:creationId xmlns:a16="http://schemas.microsoft.com/office/drawing/2014/main" xmlns="" id="{88213569-380C-704D-8320-D89BC8332040}"/>
              </a:ext>
            </a:extLst>
          </p:cNvPr>
          <p:cNvSpPr/>
          <p:nvPr/>
        </p:nvSpPr>
        <p:spPr>
          <a:xfrm>
            <a:off x="629940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矩形 149">
            <a:extLst>
              <a:ext uri="{FF2B5EF4-FFF2-40B4-BE49-F238E27FC236}">
                <a16:creationId xmlns:a16="http://schemas.microsoft.com/office/drawing/2014/main" xmlns="" id="{CC2D48BD-2F54-1846-9FE6-B2926D606B96}"/>
              </a:ext>
            </a:extLst>
          </p:cNvPr>
          <p:cNvSpPr/>
          <p:nvPr/>
        </p:nvSpPr>
        <p:spPr>
          <a:xfrm>
            <a:off x="6742155"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1" name="椭圆 150">
            <a:extLst>
              <a:ext uri="{FF2B5EF4-FFF2-40B4-BE49-F238E27FC236}">
                <a16:creationId xmlns:a16="http://schemas.microsoft.com/office/drawing/2014/main" xmlns="" id="{CC3C0616-22E1-C94C-8B56-7F7DD53DC4D3}"/>
              </a:ext>
            </a:extLst>
          </p:cNvPr>
          <p:cNvSpPr/>
          <p:nvPr/>
        </p:nvSpPr>
        <p:spPr>
          <a:xfrm>
            <a:off x="6524059"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2" name="直线连接符 151">
            <a:extLst>
              <a:ext uri="{FF2B5EF4-FFF2-40B4-BE49-F238E27FC236}">
                <a16:creationId xmlns:a16="http://schemas.microsoft.com/office/drawing/2014/main" xmlns="" id="{60B11272-6AB9-CA4C-B732-26120A0C2D95}"/>
              </a:ext>
            </a:extLst>
          </p:cNvPr>
          <p:cNvCxnSpPr>
            <a:cxnSpLocks/>
            <a:stCxn id="149" idx="0"/>
            <a:endCxn id="151" idx="4"/>
          </p:cNvCxnSpPr>
          <p:nvPr/>
        </p:nvCxnSpPr>
        <p:spPr>
          <a:xfrm flipV="1">
            <a:off x="6450489"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线连接符 152">
            <a:extLst>
              <a:ext uri="{FF2B5EF4-FFF2-40B4-BE49-F238E27FC236}">
                <a16:creationId xmlns:a16="http://schemas.microsoft.com/office/drawing/2014/main" xmlns="" id="{ED220DF5-351F-AF4A-BFC5-E3A9ACFD304F}"/>
              </a:ext>
            </a:extLst>
          </p:cNvPr>
          <p:cNvCxnSpPr>
            <a:cxnSpLocks/>
            <a:stCxn id="150" idx="0"/>
            <a:endCxn id="151" idx="4"/>
          </p:cNvCxnSpPr>
          <p:nvPr/>
        </p:nvCxnSpPr>
        <p:spPr>
          <a:xfrm flipH="1" flipV="1">
            <a:off x="6676459"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矩形 153">
            <a:extLst>
              <a:ext uri="{FF2B5EF4-FFF2-40B4-BE49-F238E27FC236}">
                <a16:creationId xmlns:a16="http://schemas.microsoft.com/office/drawing/2014/main" xmlns="" id="{4B8DE2BB-3A6E-E14F-8864-AA75D7DDD0E9}"/>
              </a:ext>
            </a:extLst>
          </p:cNvPr>
          <p:cNvSpPr/>
          <p:nvPr/>
        </p:nvSpPr>
        <p:spPr>
          <a:xfrm>
            <a:off x="7363695" y="588530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矩形 154">
            <a:extLst>
              <a:ext uri="{FF2B5EF4-FFF2-40B4-BE49-F238E27FC236}">
                <a16:creationId xmlns:a16="http://schemas.microsoft.com/office/drawing/2014/main" xmlns="" id="{72AE0033-0163-7044-AE9F-701DB78B7EF9}"/>
              </a:ext>
            </a:extLst>
          </p:cNvPr>
          <p:cNvSpPr/>
          <p:nvPr/>
        </p:nvSpPr>
        <p:spPr>
          <a:xfrm>
            <a:off x="7806447" y="5885300"/>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椭圆 155">
            <a:extLst>
              <a:ext uri="{FF2B5EF4-FFF2-40B4-BE49-F238E27FC236}">
                <a16:creationId xmlns:a16="http://schemas.microsoft.com/office/drawing/2014/main" xmlns="" id="{8ABA1EAD-85CF-F84F-AE56-875490D8D171}"/>
              </a:ext>
            </a:extLst>
          </p:cNvPr>
          <p:cNvSpPr/>
          <p:nvPr/>
        </p:nvSpPr>
        <p:spPr>
          <a:xfrm>
            <a:off x="7588351" y="49551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7" name="直线连接符 156">
            <a:extLst>
              <a:ext uri="{FF2B5EF4-FFF2-40B4-BE49-F238E27FC236}">
                <a16:creationId xmlns:a16="http://schemas.microsoft.com/office/drawing/2014/main" xmlns="" id="{2C4DA044-EEA3-2648-9022-9D4B646E54CE}"/>
              </a:ext>
            </a:extLst>
          </p:cNvPr>
          <p:cNvCxnSpPr>
            <a:cxnSpLocks/>
            <a:stCxn id="154" idx="0"/>
            <a:endCxn id="156" idx="4"/>
          </p:cNvCxnSpPr>
          <p:nvPr/>
        </p:nvCxnSpPr>
        <p:spPr>
          <a:xfrm flipV="1">
            <a:off x="7514781" y="525993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线连接符 157">
            <a:extLst>
              <a:ext uri="{FF2B5EF4-FFF2-40B4-BE49-F238E27FC236}">
                <a16:creationId xmlns:a16="http://schemas.microsoft.com/office/drawing/2014/main" xmlns="" id="{678F7910-1BFB-1C48-A5F5-C6B0119E35A2}"/>
              </a:ext>
            </a:extLst>
          </p:cNvPr>
          <p:cNvCxnSpPr>
            <a:cxnSpLocks/>
            <a:stCxn id="155" idx="0"/>
            <a:endCxn id="156" idx="4"/>
          </p:cNvCxnSpPr>
          <p:nvPr/>
        </p:nvCxnSpPr>
        <p:spPr>
          <a:xfrm flipH="1" flipV="1">
            <a:off x="7740751" y="525993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线连接符 158">
            <a:extLst>
              <a:ext uri="{FF2B5EF4-FFF2-40B4-BE49-F238E27FC236}">
                <a16:creationId xmlns:a16="http://schemas.microsoft.com/office/drawing/2014/main" xmlns="" id="{FD1849BE-468D-E749-AF86-14B2A3AD676B}"/>
              </a:ext>
            </a:extLst>
          </p:cNvPr>
          <p:cNvCxnSpPr>
            <a:cxnSpLocks/>
            <a:stCxn id="156" idx="0"/>
            <a:endCxn id="148" idx="4"/>
          </p:cNvCxnSpPr>
          <p:nvPr/>
        </p:nvCxnSpPr>
        <p:spPr>
          <a:xfrm flipH="1" flipV="1">
            <a:off x="6681378" y="3960384"/>
            <a:ext cx="1059373" cy="9947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线连接符 159">
            <a:extLst>
              <a:ext uri="{FF2B5EF4-FFF2-40B4-BE49-F238E27FC236}">
                <a16:creationId xmlns:a16="http://schemas.microsoft.com/office/drawing/2014/main" xmlns="" id="{87FC241E-5606-0041-957F-54DD1CBD07D5}"/>
              </a:ext>
            </a:extLst>
          </p:cNvPr>
          <p:cNvCxnSpPr>
            <a:cxnSpLocks/>
            <a:stCxn id="151" idx="0"/>
            <a:endCxn id="148" idx="4"/>
          </p:cNvCxnSpPr>
          <p:nvPr/>
        </p:nvCxnSpPr>
        <p:spPr>
          <a:xfrm flipV="1">
            <a:off x="6676459" y="3960384"/>
            <a:ext cx="4919" cy="10052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线连接符 160">
            <a:extLst>
              <a:ext uri="{FF2B5EF4-FFF2-40B4-BE49-F238E27FC236}">
                <a16:creationId xmlns:a16="http://schemas.microsoft.com/office/drawing/2014/main" xmlns="" id="{0BC2BEE3-84D2-ED4F-878B-6B9F20A153A1}"/>
              </a:ext>
            </a:extLst>
          </p:cNvPr>
          <p:cNvCxnSpPr>
            <a:cxnSpLocks/>
            <a:stCxn id="148" idx="0"/>
            <a:endCxn id="164" idx="4"/>
          </p:cNvCxnSpPr>
          <p:nvPr/>
        </p:nvCxnSpPr>
        <p:spPr>
          <a:xfrm flipH="1" flipV="1">
            <a:off x="4538355" y="2155771"/>
            <a:ext cx="2143023" cy="1499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线连接符 161">
            <a:extLst>
              <a:ext uri="{FF2B5EF4-FFF2-40B4-BE49-F238E27FC236}">
                <a16:creationId xmlns:a16="http://schemas.microsoft.com/office/drawing/2014/main" xmlns="" id="{59280443-0F11-4B41-9BEB-DBD789224C23}"/>
              </a:ext>
            </a:extLst>
          </p:cNvPr>
          <p:cNvCxnSpPr>
            <a:cxnSpLocks/>
            <a:stCxn id="134" idx="0"/>
            <a:endCxn id="164" idx="4"/>
          </p:cNvCxnSpPr>
          <p:nvPr/>
        </p:nvCxnSpPr>
        <p:spPr>
          <a:xfrm flipH="1" flipV="1">
            <a:off x="4538355" y="2155771"/>
            <a:ext cx="4706109" cy="15049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线连接符 162">
            <a:extLst>
              <a:ext uri="{FF2B5EF4-FFF2-40B4-BE49-F238E27FC236}">
                <a16:creationId xmlns:a16="http://schemas.microsoft.com/office/drawing/2014/main" xmlns="" id="{35C3ACE2-A346-E247-B354-ED1FEF266398}"/>
              </a:ext>
            </a:extLst>
          </p:cNvPr>
          <p:cNvCxnSpPr>
            <a:cxnSpLocks/>
            <a:stCxn id="35" idx="0"/>
            <a:endCxn id="164" idx="4"/>
          </p:cNvCxnSpPr>
          <p:nvPr/>
        </p:nvCxnSpPr>
        <p:spPr>
          <a:xfrm flipV="1">
            <a:off x="3819916" y="2155771"/>
            <a:ext cx="718439" cy="15032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线连接符 166">
            <a:extLst>
              <a:ext uri="{FF2B5EF4-FFF2-40B4-BE49-F238E27FC236}">
                <a16:creationId xmlns:a16="http://schemas.microsoft.com/office/drawing/2014/main" xmlns="" id="{270DAD3F-5BD1-114F-9BCB-96D7576A28B2}"/>
              </a:ext>
            </a:extLst>
          </p:cNvPr>
          <p:cNvCxnSpPr>
            <a:cxnSpLocks/>
            <a:stCxn id="86" idx="0"/>
            <a:endCxn id="164" idx="4"/>
          </p:cNvCxnSpPr>
          <p:nvPr/>
        </p:nvCxnSpPr>
        <p:spPr>
          <a:xfrm flipV="1">
            <a:off x="1252282" y="2155771"/>
            <a:ext cx="3286073" cy="1481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线连接符 170">
            <a:extLst>
              <a:ext uri="{FF2B5EF4-FFF2-40B4-BE49-F238E27FC236}">
                <a16:creationId xmlns:a16="http://schemas.microsoft.com/office/drawing/2014/main" xmlns="" id="{A69F57B0-9D7B-5543-B28B-F2BD7A758EDC}"/>
              </a:ext>
            </a:extLst>
          </p:cNvPr>
          <p:cNvCxnSpPr>
            <a:cxnSpLocks/>
            <a:stCxn id="148" idx="0"/>
            <a:endCxn id="36" idx="4"/>
          </p:cNvCxnSpPr>
          <p:nvPr/>
        </p:nvCxnSpPr>
        <p:spPr>
          <a:xfrm flipH="1" flipV="1">
            <a:off x="2316574" y="2104534"/>
            <a:ext cx="4364804" cy="15510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线连接符 173">
            <a:extLst>
              <a:ext uri="{FF2B5EF4-FFF2-40B4-BE49-F238E27FC236}">
                <a16:creationId xmlns:a16="http://schemas.microsoft.com/office/drawing/2014/main" xmlns="" id="{FBDE3D2C-3C8B-684F-9435-9925D8338848}"/>
              </a:ext>
            </a:extLst>
          </p:cNvPr>
          <p:cNvCxnSpPr>
            <a:cxnSpLocks/>
            <a:stCxn id="134" idx="0"/>
            <a:endCxn id="36" idx="4"/>
          </p:cNvCxnSpPr>
          <p:nvPr/>
        </p:nvCxnSpPr>
        <p:spPr>
          <a:xfrm flipH="1" flipV="1">
            <a:off x="2316574" y="2104534"/>
            <a:ext cx="6927890" cy="15561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a16="http://schemas.microsoft.com/office/drawing/2014/main" xmlns="" id="{128FD6A5-9F23-3148-B97B-6423C263EA9F}"/>
              </a:ext>
            </a:extLst>
          </p:cNvPr>
          <p:cNvSpPr txBox="1"/>
          <p:nvPr/>
        </p:nvSpPr>
        <p:spPr>
          <a:xfrm>
            <a:off x="637580" y="48906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a:t>
            </a:r>
            <a:endParaRPr kumimoji="1" lang="zh-CN" altLang="en-US" sz="2400" b="1" dirty="0">
              <a:latin typeface="Times New Roman" panose="02020603050405020304" pitchFamily="18" charset="0"/>
              <a:cs typeface="Times New Roman" panose="02020603050405020304" pitchFamily="18" charset="0"/>
            </a:endParaRPr>
          </a:p>
        </p:txBody>
      </p:sp>
      <p:sp>
        <p:nvSpPr>
          <p:cNvPr id="178" name="文本框 177">
            <a:extLst>
              <a:ext uri="{FF2B5EF4-FFF2-40B4-BE49-F238E27FC236}">
                <a16:creationId xmlns:a16="http://schemas.microsoft.com/office/drawing/2014/main" xmlns="" id="{0BD26BDE-C67E-6946-A6EF-445FF4963E5B}"/>
              </a:ext>
            </a:extLst>
          </p:cNvPr>
          <p:cNvSpPr txBox="1"/>
          <p:nvPr/>
        </p:nvSpPr>
        <p:spPr>
          <a:xfrm>
            <a:off x="638767" y="3608582"/>
            <a:ext cx="570431" cy="369332"/>
          </a:xfrm>
          <a:prstGeom prst="rect">
            <a:avLst/>
          </a:prstGeom>
          <a:noFill/>
        </p:spPr>
        <p:txBody>
          <a:bodyPr wrap="square" lIns="0" tIns="0" rIns="0" bIns="0" rtlCol="0">
            <a:spAutoFit/>
          </a:bodyPr>
          <a:lstStyle/>
          <a:p>
            <a:r>
              <a:rPr kumimoji="1" lang="en-US" altLang="zh-CN" sz="2400" b="1">
                <a:latin typeface="Times New Roman" panose="02020603050405020304" pitchFamily="18" charset="0"/>
                <a:cs typeface="Times New Roman" panose="02020603050405020304" pitchFamily="18" charset="0"/>
              </a:rPr>
              <a:t>2 </a:t>
            </a:r>
            <a:endParaRPr kumimoji="1" lang="zh-CN" altLang="en-US" sz="2400" b="1" dirty="0">
              <a:latin typeface="Times New Roman" panose="02020603050405020304" pitchFamily="18" charset="0"/>
              <a:cs typeface="Times New Roman" panose="02020603050405020304" pitchFamily="18" charset="0"/>
            </a:endParaRPr>
          </a:p>
        </p:txBody>
      </p:sp>
      <p:sp>
        <p:nvSpPr>
          <p:cNvPr id="181" name="文本框 180">
            <a:extLst>
              <a:ext uri="{FF2B5EF4-FFF2-40B4-BE49-F238E27FC236}">
                <a16:creationId xmlns:a16="http://schemas.microsoft.com/office/drawing/2014/main" xmlns="" id="{B1ADFEB5-0EA8-9B49-9D8B-245DE3DE3401}"/>
              </a:ext>
            </a:extLst>
          </p:cNvPr>
          <p:cNvSpPr txBox="1"/>
          <p:nvPr/>
        </p:nvSpPr>
        <p:spPr>
          <a:xfrm>
            <a:off x="8131457" y="362523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9</a:t>
            </a:r>
            <a:endParaRPr kumimoji="1" lang="zh-CN" altLang="en-US" sz="2400" b="1" dirty="0">
              <a:latin typeface="Times New Roman" panose="02020603050405020304" pitchFamily="18" charset="0"/>
              <a:cs typeface="Times New Roman" panose="02020603050405020304" pitchFamily="18" charset="0"/>
            </a:endParaRPr>
          </a:p>
        </p:txBody>
      </p:sp>
      <p:sp>
        <p:nvSpPr>
          <p:cNvPr id="182" name="文本框 181">
            <a:extLst>
              <a:ext uri="{FF2B5EF4-FFF2-40B4-BE49-F238E27FC236}">
                <a16:creationId xmlns:a16="http://schemas.microsoft.com/office/drawing/2014/main" xmlns="" id="{43FD427D-A3AE-D444-9B78-34BD9AD289C2}"/>
              </a:ext>
            </a:extLst>
          </p:cNvPr>
          <p:cNvSpPr txBox="1"/>
          <p:nvPr/>
        </p:nvSpPr>
        <p:spPr>
          <a:xfrm>
            <a:off x="8098163" y="48732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10</a:t>
            </a:r>
            <a:endParaRPr kumimoji="1"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3" name="文本框 182">
                <a:extLst>
                  <a:ext uri="{FF2B5EF4-FFF2-40B4-BE49-F238E27FC236}">
                    <a16:creationId xmlns:a16="http://schemas.microsoft.com/office/drawing/2014/main" xmlns="" id="{3F3E9AD1-90DC-0E44-AD0E-A1BA45CD1F16}"/>
                  </a:ext>
                </a:extLst>
              </p:cNvPr>
              <p:cNvSpPr txBox="1"/>
              <p:nvPr/>
            </p:nvSpPr>
            <p:spPr>
              <a:xfrm>
                <a:off x="4035810" y="707408"/>
                <a:ext cx="676568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cs typeface="Times New Roman" panose="02020603050405020304" pitchFamily="18" charset="0"/>
                        </a:rPr>
                        <m:t>𝟏</m:t>
                      </m:r>
                      <m:r>
                        <a:rPr kumimoji="1" lang="en-US" altLang="zh-CN" sz="2400" b="1" i="1" smtClean="0">
                          <a:latin typeface="Cambria Math" panose="02040503050406030204" pitchFamily="18" charset="0"/>
                          <a:cs typeface="Times New Roman" panose="02020603050405020304" pitchFamily="18" charset="0"/>
                        </a:rPr>
                        <m:t>=</m:t>
                      </m:r>
                      <m:r>
                        <a:rPr kumimoji="1" lang="en-US" altLang="zh-CN" sz="2400" b="1" i="1" smtClean="0">
                          <a:latin typeface="Cambria Math" panose="02040503050406030204" pitchFamily="18" charset="0"/>
                          <a:cs typeface="Times New Roman" panose="02020603050405020304" pitchFamily="18" charset="0"/>
                        </a:rPr>
                        <m:t>𝟐</m:t>
                      </m:r>
                      <m:r>
                        <a:rPr kumimoji="1" lang="en-US" altLang="zh-CN" sz="2400" b="1" i="1" smtClean="0">
                          <a:latin typeface="Cambria Math" charset="0"/>
                          <a:cs typeface="Times New Roman" panose="02020603050405020304" pitchFamily="18" charset="0"/>
                        </a:rPr>
                        <m:t>+</m:t>
                      </m:r>
                      <m:r>
                        <a:rPr kumimoji="1" lang="en-US" altLang="zh-CN" sz="2400" b="1" i="1" smtClean="0">
                          <a:latin typeface="Cambria Math" charset="0"/>
                          <a:cs typeface="Times New Roman" panose="02020603050405020304" pitchFamily="18" charset="0"/>
                        </a:rPr>
                        <m:t>𝟑</m:t>
                      </m:r>
                      <m:r>
                        <a:rPr kumimoji="1" lang="en-US" altLang="zh-CN" sz="2400" b="1" i="1" smtClean="0">
                          <a:latin typeface="Cambria Math" panose="02040503050406030204" pitchFamily="18" charset="0"/>
                          <a:cs typeface="Times New Roman" panose="02020603050405020304" pitchFamily="18" charset="0"/>
                        </a:rPr>
                        <m:t>=</m:t>
                      </m:r>
                      <m:d>
                        <m:dPr>
                          <m:ctrlPr>
                            <a:rPr kumimoji="1" lang="en-US" altLang="zh-CN" sz="2400" b="1" i="1" smtClean="0">
                              <a:latin typeface="Cambria Math" charset="0"/>
                              <a:cs typeface="Times New Roman" panose="02020603050405020304" pitchFamily="18" charset="0"/>
                            </a:rPr>
                          </m:ctrlPr>
                        </m:dPr>
                        <m:e>
                          <m:r>
                            <a:rPr kumimoji="1" lang="en-US" altLang="zh-CN" sz="2400" b="1" i="0" smtClean="0">
                              <a:latin typeface="Cambria Math" charset="0"/>
                              <a:cs typeface="Times New Roman" panose="02020603050405020304" pitchFamily="18" charset="0"/>
                            </a:rPr>
                            <m:t>𝟒</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𝟓</m:t>
                          </m:r>
                        </m:e>
                      </m:d>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𝟔</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𝟕</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𝟖</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𝟗</m:t>
                      </m:r>
                      <m:r>
                        <a:rPr kumimoji="1" lang="en-US" altLang="zh-CN" sz="2400" b="1" i="0" smtClean="0">
                          <a:latin typeface="Cambria Math" panose="02040503050406030204" pitchFamily="18"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𝟏𝟎</m:t>
                      </m:r>
                    </m:oMath>
                  </m:oMathPara>
                </a14:m>
                <a:endParaRPr kumimoji="1" lang="zh-CN" altLang="en-US" sz="2400" b="1" dirty="0">
                  <a:latin typeface="Times New Roman" panose="02020603050405020304" pitchFamily="18" charset="0"/>
                  <a:cs typeface="Times New Roman" panose="02020603050405020304" pitchFamily="18" charset="0"/>
                </a:endParaRPr>
              </a:p>
            </p:txBody>
          </p:sp>
        </mc:Choice>
        <mc:Fallback xmlns="">
          <p:sp>
            <p:nvSpPr>
              <p:cNvPr id="183" name="文本框 182">
                <a:extLst>
                  <a:ext uri="{FF2B5EF4-FFF2-40B4-BE49-F238E27FC236}">
                    <a16:creationId xmlns="" xmlns:a16="http://schemas.microsoft.com/office/drawing/2014/main" xmlns:a14="http://schemas.microsoft.com/office/drawing/2010/main" id="{3F3E9AD1-90DC-0E44-AD0E-A1BA45CD1F16}"/>
                  </a:ext>
                </a:extLst>
              </p:cNvPr>
              <p:cNvSpPr txBox="1">
                <a:spLocks noRot="1" noChangeAspect="1" noMove="1" noResize="1" noEditPoints="1" noAdjustHandles="1" noChangeArrowheads="1" noChangeShapeType="1" noTextEdit="1"/>
              </p:cNvSpPr>
              <p:nvPr/>
            </p:nvSpPr>
            <p:spPr>
              <a:xfrm>
                <a:off x="4035810" y="707408"/>
                <a:ext cx="6765688" cy="369332"/>
              </a:xfrm>
              <a:prstGeom prst="rect">
                <a:avLst/>
              </a:prstGeom>
              <a:blipFill rotWithShape="0">
                <a:blip r:embed="rId3"/>
                <a:stretch>
                  <a:fillRect b="-36066"/>
                </a:stretch>
              </a:blipFill>
            </p:spPr>
            <p:txBody>
              <a:bodyPr/>
              <a:lstStyle/>
              <a:p>
                <a:r>
                  <a:rPr lang="zh-CN" altLang="en-US">
                    <a:noFill/>
                  </a:rPr>
                  <a:t> </a:t>
                </a:r>
              </a:p>
            </p:txBody>
          </p:sp>
        </mc:Fallback>
      </mc:AlternateContent>
      <p:sp>
        <p:nvSpPr>
          <p:cNvPr id="81" name="椭圆 80">
            <a:extLst>
              <a:ext uri="{FF2B5EF4-FFF2-40B4-BE49-F238E27FC236}">
                <a16:creationId xmlns:a16="http://schemas.microsoft.com/office/drawing/2014/main" xmlns="" id="{D1E67824-653C-E74B-968D-3A3D0E990C80}"/>
              </a:ext>
            </a:extLst>
          </p:cNvPr>
          <p:cNvSpPr/>
          <p:nvPr/>
        </p:nvSpPr>
        <p:spPr>
          <a:xfrm>
            <a:off x="2164174" y="3660678"/>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椭圆 99">
            <a:extLst>
              <a:ext uri="{FF2B5EF4-FFF2-40B4-BE49-F238E27FC236}">
                <a16:creationId xmlns:a16="http://schemas.microsoft.com/office/drawing/2014/main" xmlns="" id="{FE177A80-294D-D74F-9193-54F0F6931790}"/>
              </a:ext>
            </a:extLst>
          </p:cNvPr>
          <p:cNvSpPr/>
          <p:nvPr/>
        </p:nvSpPr>
        <p:spPr>
          <a:xfrm>
            <a:off x="4727528" y="365373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椭圆 100">
            <a:extLst>
              <a:ext uri="{FF2B5EF4-FFF2-40B4-BE49-F238E27FC236}">
                <a16:creationId xmlns:a16="http://schemas.microsoft.com/office/drawing/2014/main" xmlns="" id="{9671E381-8C9A-7249-8690-9A97FE6CEC37}"/>
              </a:ext>
            </a:extLst>
          </p:cNvPr>
          <p:cNvSpPr/>
          <p:nvPr/>
        </p:nvSpPr>
        <p:spPr>
          <a:xfrm>
            <a:off x="7597377" y="3664240"/>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a:extLst>
              <a:ext uri="{FF2B5EF4-FFF2-40B4-BE49-F238E27FC236}">
                <a16:creationId xmlns:a16="http://schemas.microsoft.com/office/drawing/2014/main" xmlns="" id="{D812FCEC-45C2-B344-801D-231FDC0CD8C9}"/>
              </a:ext>
            </a:extLst>
          </p:cNvPr>
          <p:cNvSpPr/>
          <p:nvPr/>
        </p:nvSpPr>
        <p:spPr>
          <a:xfrm>
            <a:off x="10155097" y="366999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5" name="直线连接符 104">
            <a:extLst>
              <a:ext uri="{FF2B5EF4-FFF2-40B4-BE49-F238E27FC236}">
                <a16:creationId xmlns:a16="http://schemas.microsoft.com/office/drawing/2014/main" xmlns="" id="{4C7B2CBB-05F8-1C48-BB82-81EFD7C255EE}"/>
              </a:ext>
            </a:extLst>
          </p:cNvPr>
          <p:cNvCxnSpPr>
            <a:cxnSpLocks/>
            <a:stCxn id="94" idx="0"/>
            <a:endCxn id="81" idx="4"/>
          </p:cNvCxnSpPr>
          <p:nvPr/>
        </p:nvCxnSpPr>
        <p:spPr>
          <a:xfrm flipV="1">
            <a:off x="2316574" y="3965478"/>
            <a:ext cx="0" cy="9691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a16="http://schemas.microsoft.com/office/drawing/2014/main" xmlns="" id="{4C7B2CBB-05F8-1C48-BB82-81EFD7C255EE}"/>
              </a:ext>
            </a:extLst>
          </p:cNvPr>
          <p:cNvCxnSpPr>
            <a:cxnSpLocks/>
            <a:stCxn id="89" idx="0"/>
            <a:endCxn id="81" idx="4"/>
          </p:cNvCxnSpPr>
          <p:nvPr/>
        </p:nvCxnSpPr>
        <p:spPr>
          <a:xfrm flipV="1">
            <a:off x="1252282" y="3965478"/>
            <a:ext cx="1064292" cy="9796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a16="http://schemas.microsoft.com/office/drawing/2014/main" xmlns="" id="{B2F72FF8-CB71-9440-8AB4-9B899631BE0A}"/>
              </a:ext>
            </a:extLst>
          </p:cNvPr>
          <p:cNvCxnSpPr>
            <a:cxnSpLocks/>
            <a:stCxn id="77" idx="0"/>
            <a:endCxn id="100" idx="4"/>
          </p:cNvCxnSpPr>
          <p:nvPr/>
        </p:nvCxnSpPr>
        <p:spPr>
          <a:xfrm flipH="1" flipV="1">
            <a:off x="4879928" y="3958530"/>
            <a:ext cx="3392" cy="9865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线连接符 110">
            <a:extLst>
              <a:ext uri="{FF2B5EF4-FFF2-40B4-BE49-F238E27FC236}">
                <a16:creationId xmlns:a16="http://schemas.microsoft.com/office/drawing/2014/main" xmlns="" id="{B2F72FF8-CB71-9440-8AB4-9B899631BE0A}"/>
              </a:ext>
            </a:extLst>
          </p:cNvPr>
          <p:cNvCxnSpPr>
            <a:cxnSpLocks/>
            <a:stCxn id="72" idx="0"/>
            <a:endCxn id="100" idx="4"/>
          </p:cNvCxnSpPr>
          <p:nvPr/>
        </p:nvCxnSpPr>
        <p:spPr>
          <a:xfrm flipV="1">
            <a:off x="3819028" y="3958530"/>
            <a:ext cx="1060900" cy="997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线连接符 114">
            <a:extLst>
              <a:ext uri="{FF2B5EF4-FFF2-40B4-BE49-F238E27FC236}">
                <a16:creationId xmlns:a16="http://schemas.microsoft.com/office/drawing/2014/main" xmlns="" id="{FD1849BE-468D-E749-AF86-14B2A3AD676B}"/>
              </a:ext>
            </a:extLst>
          </p:cNvPr>
          <p:cNvCxnSpPr>
            <a:cxnSpLocks/>
            <a:stCxn id="156" idx="0"/>
            <a:endCxn id="101" idx="4"/>
          </p:cNvCxnSpPr>
          <p:nvPr/>
        </p:nvCxnSpPr>
        <p:spPr>
          <a:xfrm flipV="1">
            <a:off x="7740751" y="3969040"/>
            <a:ext cx="9026" cy="986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线连接符 117">
            <a:extLst>
              <a:ext uri="{FF2B5EF4-FFF2-40B4-BE49-F238E27FC236}">
                <a16:creationId xmlns:a16="http://schemas.microsoft.com/office/drawing/2014/main" xmlns="" id="{FD1849BE-468D-E749-AF86-14B2A3AD676B}"/>
              </a:ext>
            </a:extLst>
          </p:cNvPr>
          <p:cNvCxnSpPr>
            <a:cxnSpLocks/>
            <a:stCxn id="151" idx="0"/>
            <a:endCxn id="101" idx="4"/>
          </p:cNvCxnSpPr>
          <p:nvPr/>
        </p:nvCxnSpPr>
        <p:spPr>
          <a:xfrm flipV="1">
            <a:off x="6676459" y="3969040"/>
            <a:ext cx="1073318" cy="996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线连接符 120">
            <a:extLst>
              <a:ext uri="{FF2B5EF4-FFF2-40B4-BE49-F238E27FC236}">
                <a16:creationId xmlns:a16="http://schemas.microsoft.com/office/drawing/2014/main" xmlns="" id="{FD1849BE-468D-E749-AF86-14B2A3AD676B}"/>
              </a:ext>
            </a:extLst>
          </p:cNvPr>
          <p:cNvCxnSpPr>
            <a:cxnSpLocks/>
            <a:stCxn id="138" idx="0"/>
            <a:endCxn id="103" idx="4"/>
          </p:cNvCxnSpPr>
          <p:nvPr/>
        </p:nvCxnSpPr>
        <p:spPr>
          <a:xfrm flipV="1">
            <a:off x="9243205" y="3974798"/>
            <a:ext cx="1064292" cy="10013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线连接符 124">
            <a:extLst>
              <a:ext uri="{FF2B5EF4-FFF2-40B4-BE49-F238E27FC236}">
                <a16:creationId xmlns:a16="http://schemas.microsoft.com/office/drawing/2014/main" xmlns="" id="{FD1849BE-468D-E749-AF86-14B2A3AD676B}"/>
              </a:ext>
            </a:extLst>
          </p:cNvPr>
          <p:cNvCxnSpPr>
            <a:cxnSpLocks/>
            <a:stCxn id="143" idx="0"/>
            <a:endCxn id="103" idx="4"/>
          </p:cNvCxnSpPr>
          <p:nvPr/>
        </p:nvCxnSpPr>
        <p:spPr>
          <a:xfrm flipV="1">
            <a:off x="10307497" y="3974798"/>
            <a:ext cx="0" cy="9908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椭圆 163">
            <a:extLst>
              <a:ext uri="{FF2B5EF4-FFF2-40B4-BE49-F238E27FC236}">
                <a16:creationId xmlns:a16="http://schemas.microsoft.com/office/drawing/2014/main" xmlns="" id="{BC6EE5D6-B812-5A44-8E2E-0D340A99F527}"/>
              </a:ext>
            </a:extLst>
          </p:cNvPr>
          <p:cNvSpPr/>
          <p:nvPr/>
        </p:nvSpPr>
        <p:spPr>
          <a:xfrm>
            <a:off x="4385955" y="1850971"/>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a:extLst>
              <a:ext uri="{FF2B5EF4-FFF2-40B4-BE49-F238E27FC236}">
                <a16:creationId xmlns:a16="http://schemas.microsoft.com/office/drawing/2014/main" xmlns="" id="{BC6EE5D6-B812-5A44-8E2E-0D340A99F527}"/>
              </a:ext>
            </a:extLst>
          </p:cNvPr>
          <p:cNvSpPr/>
          <p:nvPr/>
        </p:nvSpPr>
        <p:spPr>
          <a:xfrm>
            <a:off x="6891927" y="184919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6" name="直线连接符 165">
            <a:extLst>
              <a:ext uri="{FF2B5EF4-FFF2-40B4-BE49-F238E27FC236}">
                <a16:creationId xmlns:a16="http://schemas.microsoft.com/office/drawing/2014/main" xmlns="" id="{270DAD3F-5BD1-114F-9BCB-96D7576A28B2}"/>
              </a:ext>
            </a:extLst>
          </p:cNvPr>
          <p:cNvCxnSpPr>
            <a:cxnSpLocks/>
            <a:stCxn id="81" idx="0"/>
            <a:endCxn id="165" idx="4"/>
          </p:cNvCxnSpPr>
          <p:nvPr/>
        </p:nvCxnSpPr>
        <p:spPr>
          <a:xfrm flipV="1">
            <a:off x="2316574" y="2153995"/>
            <a:ext cx="4727753" cy="1506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线连接符 167">
            <a:extLst>
              <a:ext uri="{FF2B5EF4-FFF2-40B4-BE49-F238E27FC236}">
                <a16:creationId xmlns:a16="http://schemas.microsoft.com/office/drawing/2014/main" xmlns="" id="{270DAD3F-5BD1-114F-9BCB-96D7576A28B2}"/>
              </a:ext>
            </a:extLst>
          </p:cNvPr>
          <p:cNvCxnSpPr>
            <a:cxnSpLocks/>
            <a:stCxn id="81" idx="0"/>
            <a:endCxn id="135" idx="4"/>
          </p:cNvCxnSpPr>
          <p:nvPr/>
        </p:nvCxnSpPr>
        <p:spPr>
          <a:xfrm flipV="1">
            <a:off x="2316574" y="2142917"/>
            <a:ext cx="6926631" cy="15177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线连接符 168">
            <a:extLst>
              <a:ext uri="{FF2B5EF4-FFF2-40B4-BE49-F238E27FC236}">
                <a16:creationId xmlns:a16="http://schemas.microsoft.com/office/drawing/2014/main" xmlns="" id="{270DAD3F-5BD1-114F-9BCB-96D7576A28B2}"/>
              </a:ext>
            </a:extLst>
          </p:cNvPr>
          <p:cNvCxnSpPr>
            <a:cxnSpLocks/>
            <a:stCxn id="100" idx="0"/>
            <a:endCxn id="165" idx="4"/>
          </p:cNvCxnSpPr>
          <p:nvPr/>
        </p:nvCxnSpPr>
        <p:spPr>
          <a:xfrm flipV="1">
            <a:off x="4879928" y="2153995"/>
            <a:ext cx="2164399" cy="14997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线连接符 169">
            <a:extLst>
              <a:ext uri="{FF2B5EF4-FFF2-40B4-BE49-F238E27FC236}">
                <a16:creationId xmlns:a16="http://schemas.microsoft.com/office/drawing/2014/main" xmlns="" id="{270DAD3F-5BD1-114F-9BCB-96D7576A28B2}"/>
              </a:ext>
            </a:extLst>
          </p:cNvPr>
          <p:cNvCxnSpPr>
            <a:cxnSpLocks/>
            <a:stCxn id="100" idx="0"/>
            <a:endCxn id="135" idx="4"/>
          </p:cNvCxnSpPr>
          <p:nvPr/>
        </p:nvCxnSpPr>
        <p:spPr>
          <a:xfrm flipV="1">
            <a:off x="4879928" y="2142917"/>
            <a:ext cx="4363277" cy="1510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线连接符 171">
            <a:extLst>
              <a:ext uri="{FF2B5EF4-FFF2-40B4-BE49-F238E27FC236}">
                <a16:creationId xmlns:a16="http://schemas.microsoft.com/office/drawing/2014/main" xmlns="" id="{270DAD3F-5BD1-114F-9BCB-96D7576A28B2}"/>
              </a:ext>
            </a:extLst>
          </p:cNvPr>
          <p:cNvCxnSpPr>
            <a:cxnSpLocks/>
            <a:stCxn id="101" idx="0"/>
            <a:endCxn id="135" idx="4"/>
          </p:cNvCxnSpPr>
          <p:nvPr/>
        </p:nvCxnSpPr>
        <p:spPr>
          <a:xfrm flipV="1">
            <a:off x="7749777" y="2142917"/>
            <a:ext cx="1493428" cy="1521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线连接符 172">
            <a:extLst>
              <a:ext uri="{FF2B5EF4-FFF2-40B4-BE49-F238E27FC236}">
                <a16:creationId xmlns:a16="http://schemas.microsoft.com/office/drawing/2014/main" xmlns="" id="{270DAD3F-5BD1-114F-9BCB-96D7576A28B2}"/>
              </a:ext>
            </a:extLst>
          </p:cNvPr>
          <p:cNvCxnSpPr>
            <a:cxnSpLocks/>
            <a:stCxn id="101" idx="0"/>
            <a:endCxn id="165" idx="4"/>
          </p:cNvCxnSpPr>
          <p:nvPr/>
        </p:nvCxnSpPr>
        <p:spPr>
          <a:xfrm flipH="1" flipV="1">
            <a:off x="7044327" y="2153995"/>
            <a:ext cx="705450" cy="15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线连接符 174">
            <a:extLst>
              <a:ext uri="{FF2B5EF4-FFF2-40B4-BE49-F238E27FC236}">
                <a16:creationId xmlns:a16="http://schemas.microsoft.com/office/drawing/2014/main" xmlns="" id="{270DAD3F-5BD1-114F-9BCB-96D7576A28B2}"/>
              </a:ext>
            </a:extLst>
          </p:cNvPr>
          <p:cNvCxnSpPr>
            <a:cxnSpLocks/>
            <a:stCxn id="103" idx="0"/>
            <a:endCxn id="135" idx="4"/>
          </p:cNvCxnSpPr>
          <p:nvPr/>
        </p:nvCxnSpPr>
        <p:spPr>
          <a:xfrm flipH="1" flipV="1">
            <a:off x="9243205" y="2142917"/>
            <a:ext cx="1064292" cy="15270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线连接符 175">
            <a:extLst>
              <a:ext uri="{FF2B5EF4-FFF2-40B4-BE49-F238E27FC236}">
                <a16:creationId xmlns:a16="http://schemas.microsoft.com/office/drawing/2014/main" xmlns="" id="{270DAD3F-5BD1-114F-9BCB-96D7576A28B2}"/>
              </a:ext>
            </a:extLst>
          </p:cNvPr>
          <p:cNvCxnSpPr>
            <a:cxnSpLocks/>
            <a:stCxn id="103" idx="0"/>
            <a:endCxn id="165" idx="4"/>
          </p:cNvCxnSpPr>
          <p:nvPr/>
        </p:nvCxnSpPr>
        <p:spPr>
          <a:xfrm flipH="1" flipV="1">
            <a:off x="7044327" y="2153995"/>
            <a:ext cx="3263170" cy="15160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文本框 183">
            <a:extLst>
              <a:ext uri="{FF2B5EF4-FFF2-40B4-BE49-F238E27FC236}">
                <a16:creationId xmlns:a16="http://schemas.microsoft.com/office/drawing/2014/main" xmlns="" id="{0BD26BDE-C67E-6946-A6EF-445FF4963E5B}"/>
              </a:ext>
            </a:extLst>
          </p:cNvPr>
          <p:cNvSpPr txBox="1"/>
          <p:nvPr/>
        </p:nvSpPr>
        <p:spPr>
          <a:xfrm>
            <a:off x="2717283" y="361984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3 </a:t>
            </a:r>
            <a:endParaRPr kumimoji="1" lang="zh-CN" altLang="en-US" sz="2400" b="1" dirty="0">
              <a:latin typeface="Times New Roman" panose="02020603050405020304" pitchFamily="18" charset="0"/>
              <a:cs typeface="Times New Roman" panose="02020603050405020304" pitchFamily="18" charset="0"/>
            </a:endParaRPr>
          </a:p>
        </p:txBody>
      </p:sp>
      <p:sp>
        <p:nvSpPr>
          <p:cNvPr id="185" name="文本框 184">
            <a:extLst>
              <a:ext uri="{FF2B5EF4-FFF2-40B4-BE49-F238E27FC236}">
                <a16:creationId xmlns:a16="http://schemas.microsoft.com/office/drawing/2014/main" xmlns="" id="{0BD26BDE-C67E-6946-A6EF-445FF4963E5B}"/>
              </a:ext>
            </a:extLst>
          </p:cNvPr>
          <p:cNvSpPr txBox="1"/>
          <p:nvPr/>
        </p:nvSpPr>
        <p:spPr>
          <a:xfrm>
            <a:off x="2241690" y="13734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4 </a:t>
            </a:r>
            <a:endParaRPr kumimoji="1" lang="zh-CN" altLang="en-US" sz="2400" b="1" dirty="0">
              <a:latin typeface="Times New Roman" panose="02020603050405020304" pitchFamily="18" charset="0"/>
              <a:cs typeface="Times New Roman" panose="02020603050405020304" pitchFamily="18" charset="0"/>
            </a:endParaRPr>
          </a:p>
        </p:txBody>
      </p:sp>
      <p:sp>
        <p:nvSpPr>
          <p:cNvPr id="186" name="文本框 185">
            <a:extLst>
              <a:ext uri="{FF2B5EF4-FFF2-40B4-BE49-F238E27FC236}">
                <a16:creationId xmlns:a16="http://schemas.microsoft.com/office/drawing/2014/main" xmlns="" id="{0BD26BDE-C67E-6946-A6EF-445FF4963E5B}"/>
              </a:ext>
            </a:extLst>
          </p:cNvPr>
          <p:cNvSpPr txBox="1"/>
          <p:nvPr/>
        </p:nvSpPr>
        <p:spPr>
          <a:xfrm>
            <a:off x="4485119" y="14250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5 </a:t>
            </a:r>
            <a:endParaRPr kumimoji="1" lang="zh-CN" altLang="en-US" sz="2400" b="1" dirty="0">
              <a:latin typeface="Times New Roman" panose="02020603050405020304" pitchFamily="18" charset="0"/>
              <a:cs typeface="Times New Roman" panose="02020603050405020304" pitchFamily="18" charset="0"/>
            </a:endParaRPr>
          </a:p>
        </p:txBody>
      </p:sp>
      <p:sp>
        <p:nvSpPr>
          <p:cNvPr id="187" name="文本框 186">
            <a:extLst>
              <a:ext uri="{FF2B5EF4-FFF2-40B4-BE49-F238E27FC236}">
                <a16:creationId xmlns:a16="http://schemas.microsoft.com/office/drawing/2014/main" xmlns="" id="{0BD26BDE-C67E-6946-A6EF-445FF4963E5B}"/>
              </a:ext>
            </a:extLst>
          </p:cNvPr>
          <p:cNvSpPr txBox="1"/>
          <p:nvPr/>
        </p:nvSpPr>
        <p:spPr>
          <a:xfrm>
            <a:off x="6972926" y="141963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6 </a:t>
            </a:r>
            <a:endParaRPr kumimoji="1" lang="zh-CN" altLang="en-US" sz="2400" b="1" dirty="0">
              <a:latin typeface="Times New Roman" panose="02020603050405020304" pitchFamily="18" charset="0"/>
              <a:cs typeface="Times New Roman" panose="02020603050405020304" pitchFamily="18" charset="0"/>
            </a:endParaRPr>
          </a:p>
        </p:txBody>
      </p:sp>
      <p:sp>
        <p:nvSpPr>
          <p:cNvPr id="188" name="文本框 187">
            <a:extLst>
              <a:ext uri="{FF2B5EF4-FFF2-40B4-BE49-F238E27FC236}">
                <a16:creationId xmlns:a16="http://schemas.microsoft.com/office/drawing/2014/main" xmlns="" id="{0BD26BDE-C67E-6946-A6EF-445FF4963E5B}"/>
              </a:ext>
            </a:extLst>
          </p:cNvPr>
          <p:cNvSpPr txBox="1"/>
          <p:nvPr/>
        </p:nvSpPr>
        <p:spPr>
          <a:xfrm>
            <a:off x="9190247" y="141919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rPr>
              <a:t> </a:t>
            </a:r>
            <a:endParaRPr kumimoji="1" lang="zh-CN" altLang="en-US" sz="2400" b="1" dirty="0">
              <a:latin typeface="Times New Roman" panose="02020603050405020304" pitchFamily="18" charset="0"/>
              <a:cs typeface="Times New Roman" panose="02020603050405020304" pitchFamily="18" charset="0"/>
            </a:endParaRPr>
          </a:p>
        </p:txBody>
      </p:sp>
      <p:sp>
        <p:nvSpPr>
          <p:cNvPr id="189" name="文本框 188">
            <a:extLst>
              <a:ext uri="{FF2B5EF4-FFF2-40B4-BE49-F238E27FC236}">
                <a16:creationId xmlns:a16="http://schemas.microsoft.com/office/drawing/2014/main" xmlns="" id="{0BD26BDE-C67E-6946-A6EF-445FF4963E5B}"/>
              </a:ext>
            </a:extLst>
          </p:cNvPr>
          <p:cNvSpPr txBox="1"/>
          <p:nvPr/>
        </p:nvSpPr>
        <p:spPr>
          <a:xfrm>
            <a:off x="6143274" y="3616208"/>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8 </a:t>
            </a:r>
            <a:endParaRPr kumimoji="1"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413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Tasks</a:t>
            </a:r>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Estimation for Overall traffic</a:t>
            </a:r>
          </a:p>
          <a:p>
            <a:r>
              <a:rPr kumimoji="1" lang="en-US" altLang="zh-CN" dirty="0">
                <a:latin typeface="Times New Roman" charset="0"/>
                <a:ea typeface="Times New Roman" charset="0"/>
                <a:cs typeface="Times New Roman" charset="0"/>
              </a:rPr>
              <a:t>Estimation for Heavy traffic</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03707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Platforms</a:t>
            </a:r>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CPU</a:t>
            </a:r>
          </a:p>
          <a:p>
            <a:r>
              <a:rPr kumimoji="1" lang="en-US" altLang="zh-CN" dirty="0">
                <a:latin typeface="Times New Roman" charset="0"/>
                <a:ea typeface="Times New Roman" charset="0"/>
                <a:cs typeface="Times New Roman" charset="0"/>
              </a:rPr>
              <a:t>OVS</a:t>
            </a:r>
          </a:p>
          <a:p>
            <a:r>
              <a:rPr kumimoji="1" lang="en-US" altLang="zh-CN" dirty="0">
                <a:latin typeface="Times New Roman" charset="0"/>
                <a:ea typeface="Times New Roman" charset="0"/>
                <a:cs typeface="Times New Roman" charset="0"/>
              </a:rPr>
              <a:t>FPGA</a:t>
            </a:r>
          </a:p>
          <a:p>
            <a:r>
              <a:rPr kumimoji="1" lang="en-US" altLang="zh-CN" dirty="0">
                <a:latin typeface="Times New Roman" charset="0"/>
                <a:ea typeface="Times New Roman" charset="0"/>
                <a:cs typeface="Times New Roman" charset="0"/>
              </a:rPr>
              <a:t>P4</a:t>
            </a:r>
          </a:p>
          <a:p>
            <a:pPr lvl="1"/>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2988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Dimensions of traffic</a:t>
            </a:r>
          </a:p>
          <a:p>
            <a:r>
              <a:rPr kumimoji="1" lang="en-US" altLang="zh-CN" dirty="0">
                <a:latin typeface="Times New Roman" panose="02020603050405020304" pitchFamily="18" charset="0"/>
                <a:cs typeface="Times New Roman" panose="02020603050405020304" pitchFamily="18" charset="0"/>
              </a:rPr>
              <a:t>Dimensions of sketch</a:t>
            </a:r>
          </a:p>
        </p:txBody>
      </p:sp>
    </p:spTree>
    <p:extLst>
      <p:ext uri="{BB962C8B-B14F-4D97-AF65-F5344CB8AC3E}">
        <p14:creationId xmlns:p14="http://schemas.microsoft.com/office/powerpoint/2010/main" val="671433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Times New Roman" charset="0"/>
                <a:ea typeface="Times New Roman" charset="0"/>
                <a:cs typeface="Times New Roman" charset="0"/>
              </a:rPr>
              <a:t>Backup Slides</a:t>
            </a:r>
            <a:endParaRPr kumimoji="1" lang="en-US" altLang="zh-CN" dirty="0">
              <a:latin typeface="Times New Roman" charset="0"/>
              <a:ea typeface="Times New Roman" charset="0"/>
              <a:cs typeface="Times New Roman" charset="0"/>
            </a:endParaRPr>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How to define the “min-granularity dimension”</a:t>
            </a:r>
          </a:p>
          <a:p>
            <a:r>
              <a:rPr kumimoji="1" lang="en-US" altLang="zh-CN" dirty="0">
                <a:latin typeface="Times New Roman" charset="0"/>
                <a:ea typeface="Times New Roman" charset="0"/>
                <a:cs typeface="Times New Roman" charset="0"/>
              </a:rPr>
              <a:t>How to assign measurement nodes </a:t>
            </a:r>
          </a:p>
          <a:p>
            <a:pPr lvl="1"/>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31067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2840354" y="381904"/>
            <a:ext cx="2729905" cy="523220"/>
          </a:xfrm>
          <a:prstGeom prst="rect">
            <a:avLst/>
          </a:prstGeom>
        </p:spPr>
        <p:txBody>
          <a:bodyPr wrap="square">
            <a:spAutoFit/>
          </a:bodyPr>
          <a:lstStyle/>
          <a:p>
            <a:pPr algn="ctr"/>
            <a:r>
              <a:rPr kumimoji="1" lang="en-US" altLang="zh-CN" sz="2800">
                <a:latin typeface="Times New Roman" charset="0"/>
                <a:ea typeface="Times New Roman" charset="0"/>
                <a:cs typeface="Times New Roman" charset="0"/>
              </a:rPr>
              <a:t>App1</a:t>
            </a:r>
            <a:endParaRPr kumimoji="1" lang="en-US" altLang="zh-CN" sz="2800" dirty="0">
              <a:latin typeface="Times New Roman" charset="0"/>
              <a:ea typeface="Times New Roman" charset="0"/>
              <a:cs typeface="Times New Roman" charset="0"/>
            </a:endParaRPr>
          </a:p>
        </p:txBody>
      </p:sp>
      <p:cxnSp>
        <p:nvCxnSpPr>
          <p:cNvPr id="15" name="直线连接符 14"/>
          <p:cNvCxnSpPr/>
          <p:nvPr/>
        </p:nvCxnSpPr>
        <p:spPr>
          <a:xfrm>
            <a:off x="758671" y="1309281"/>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758671" y="4110032"/>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flipV="1">
            <a:off x="5986473" y="3800477"/>
            <a:ext cx="0" cy="597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flipH="1">
            <a:off x="165905" y="4833527"/>
            <a:ext cx="2729905" cy="954107"/>
          </a:xfrm>
          <a:prstGeom prst="rect">
            <a:avLst/>
          </a:prstGeom>
        </p:spPr>
        <p:txBody>
          <a:bodyPr wrap="square">
            <a:spAutoFit/>
          </a:bodyPr>
          <a:lstStyle/>
          <a:p>
            <a:pPr algn="ctr"/>
            <a:r>
              <a:rPr kumimoji="1" lang="en-US" altLang="zh-CN" sz="2800">
                <a:latin typeface="Times New Roman" charset="0"/>
                <a:ea typeface="Times New Roman" charset="0"/>
                <a:cs typeface="Times New Roman" charset="0"/>
              </a:rPr>
              <a:t>Dimensions </a:t>
            </a:r>
          </a:p>
          <a:p>
            <a:pPr algn="ctr"/>
            <a:r>
              <a:rPr kumimoji="1" lang="en-US" altLang="zh-CN" sz="2800" dirty="0">
                <a:latin typeface="Times New Roman" charset="0"/>
                <a:ea typeface="Times New Roman" charset="0"/>
                <a:cs typeface="Times New Roman" charset="0"/>
              </a:rPr>
              <a:t>of sketch</a:t>
            </a:r>
          </a:p>
        </p:txBody>
      </p:sp>
      <p:sp>
        <p:nvSpPr>
          <p:cNvPr id="21" name="矩形 20"/>
          <p:cNvSpPr/>
          <p:nvPr/>
        </p:nvSpPr>
        <p:spPr>
          <a:xfrm flipH="1">
            <a:off x="244673" y="2110151"/>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Dimensions </a:t>
            </a:r>
          </a:p>
          <a:p>
            <a:pPr algn="ctr"/>
            <a:r>
              <a:rPr kumimoji="1" lang="en-US" altLang="zh-CN" sz="2800" dirty="0">
                <a:latin typeface="Times New Roman" charset="0"/>
                <a:ea typeface="Times New Roman" charset="0"/>
                <a:cs typeface="Times New Roman" charset="0"/>
              </a:rPr>
              <a:t>of traffic</a:t>
            </a:r>
          </a:p>
        </p:txBody>
      </p:sp>
      <p:graphicFrame>
        <p:nvGraphicFramePr>
          <p:cNvPr id="22" name="表格 21">
            <a:extLst>
              <a:ext uri="{FF2B5EF4-FFF2-40B4-BE49-F238E27FC236}">
                <a16:creationId xmlns:a16="http://schemas.microsoft.com/office/drawing/2014/main" xmlns="" id="{BBD8331B-80DE-5E4F-9E00-43915192637C}"/>
              </a:ext>
            </a:extLst>
          </p:cNvPr>
          <p:cNvGraphicFramePr>
            <a:graphicFrameLocks noGrp="1"/>
          </p:cNvGraphicFramePr>
          <p:nvPr>
            <p:extLst>
              <p:ext uri="{D42A27DB-BD31-4B8C-83A1-F6EECF244321}">
                <p14:modId xmlns:p14="http://schemas.microsoft.com/office/powerpoint/2010/main" val="1506088880"/>
              </p:ext>
            </p:extLst>
          </p:nvPr>
        </p:nvGraphicFramePr>
        <p:xfrm>
          <a:off x="2928381" y="506750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graphicFrame>
        <p:nvGraphicFramePr>
          <p:cNvPr id="23" name="表格 22">
            <a:extLst>
              <a:ext uri="{FF2B5EF4-FFF2-40B4-BE49-F238E27FC236}">
                <a16:creationId xmlns:a16="http://schemas.microsoft.com/office/drawing/2014/main" xmlns="" id="{BBD8331B-80DE-5E4F-9E00-43915192637C}"/>
              </a:ext>
            </a:extLst>
          </p:cNvPr>
          <p:cNvGraphicFramePr>
            <a:graphicFrameLocks noGrp="1"/>
          </p:cNvGraphicFramePr>
          <p:nvPr>
            <p:extLst>
              <p:ext uri="{D42A27DB-BD31-4B8C-83A1-F6EECF244321}">
                <p14:modId xmlns:p14="http://schemas.microsoft.com/office/powerpoint/2010/main" val="915795444"/>
              </p:ext>
            </p:extLst>
          </p:nvPr>
        </p:nvGraphicFramePr>
        <p:xfrm>
          <a:off x="2914093" y="5740283"/>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cxnSp>
        <p:nvCxnSpPr>
          <p:cNvPr id="27" name="直线连接符 26"/>
          <p:cNvCxnSpPr/>
          <p:nvPr/>
        </p:nvCxnSpPr>
        <p:spPr>
          <a:xfrm flipH="1">
            <a:off x="4942522" y="4555653"/>
            <a:ext cx="15234" cy="1991551"/>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线连接符 28"/>
          <p:cNvCxnSpPr/>
          <p:nvPr/>
        </p:nvCxnSpPr>
        <p:spPr>
          <a:xfrm flipH="1">
            <a:off x="6983251" y="4571108"/>
            <a:ext cx="15234" cy="1991551"/>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flipH="1">
            <a:off x="2788834" y="4454869"/>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1</a:t>
            </a:r>
          </a:p>
        </p:txBody>
      </p:sp>
      <p:sp>
        <p:nvSpPr>
          <p:cNvPr id="31" name="矩形 30"/>
          <p:cNvSpPr/>
          <p:nvPr/>
        </p:nvSpPr>
        <p:spPr>
          <a:xfrm flipH="1">
            <a:off x="4811574" y="4454869"/>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2</a:t>
            </a:r>
          </a:p>
        </p:txBody>
      </p:sp>
      <p:sp>
        <p:nvSpPr>
          <p:cNvPr id="35" name="矩形 34"/>
          <p:cNvSpPr/>
          <p:nvPr/>
        </p:nvSpPr>
        <p:spPr>
          <a:xfrm flipH="1">
            <a:off x="6825715" y="4456037"/>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3</a:t>
            </a:r>
          </a:p>
        </p:txBody>
      </p:sp>
      <p:sp>
        <p:nvSpPr>
          <p:cNvPr id="38" name="矩形 37"/>
          <p:cNvSpPr/>
          <p:nvPr/>
        </p:nvSpPr>
        <p:spPr>
          <a:xfrm flipH="1">
            <a:off x="4650096" y="379015"/>
            <a:ext cx="2729905" cy="523220"/>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App2</a:t>
            </a:r>
          </a:p>
        </p:txBody>
      </p:sp>
      <p:sp>
        <p:nvSpPr>
          <p:cNvPr id="39" name="矩形 38"/>
          <p:cNvSpPr/>
          <p:nvPr/>
        </p:nvSpPr>
        <p:spPr>
          <a:xfrm flipH="1">
            <a:off x="6484914" y="381572"/>
            <a:ext cx="2729905" cy="523220"/>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App3</a:t>
            </a:r>
          </a:p>
        </p:txBody>
      </p:sp>
      <p:cxnSp>
        <p:nvCxnSpPr>
          <p:cNvPr id="41" name="直线箭头连接符 40"/>
          <p:cNvCxnSpPr/>
          <p:nvPr/>
        </p:nvCxnSpPr>
        <p:spPr>
          <a:xfrm flipV="1">
            <a:off x="4221466" y="2312782"/>
            <a:ext cx="0" cy="597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flipH="1">
            <a:off x="2211588" y="2319047"/>
            <a:ext cx="2321223" cy="461665"/>
          </a:xfrm>
          <a:prstGeom prst="rect">
            <a:avLst/>
          </a:prstGeom>
        </p:spPr>
        <p:txBody>
          <a:bodyPr wrap="square">
            <a:spAutoFit/>
          </a:bodyPr>
          <a:lstStyle/>
          <a:p>
            <a:pPr algn="ctr"/>
            <a:r>
              <a:rPr kumimoji="1" lang="en-US" altLang="zh-CN" sz="2400">
                <a:latin typeface="Times New Roman" charset="0"/>
                <a:ea typeface="Times New Roman" charset="0"/>
                <a:cs typeface="Times New Roman" charset="0"/>
              </a:rPr>
              <a:t>Thread 1</a:t>
            </a:r>
            <a:endParaRPr kumimoji="1" lang="en-US" altLang="zh-CN" sz="2400" dirty="0">
              <a:latin typeface="Times New Roman" charset="0"/>
              <a:ea typeface="Times New Roman" charset="0"/>
              <a:cs typeface="Times New Roman" charset="0"/>
            </a:endParaRPr>
          </a:p>
        </p:txBody>
      </p:sp>
      <p:grpSp>
        <p:nvGrpSpPr>
          <p:cNvPr id="47" name="组 46"/>
          <p:cNvGrpSpPr/>
          <p:nvPr/>
        </p:nvGrpSpPr>
        <p:grpSpPr>
          <a:xfrm>
            <a:off x="2898391" y="1603502"/>
            <a:ext cx="2646149" cy="622303"/>
            <a:chOff x="7860009" y="2202820"/>
            <a:chExt cx="2729905" cy="1166484"/>
          </a:xfrm>
        </p:grpSpPr>
        <p:sp>
          <p:nvSpPr>
            <p:cNvPr id="48" name="圆角矩形 47"/>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p:cNvSpPr/>
            <p:nvPr/>
          </p:nvSpPr>
          <p:spPr>
            <a:xfrm flipH="1">
              <a:off x="7860009" y="2263273"/>
              <a:ext cx="2729905" cy="865374"/>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Dimension 1</a:t>
              </a:r>
            </a:p>
          </p:txBody>
        </p:sp>
      </p:grpSp>
      <p:cxnSp>
        <p:nvCxnSpPr>
          <p:cNvPr id="50" name="直线箭头连接符 49"/>
          <p:cNvCxnSpPr/>
          <p:nvPr/>
        </p:nvCxnSpPr>
        <p:spPr>
          <a:xfrm flipV="1">
            <a:off x="7860076" y="2292251"/>
            <a:ext cx="0" cy="597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组 50"/>
          <p:cNvGrpSpPr/>
          <p:nvPr/>
        </p:nvGrpSpPr>
        <p:grpSpPr>
          <a:xfrm>
            <a:off x="6532306" y="1599988"/>
            <a:ext cx="2646149" cy="622303"/>
            <a:chOff x="7860009" y="2202820"/>
            <a:chExt cx="2729905" cy="1166484"/>
          </a:xfrm>
        </p:grpSpPr>
        <p:sp>
          <p:nvSpPr>
            <p:cNvPr id="52" name="圆角矩形 51"/>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矩形 52"/>
            <p:cNvSpPr/>
            <p:nvPr/>
          </p:nvSpPr>
          <p:spPr>
            <a:xfrm flipH="1">
              <a:off x="7860009" y="2263273"/>
              <a:ext cx="2729905" cy="865374"/>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Dimension 2</a:t>
              </a:r>
            </a:p>
          </p:txBody>
        </p:sp>
      </p:grpSp>
      <p:sp>
        <p:nvSpPr>
          <p:cNvPr id="54" name="矩形 53"/>
          <p:cNvSpPr/>
          <p:nvPr/>
        </p:nvSpPr>
        <p:spPr>
          <a:xfrm flipH="1">
            <a:off x="7576835" y="2328586"/>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2</a:t>
            </a:r>
          </a:p>
        </p:txBody>
      </p:sp>
      <p:grpSp>
        <p:nvGrpSpPr>
          <p:cNvPr id="55" name="组 54"/>
          <p:cNvGrpSpPr/>
          <p:nvPr/>
        </p:nvGrpSpPr>
        <p:grpSpPr>
          <a:xfrm>
            <a:off x="2466438" y="3039083"/>
            <a:ext cx="7188743" cy="622303"/>
            <a:chOff x="7860009" y="2202820"/>
            <a:chExt cx="2729905" cy="1166484"/>
          </a:xfrm>
        </p:grpSpPr>
        <p:sp>
          <p:nvSpPr>
            <p:cNvPr id="56" name="圆角矩形 55"/>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flipH="1">
              <a:off x="7860009" y="2263273"/>
              <a:ext cx="2729905" cy="865374"/>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Result of min-granularity dimension</a:t>
              </a:r>
            </a:p>
          </p:txBody>
        </p:sp>
      </p:grpSp>
      <p:cxnSp>
        <p:nvCxnSpPr>
          <p:cNvPr id="58" name="直线箭头连接符 57"/>
          <p:cNvCxnSpPr/>
          <p:nvPr/>
        </p:nvCxnSpPr>
        <p:spPr>
          <a:xfrm flipH="1" flipV="1">
            <a:off x="4205304" y="948889"/>
            <a:ext cx="2" cy="5563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p:cNvCxnSpPr/>
          <p:nvPr/>
        </p:nvCxnSpPr>
        <p:spPr>
          <a:xfrm flipH="1" flipV="1">
            <a:off x="7860076" y="943995"/>
            <a:ext cx="2" cy="5563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p:nvPr/>
        </p:nvCxnSpPr>
        <p:spPr>
          <a:xfrm flipH="1" flipV="1">
            <a:off x="6049433" y="1004894"/>
            <a:ext cx="0" cy="18124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8" name="组 67"/>
          <p:cNvGrpSpPr/>
          <p:nvPr/>
        </p:nvGrpSpPr>
        <p:grpSpPr>
          <a:xfrm>
            <a:off x="9500372" y="4289245"/>
            <a:ext cx="1958212" cy="963679"/>
            <a:chOff x="7877334" y="2202820"/>
            <a:chExt cx="2729905" cy="1166484"/>
          </a:xfrm>
        </p:grpSpPr>
        <p:sp>
          <p:nvSpPr>
            <p:cNvPr id="69" name="圆角矩形 68"/>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flipH="1">
              <a:off x="7877334" y="2232711"/>
              <a:ext cx="2729905" cy="830998"/>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Topology information</a:t>
              </a:r>
            </a:p>
          </p:txBody>
        </p:sp>
      </p:grpSp>
      <p:cxnSp>
        <p:nvCxnSpPr>
          <p:cNvPr id="71" name="直线箭头连接符 70"/>
          <p:cNvCxnSpPr/>
          <p:nvPr/>
        </p:nvCxnSpPr>
        <p:spPr>
          <a:xfrm flipH="1" flipV="1">
            <a:off x="8827290" y="4721934"/>
            <a:ext cx="630982" cy="31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88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Compression</a:t>
            </a:r>
            <a:endParaRPr kumimoji="1" lang="zh-CN" alt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nvGraphicFramePr>
            <p:xfrm>
              <a:off x="1198418" y="2932766"/>
              <a:ext cx="1849582" cy="457200"/>
            </p:xfrm>
            <a:graphic>
              <a:graphicData uri="http://schemas.openxmlformats.org/drawingml/2006/table">
                <a:tbl>
                  <a:tblPr firstRow="1" bandRow="1">
                    <a:tableStyleId>{5C22544A-7EE6-4342-B048-85BDC9FD1C3A}</a:tableStyleId>
                  </a:tblPr>
                  <a:tblGrid>
                    <a:gridCol w="924791">
                      <a:extLst>
                        <a:ext uri="{9D8B030D-6E8A-4147-A177-3AD203B41FA5}">
                          <a16:colId xmlns:a16="http://schemas.microsoft.com/office/drawing/2014/main" xmlns="" val="20000"/>
                        </a:ext>
                      </a:extLst>
                    </a:gridCol>
                    <a:gridCol w="924791">
                      <a:extLst>
                        <a:ext uri="{9D8B030D-6E8A-4147-A177-3AD203B41FA5}">
                          <a16:colId xmlns:a16="http://schemas.microsoft.com/office/drawing/2014/main" xmlns=""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chemeClr val="tx1"/>
                                        </a:solidFill>
                                        <a:latin typeface="Cambria Math" charset="0"/>
                                        <a:ea typeface="Times New Roman" charset="0"/>
                                        <a:cs typeface="Times New Roman" charset="0"/>
                                      </a:rPr>
                                    </m:ctrlPr>
                                  </m:sSubPr>
                                  <m:e>
                                    <m:r>
                                      <a:rPr lang="en-US" altLang="zh-CN" sz="2400" b="1" i="1" dirty="0" smtClean="0">
                                        <a:solidFill>
                                          <a:schemeClr val="tx1"/>
                                        </a:solidFill>
                                        <a:latin typeface="Cambria Math" charset="0"/>
                                        <a:ea typeface="Times New Roman" charset="0"/>
                                        <a:cs typeface="Times New Roman" charset="0"/>
                                      </a:rPr>
                                      <m:t>𝒆</m:t>
                                    </m:r>
                                  </m:e>
                                  <m:sub>
                                    <m:r>
                                      <a:rPr lang="en-US" altLang="zh-CN" sz="2400" b="1" i="1" dirty="0" smtClean="0">
                                        <a:solidFill>
                                          <a:schemeClr val="tx1"/>
                                        </a:solidFill>
                                        <a:latin typeface="Cambria Math" charset="0"/>
                                        <a:ea typeface="Times New Roman" charset="0"/>
                                        <a:cs typeface="Times New Roman" charset="0"/>
                                      </a:rPr>
                                      <m:t>𝟏</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charset="0"/>
                                        <a:ea typeface="Times New Roman" charset="0"/>
                                        <a:cs typeface="Times New Roman" charset="0"/>
                                      </a:rPr>
                                    </m:ctrlPr>
                                  </m:sSubPr>
                                  <m:e>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𝟏</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2033218724"/>
                  </p:ext>
                </p:extLst>
              </p:nvPr>
            </p:nvGraphicFramePr>
            <p:xfrm>
              <a:off x="1198418" y="2932766"/>
              <a:ext cx="1849582" cy="457200"/>
            </p:xfrm>
            <a:graphic>
              <a:graphicData uri="http://schemas.openxmlformats.org/drawingml/2006/table">
                <a:tbl>
                  <a:tblPr firstRow="1" bandRow="1">
                    <a:tableStyleId>{5C22544A-7EE6-4342-B048-85BDC9FD1C3A}</a:tableStyleId>
                  </a:tblPr>
                  <a:tblGrid>
                    <a:gridCol w="924791"/>
                    <a:gridCol w="924791"/>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2"/>
                          <a:stretch>
                            <a:fillRect l="-1974" t="-5263" r="-104605" b="-7895"/>
                          </a:stretch>
                        </a:blip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2"/>
                          <a:stretch>
                            <a:fillRect l="-101974" t="-5263" r="-4605" b="-7895"/>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nvGraphicFramePr>
            <p:xfrm>
              <a:off x="4440381" y="2945852"/>
              <a:ext cx="1794164" cy="457200"/>
            </p:xfrm>
            <a:graphic>
              <a:graphicData uri="http://schemas.openxmlformats.org/drawingml/2006/table">
                <a:tbl>
                  <a:tblPr firstRow="1" bandRow="1">
                    <a:tableStyleId>{5C22544A-7EE6-4342-B048-85BDC9FD1C3A}</a:tableStyleId>
                  </a:tblPr>
                  <a:tblGrid>
                    <a:gridCol w="897082">
                      <a:extLst>
                        <a:ext uri="{9D8B030D-6E8A-4147-A177-3AD203B41FA5}">
                          <a16:colId xmlns:a16="http://schemas.microsoft.com/office/drawing/2014/main" xmlns="" val="20000"/>
                        </a:ext>
                      </a:extLst>
                    </a:gridCol>
                    <a:gridCol w="897082">
                      <a:extLst>
                        <a:ext uri="{9D8B030D-6E8A-4147-A177-3AD203B41FA5}">
                          <a16:colId xmlns:a16="http://schemas.microsoft.com/office/drawing/2014/main" xmlns=""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chemeClr val="tx1"/>
                                        </a:solidFill>
                                        <a:latin typeface="Cambria Math" charset="0"/>
                                        <a:ea typeface="Times New Roman" charset="0"/>
                                        <a:cs typeface="Times New Roman" charset="0"/>
                                      </a:rPr>
                                    </m:ctrlPr>
                                  </m:sSubPr>
                                  <m:e>
                                    <m:r>
                                      <a:rPr lang="en-US" altLang="zh-CN" sz="2400" b="1" i="1" dirty="0" smtClean="0">
                                        <a:solidFill>
                                          <a:schemeClr val="tx1"/>
                                        </a:solidFill>
                                        <a:latin typeface="Cambria Math" charset="0"/>
                                        <a:ea typeface="Times New Roman" charset="0"/>
                                        <a:cs typeface="Times New Roman" charset="0"/>
                                      </a:rPr>
                                      <m:t>𝒆</m:t>
                                    </m:r>
                                  </m:e>
                                  <m:sub>
                                    <m:r>
                                      <a:rPr lang="en-US" altLang="zh-CN" sz="2400" b="1" i="1" dirty="0" smtClean="0">
                                        <a:solidFill>
                                          <a:schemeClr val="tx1"/>
                                        </a:solidFill>
                                        <a:latin typeface="Cambria Math" charset="0"/>
                                        <a:ea typeface="Times New Roman" charset="0"/>
                                        <a:cs typeface="Times New Roman" charset="0"/>
                                      </a:rPr>
                                      <m:t>𝟐</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charset="0"/>
                                        <a:ea typeface="Times New Roman" charset="0"/>
                                        <a:cs typeface="Times New Roman" charset="0"/>
                                      </a:rPr>
                                    </m:ctrlPr>
                                  </m:sSubPr>
                                  <m:e>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𝟐</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mc:Choice>
        <mc:Fallback xmlns="">
          <p:graphicFrame>
            <p:nvGraphicFramePr>
              <p:cNvPr id="9" name="表格 8"/>
              <p:cNvGraphicFramePr>
                <a:graphicFrameLocks noGrp="1"/>
              </p:cNvGraphicFramePr>
              <p:nvPr>
                <p:extLst>
                  <p:ext uri="{D42A27DB-BD31-4B8C-83A1-F6EECF244321}">
                    <p14:modId xmlns:p14="http://schemas.microsoft.com/office/powerpoint/2010/main" val="1547303204"/>
                  </p:ext>
                </p:extLst>
              </p:nvPr>
            </p:nvGraphicFramePr>
            <p:xfrm>
              <a:off x="4440381" y="2945852"/>
              <a:ext cx="1794164" cy="457200"/>
            </p:xfrm>
            <a:graphic>
              <a:graphicData uri="http://schemas.openxmlformats.org/drawingml/2006/table">
                <a:tbl>
                  <a:tblPr firstRow="1" bandRow="1">
                    <a:tableStyleId>{5C22544A-7EE6-4342-B048-85BDC9FD1C3A}</a:tableStyleId>
                  </a:tblPr>
                  <a:tblGrid>
                    <a:gridCol w="897082"/>
                    <a:gridCol w="897082"/>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3"/>
                          <a:stretch>
                            <a:fillRect l="-2027" t="-3947" r="-103378" b="-7895"/>
                          </a:stretch>
                        </a:blip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3"/>
                          <a:stretch>
                            <a:fillRect l="-102721" t="-3947" r="-4082" b="-7895"/>
                          </a:stretch>
                        </a:blipFill>
                      </a:tcPr>
                    </a:tc>
                  </a:tr>
                </a:tbl>
              </a:graphicData>
            </a:graphic>
          </p:graphicFrame>
        </mc:Fallback>
      </mc:AlternateContent>
      <mc:AlternateContent xmlns:mc="http://schemas.openxmlformats.org/markup-compatibility/2006" xmlns:a14="http://schemas.microsoft.com/office/drawing/2010/main">
        <mc:Choice Requires="a14">
          <p:sp>
            <p:nvSpPr>
              <p:cNvPr id="20" name="矩形 19"/>
              <p:cNvSpPr/>
              <p:nvPr/>
            </p:nvSpPr>
            <p:spPr>
              <a:xfrm>
                <a:off x="3442666" y="2868978"/>
                <a:ext cx="60304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3200" b="1" i="1" smtClean="0">
                          <a:latin typeface="Cambria Math" charset="0"/>
                          <a:ea typeface="Cambria Math" charset="0"/>
                          <a:cs typeface="Cambria Math" charset="0"/>
                        </a:rPr>
                        <m:t>+</m:t>
                      </m:r>
                    </m:oMath>
                  </m:oMathPara>
                </a14:m>
                <a:endParaRPr lang="zh-CN" altLang="en-US" sz="3200" b="1" dirty="0"/>
              </a:p>
            </p:txBody>
          </p:sp>
        </mc:Choice>
        <mc:Fallback xmlns="">
          <p:sp>
            <p:nvSpPr>
              <p:cNvPr id="20" name="矩形 19"/>
              <p:cNvSpPr>
                <a:spLocks noRot="1" noChangeAspect="1" noMove="1" noResize="1" noEditPoints="1" noAdjustHandles="1" noChangeArrowheads="1" noChangeShapeType="1" noTextEdit="1"/>
              </p:cNvSpPr>
              <p:nvPr/>
            </p:nvSpPr>
            <p:spPr>
              <a:xfrm>
                <a:off x="3442666" y="2868978"/>
                <a:ext cx="603049" cy="584775"/>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6629211" y="2932766"/>
                <a:ext cx="60304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3200" b="1" i="1" smtClean="0">
                          <a:latin typeface="Cambria Math" charset="0"/>
                          <a:ea typeface="Cambria Math" charset="0"/>
                          <a:cs typeface="Cambria Math" charset="0"/>
                        </a:rPr>
                        <m:t>=</m:t>
                      </m:r>
                    </m:oMath>
                  </m:oMathPara>
                </a14:m>
                <a:endParaRPr lang="zh-CN" altLang="en-US" sz="3200" b="1" dirty="0"/>
              </a:p>
            </p:txBody>
          </p:sp>
        </mc:Choice>
        <mc:Fallback xmlns="">
          <p:sp>
            <p:nvSpPr>
              <p:cNvPr id="21" name="矩形 20"/>
              <p:cNvSpPr>
                <a:spLocks noRot="1" noChangeAspect="1" noMove="1" noResize="1" noEditPoints="1" noAdjustHandles="1" noChangeArrowheads="1" noChangeShapeType="1" noTextEdit="1"/>
              </p:cNvSpPr>
              <p:nvPr/>
            </p:nvSpPr>
            <p:spPr>
              <a:xfrm>
                <a:off x="6629211" y="2932766"/>
                <a:ext cx="603049" cy="584775"/>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4" name="表格 23"/>
              <p:cNvGraphicFramePr>
                <a:graphicFrameLocks noGrp="1"/>
              </p:cNvGraphicFramePr>
              <p:nvPr/>
            </p:nvGraphicFramePr>
            <p:xfrm>
              <a:off x="8021592" y="2945852"/>
              <a:ext cx="2507862" cy="457200"/>
            </p:xfrm>
            <a:graphic>
              <a:graphicData uri="http://schemas.openxmlformats.org/drawingml/2006/table">
                <a:tbl>
                  <a:tblPr firstRow="1" bandRow="1">
                    <a:tableStyleId>{5C22544A-7EE6-4342-B048-85BDC9FD1C3A}</a:tableStyleId>
                  </a:tblPr>
                  <a:tblGrid>
                    <a:gridCol w="1253931">
                      <a:extLst>
                        <a:ext uri="{9D8B030D-6E8A-4147-A177-3AD203B41FA5}">
                          <a16:colId xmlns:a16="http://schemas.microsoft.com/office/drawing/2014/main" xmlns="" val="20000"/>
                        </a:ext>
                      </a:extLst>
                    </a:gridCol>
                    <a:gridCol w="1253931">
                      <a:extLst>
                        <a:ext uri="{9D8B030D-6E8A-4147-A177-3AD203B41FA5}">
                          <a16:colId xmlns:a16="http://schemas.microsoft.com/office/drawing/2014/main" xmlns="" val="20001"/>
                        </a:ext>
                      </a:extLst>
                    </a:gridCol>
                  </a:tblGrid>
                  <a:tr h="370840">
                    <a:tc>
                      <a:txBody>
                        <a:bodyPr/>
                        <a:lstStyle/>
                        <a:p>
                          <a:pPr algn="ctr"/>
                          <a:r>
                            <a:rPr lang="en-US" altLang="zh-CN" sz="2400" dirty="0">
                              <a:solidFill>
                                <a:schemeClr val="tx1"/>
                              </a:solidFill>
                              <a:latin typeface="Times New Roman" charset="0"/>
                              <a:ea typeface="Times New Roman" charset="0"/>
                              <a:cs typeface="Times New Roman" charset="0"/>
                            </a:rPr>
                            <a:t>???</a:t>
                          </a:r>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charset="0"/>
                                        <a:ea typeface="Times New Roman" charset="0"/>
                                        <a:cs typeface="Times New Roman" charset="0"/>
                                      </a:rPr>
                                    </m:ctrlPr>
                                  </m:sSubPr>
                                  <m:e>
                                    <m:sSub>
                                      <m:sSubPr>
                                        <m:ctrlPr>
                                          <a:rPr lang="en-US" altLang="zh-CN" sz="2400" b="1" i="1" smtClean="0">
                                            <a:solidFill>
                                              <a:schemeClr val="tx1"/>
                                            </a:solidFill>
                                            <a:latin typeface="Cambria Math" charset="0"/>
                                            <a:ea typeface="Times New Roman" charset="0"/>
                                            <a:cs typeface="Times New Roman" charset="0"/>
                                          </a:rPr>
                                        </m:ctrlPr>
                                      </m:sSubPr>
                                      <m:e>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𝟏</m:t>
                                        </m:r>
                                      </m:sub>
                                    </m:sSub>
                                    <m:r>
                                      <a:rPr lang="en-US" altLang="zh-CN" sz="2400" b="1" i="1" smtClean="0">
                                        <a:solidFill>
                                          <a:schemeClr val="tx1"/>
                                        </a:solidFill>
                                        <a:latin typeface="Cambria Math" charset="0"/>
                                        <a:ea typeface="Times New Roman" charset="0"/>
                                        <a:cs typeface="Times New Roman" charset="0"/>
                                      </a:rPr>
                                      <m:t>+</m:t>
                                    </m:r>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𝟐</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mc:Choice>
        <mc:Fallback xmlns="">
          <p:graphicFrame>
            <p:nvGraphicFramePr>
              <p:cNvPr id="24" name="表格 23"/>
              <p:cNvGraphicFramePr>
                <a:graphicFrameLocks noGrp="1"/>
              </p:cNvGraphicFramePr>
              <p:nvPr>
                <p:extLst>
                  <p:ext uri="{D42A27DB-BD31-4B8C-83A1-F6EECF244321}">
                    <p14:modId xmlns:p14="http://schemas.microsoft.com/office/powerpoint/2010/main" val="1645468105"/>
                  </p:ext>
                </p:extLst>
              </p:nvPr>
            </p:nvGraphicFramePr>
            <p:xfrm>
              <a:off x="8021592" y="2945852"/>
              <a:ext cx="2507862" cy="457200"/>
            </p:xfrm>
            <a:graphic>
              <a:graphicData uri="http://schemas.openxmlformats.org/drawingml/2006/table">
                <a:tbl>
                  <a:tblPr firstRow="1" bandRow="1">
                    <a:tableStyleId>{5C22544A-7EE6-4342-B048-85BDC9FD1C3A}</a:tableStyleId>
                  </a:tblPr>
                  <a:tblGrid>
                    <a:gridCol w="1253931"/>
                    <a:gridCol w="1253931"/>
                  </a:tblGrid>
                  <a:tr h="457200">
                    <a:tc>
                      <a:txBody>
                        <a:bodyPr/>
                        <a:lstStyle/>
                        <a:p>
                          <a:pPr algn="ctr"/>
                          <a:r>
                            <a:rPr lang="en-US" altLang="zh-CN" sz="2400" dirty="0" smtClean="0">
                              <a:solidFill>
                                <a:schemeClr val="tx1"/>
                              </a:solidFill>
                              <a:latin typeface="Times New Roman" charset="0"/>
                              <a:ea typeface="Times New Roman" charset="0"/>
                              <a:cs typeface="Times New Roman" charset="0"/>
                            </a:rPr>
                            <a:t>???</a:t>
                          </a:r>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6"/>
                          <a:stretch>
                            <a:fillRect l="-101942" t="-10526" r="-2913" b="-28947"/>
                          </a:stretch>
                        </a:blipFill>
                      </a:tcPr>
                    </a:tc>
                  </a:tr>
                </a:tbl>
              </a:graphicData>
            </a:graphic>
          </p:graphicFrame>
        </mc:Fallback>
      </mc:AlternateContent>
      <mc:AlternateContent xmlns:mc="http://schemas.openxmlformats.org/markup-compatibility/2006" xmlns:a14="http://schemas.microsoft.com/office/drawing/2010/main">
        <mc:Choice Requires="a14">
          <p:sp>
            <p:nvSpPr>
              <p:cNvPr id="4" name="文本框 3"/>
              <p:cNvSpPr txBox="1"/>
              <p:nvPr/>
            </p:nvSpPr>
            <p:spPr>
              <a:xfrm>
                <a:off x="6774685" y="1870797"/>
                <a:ext cx="3851751" cy="7543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mr-IN" altLang="zh-CN" sz="2400" b="1" i="1" smtClean="0">
                              <a:latin typeface="Cambria Math" charset="0"/>
                            </a:rPr>
                          </m:ctrlPr>
                        </m:fPr>
                        <m:num>
                          <m:sSub>
                            <m:sSubPr>
                              <m:ctrlPr>
                                <a:rPr kumimoji="1" lang="en-US" altLang="zh-CN" sz="2400" b="1" i="1" smtClean="0">
                                  <a:latin typeface="Cambria Math" charset="0"/>
                                </a:rPr>
                              </m:ctrlPr>
                            </m:sSubPr>
                            <m:e>
                              <m:r>
                                <a:rPr kumimoji="1" lang="en-US" altLang="zh-CN" sz="2400" b="1" i="1" smtClean="0">
                                  <a:latin typeface="Cambria Math" charset="0"/>
                                </a:rPr>
                                <m:t>𝑪</m:t>
                              </m:r>
                            </m:e>
                            <m:sub>
                              <m:r>
                                <a:rPr kumimoji="1" lang="en-US" altLang="zh-CN" sz="2400" b="1" i="1" smtClean="0">
                                  <a:latin typeface="Cambria Math" charset="0"/>
                                </a:rPr>
                                <m:t>𝟏</m:t>
                              </m:r>
                            </m:sub>
                          </m:sSub>
                        </m:num>
                        <m:den>
                          <m:sSub>
                            <m:sSubPr>
                              <m:ctrlPr>
                                <a:rPr lang="en-US" altLang="zh-CN" sz="2400" b="1" i="1">
                                  <a:latin typeface="Cambria Math" charset="0"/>
                                  <a:ea typeface="Times New Roman" charset="0"/>
                                  <a:cs typeface="Times New Roman" charset="0"/>
                                </a:rPr>
                              </m:ctrlPr>
                            </m:sSubPr>
                            <m:e>
                              <m:sSub>
                                <m:sSubPr>
                                  <m:ctrlPr>
                                    <a:rPr lang="en-US" altLang="zh-CN" sz="2400" b="1" i="1" smtClean="0">
                                      <a:latin typeface="Cambria Math" charset="0"/>
                                      <a:ea typeface="Times New Roman" charset="0"/>
                                      <a:cs typeface="Times New Roman" charset="0"/>
                                    </a:rPr>
                                  </m:ctrlPr>
                                </m:sSubPr>
                                <m:e>
                                  <m:r>
                                    <a:rPr lang="en-US" altLang="zh-CN" sz="2400" b="1" i="1" smtClean="0">
                                      <a:latin typeface="Cambria Math" charset="0"/>
                                      <a:ea typeface="Times New Roman" charset="0"/>
                                      <a:cs typeface="Times New Roman" charset="0"/>
                                    </a:rPr>
                                    <m:t>𝑪</m:t>
                                  </m:r>
                                </m:e>
                                <m:sub>
                                  <m:r>
                                    <a:rPr lang="en-US" altLang="zh-CN" sz="2400" b="1" i="1" smtClean="0">
                                      <a:latin typeface="Cambria Math" charset="0"/>
                                      <a:ea typeface="Times New Roman" charset="0"/>
                                      <a:cs typeface="Times New Roman" charset="0"/>
                                    </a:rPr>
                                    <m:t>𝟏</m:t>
                                  </m:r>
                                </m:sub>
                              </m:sSub>
                              <m:r>
                                <a:rPr lang="en-US" altLang="zh-CN" sz="2400" b="1" i="1">
                                  <a:latin typeface="Cambria Math" charset="0"/>
                                  <a:ea typeface="Times New Roman" charset="0"/>
                                  <a:cs typeface="Times New Roman" charset="0"/>
                                </a:rPr>
                                <m:t>+</m:t>
                              </m:r>
                              <m:r>
                                <a:rPr lang="en-US" altLang="zh-CN" sz="2400" b="1" i="1">
                                  <a:latin typeface="Cambria Math" charset="0"/>
                                  <a:ea typeface="Times New Roman" charset="0"/>
                                  <a:cs typeface="Times New Roman" charset="0"/>
                                </a:rPr>
                                <m:t>𝑪</m:t>
                              </m:r>
                            </m:e>
                            <m:sub>
                              <m:r>
                                <a:rPr lang="en-US" altLang="zh-CN" sz="2400" b="1" i="1">
                                  <a:latin typeface="Cambria Math" charset="0"/>
                                  <a:ea typeface="Times New Roman" charset="0"/>
                                  <a:cs typeface="Times New Roman" charset="0"/>
                                </a:rPr>
                                <m:t>𝟐</m:t>
                              </m:r>
                            </m:sub>
                          </m:sSub>
                        </m:den>
                      </m:f>
                      <m:sSub>
                        <m:sSubPr>
                          <m:ctrlPr>
                            <a:rPr kumimoji="1" lang="en-US" altLang="zh-CN" sz="2400" b="1" i="1" smtClean="0">
                              <a:latin typeface="Cambria Math" charset="0"/>
                            </a:rPr>
                          </m:ctrlPr>
                        </m:sSubPr>
                        <m:e>
                          <m:r>
                            <a:rPr kumimoji="1" lang="en-US" altLang="zh-CN" sz="2400" b="1" i="1" smtClean="0">
                              <a:latin typeface="Cambria Math" charset="0"/>
                            </a:rPr>
                            <m:t>𝒆</m:t>
                          </m:r>
                        </m:e>
                        <m:sub>
                          <m:r>
                            <a:rPr kumimoji="1" lang="en-US" altLang="zh-CN" sz="2400" b="1" i="1" smtClean="0">
                              <a:latin typeface="Cambria Math" charset="0"/>
                            </a:rPr>
                            <m:t>𝒊</m:t>
                          </m:r>
                        </m:sub>
                      </m:sSub>
                      <m:r>
                        <a:rPr kumimoji="1" lang="en-US" altLang="zh-CN" sz="2400" b="1" i="1" smtClean="0">
                          <a:latin typeface="Cambria Math" charset="0"/>
                        </a:rPr>
                        <m:t>/</m:t>
                      </m:r>
                      <m:f>
                        <m:fPr>
                          <m:ctrlPr>
                            <a:rPr kumimoji="1" lang="mr-IN" altLang="zh-CN" sz="2400" b="1" i="1">
                              <a:latin typeface="Cambria Math" charset="0"/>
                            </a:rPr>
                          </m:ctrlPr>
                        </m:fPr>
                        <m:num>
                          <m:sSub>
                            <m:sSubPr>
                              <m:ctrlPr>
                                <a:rPr kumimoji="1" lang="en-US" altLang="zh-CN" sz="2400" b="1" i="1">
                                  <a:latin typeface="Cambria Math" charset="0"/>
                                </a:rPr>
                              </m:ctrlPr>
                            </m:sSubPr>
                            <m:e>
                              <m:r>
                                <a:rPr kumimoji="1" lang="en-US" altLang="zh-CN" sz="2400" b="1" i="1">
                                  <a:latin typeface="Cambria Math" charset="0"/>
                                </a:rPr>
                                <m:t>𝑪</m:t>
                              </m:r>
                            </m:e>
                            <m:sub>
                              <m:r>
                                <a:rPr kumimoji="1" lang="en-US" altLang="zh-CN" sz="2400" b="1" i="1" smtClean="0">
                                  <a:latin typeface="Cambria Math" charset="0"/>
                                </a:rPr>
                                <m:t>𝟐</m:t>
                              </m:r>
                            </m:sub>
                          </m:sSub>
                        </m:num>
                        <m:den>
                          <m:sSub>
                            <m:sSubPr>
                              <m:ctrlPr>
                                <a:rPr lang="en-US" altLang="zh-CN" sz="2400" b="1" i="1">
                                  <a:latin typeface="Cambria Math" charset="0"/>
                                  <a:ea typeface="Times New Roman" charset="0"/>
                                  <a:cs typeface="Times New Roman" charset="0"/>
                                </a:rPr>
                              </m:ctrlPr>
                            </m:sSubPr>
                            <m:e>
                              <m:sSub>
                                <m:sSubPr>
                                  <m:ctrlPr>
                                    <a:rPr lang="en-US" altLang="zh-CN" sz="2400" b="1" i="1">
                                      <a:latin typeface="Cambria Math" charset="0"/>
                                      <a:ea typeface="Times New Roman" charset="0"/>
                                      <a:cs typeface="Times New Roman" charset="0"/>
                                    </a:rPr>
                                  </m:ctrlPr>
                                </m:sSubPr>
                                <m:e>
                                  <m:r>
                                    <a:rPr lang="en-US" altLang="zh-CN" sz="2400" b="1" i="1">
                                      <a:latin typeface="Cambria Math" charset="0"/>
                                      <a:ea typeface="Times New Roman" charset="0"/>
                                      <a:cs typeface="Times New Roman" charset="0"/>
                                    </a:rPr>
                                    <m:t>𝑪</m:t>
                                  </m:r>
                                </m:e>
                                <m:sub>
                                  <m:r>
                                    <a:rPr lang="en-US" altLang="zh-CN" sz="2400" b="1" i="1">
                                      <a:latin typeface="Cambria Math" charset="0"/>
                                      <a:ea typeface="Times New Roman" charset="0"/>
                                      <a:cs typeface="Times New Roman" charset="0"/>
                                    </a:rPr>
                                    <m:t>𝟏</m:t>
                                  </m:r>
                                </m:sub>
                              </m:sSub>
                              <m:r>
                                <a:rPr lang="en-US" altLang="zh-CN" sz="2400" b="1" i="1">
                                  <a:latin typeface="Cambria Math" charset="0"/>
                                  <a:ea typeface="Times New Roman" charset="0"/>
                                  <a:cs typeface="Times New Roman" charset="0"/>
                                </a:rPr>
                                <m:t>+</m:t>
                              </m:r>
                              <m:r>
                                <a:rPr lang="en-US" altLang="zh-CN" sz="2400" b="1" i="1">
                                  <a:latin typeface="Cambria Math" charset="0"/>
                                  <a:ea typeface="Times New Roman" charset="0"/>
                                  <a:cs typeface="Times New Roman" charset="0"/>
                                </a:rPr>
                                <m:t>𝑪</m:t>
                              </m:r>
                            </m:e>
                            <m:sub>
                              <m:r>
                                <a:rPr lang="en-US" altLang="zh-CN" sz="2400" b="1" i="1">
                                  <a:latin typeface="Cambria Math" charset="0"/>
                                  <a:ea typeface="Times New Roman" charset="0"/>
                                  <a:cs typeface="Times New Roman" charset="0"/>
                                </a:rPr>
                                <m:t>𝟐</m:t>
                              </m:r>
                            </m:sub>
                          </m:sSub>
                        </m:den>
                      </m:f>
                      <m:sSub>
                        <m:sSubPr>
                          <m:ctrlPr>
                            <a:rPr kumimoji="1" lang="en-US" altLang="zh-CN" sz="2400" b="1" i="1">
                              <a:latin typeface="Cambria Math" charset="0"/>
                            </a:rPr>
                          </m:ctrlPr>
                        </m:sSubPr>
                        <m:e>
                          <m:r>
                            <a:rPr kumimoji="1" lang="en-US" altLang="zh-CN" sz="2400" b="1" i="1">
                              <a:latin typeface="Cambria Math" charset="0"/>
                            </a:rPr>
                            <m:t>𝒆</m:t>
                          </m:r>
                        </m:e>
                        <m:sub>
                          <m:r>
                            <a:rPr kumimoji="1" lang="en-US" altLang="zh-CN" sz="2400" b="1" i="1" smtClean="0">
                              <a:latin typeface="Cambria Math" charset="0"/>
                            </a:rPr>
                            <m:t>𝟐</m:t>
                          </m:r>
                        </m:sub>
                      </m:sSub>
                    </m:oMath>
                  </m:oMathPara>
                </a14:m>
                <a:endParaRPr kumimoji="1" lang="zh-CN" altLang="en-US" sz="2400" b="1" dirty="0"/>
              </a:p>
            </p:txBody>
          </p:sp>
        </mc:Choice>
        <mc:Fallback xmlns="">
          <p:sp>
            <p:nvSpPr>
              <p:cNvPr id="4" name="文本框 3"/>
              <p:cNvSpPr txBox="1">
                <a:spLocks noRot="1" noChangeAspect="1" noMove="1" noResize="1" noEditPoints="1" noAdjustHandles="1" noChangeArrowheads="1" noChangeShapeType="1" noTextEdit="1"/>
              </p:cNvSpPr>
              <p:nvPr/>
            </p:nvSpPr>
            <p:spPr>
              <a:xfrm>
                <a:off x="6774685" y="1870797"/>
                <a:ext cx="3851751" cy="754309"/>
              </a:xfrm>
              <a:prstGeom prst="rect">
                <a:avLst/>
              </a:prstGeom>
              <a:blipFill rotWithShape="0">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9323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a:extLst>
              <a:ext uri="{FF2B5EF4-FFF2-40B4-BE49-F238E27FC236}">
                <a16:creationId xmlns:a16="http://schemas.microsoft.com/office/drawing/2014/main" xmlns="" id="{B9FD8BC4-88B1-FB49-A69E-4544EC25D7B0}"/>
              </a:ext>
            </a:extLst>
          </p:cNvPr>
          <p:cNvSpPr/>
          <p:nvPr/>
        </p:nvSpPr>
        <p:spPr>
          <a:xfrm>
            <a:off x="1240219" y="874448"/>
            <a:ext cx="9522373" cy="220245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标题 1">
            <a:extLst>
              <a:ext uri="{FF2B5EF4-FFF2-40B4-BE49-F238E27FC236}">
                <a16:creationId xmlns:a16="http://schemas.microsoft.com/office/drawing/2014/main" xmlns="" id="{2A0A361E-C4E6-9746-8122-CEDEFDAF9301}"/>
              </a:ext>
            </a:extLst>
          </p:cNvPr>
          <p:cNvSpPr txBox="1">
            <a:spLocks/>
          </p:cNvSpPr>
          <p:nvPr/>
        </p:nvSpPr>
        <p:spPr>
          <a:xfrm>
            <a:off x="4529958" y="1008994"/>
            <a:ext cx="2841184" cy="12107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latin typeface="Times New Roman" panose="02020603050405020304" pitchFamily="18" charset="0"/>
                <a:cs typeface="Times New Roman" panose="02020603050405020304" pitchFamily="18" charset="0"/>
              </a:rPr>
              <a:t>Global Part</a:t>
            </a:r>
            <a:endParaRPr kumimoji="1" lang="zh-CN" altLang="en-US" dirty="0">
              <a:latin typeface="Times New Roman" panose="02020603050405020304" pitchFamily="18" charset="0"/>
              <a:cs typeface="Times New Roman" panose="02020603050405020304" pitchFamily="18" charset="0"/>
            </a:endParaRPr>
          </a:p>
        </p:txBody>
      </p:sp>
      <p:sp>
        <p:nvSpPr>
          <p:cNvPr id="24" name="圆角矩形 23">
            <a:extLst>
              <a:ext uri="{FF2B5EF4-FFF2-40B4-BE49-F238E27FC236}">
                <a16:creationId xmlns:a16="http://schemas.microsoft.com/office/drawing/2014/main" xmlns="" id="{77450AF4-A8E6-5A41-9C23-F856999365C5}"/>
              </a:ext>
            </a:extLst>
          </p:cNvPr>
          <p:cNvSpPr/>
          <p:nvPr/>
        </p:nvSpPr>
        <p:spPr>
          <a:xfrm>
            <a:off x="1240219" y="3300790"/>
            <a:ext cx="9522373" cy="29528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标题 1">
            <a:extLst>
              <a:ext uri="{FF2B5EF4-FFF2-40B4-BE49-F238E27FC236}">
                <a16:creationId xmlns:a16="http://schemas.microsoft.com/office/drawing/2014/main" xmlns="" id="{69219139-42A6-6746-9965-D1370EE1A1BD}"/>
              </a:ext>
            </a:extLst>
          </p:cNvPr>
          <p:cNvSpPr txBox="1">
            <a:spLocks/>
          </p:cNvSpPr>
          <p:nvPr/>
        </p:nvSpPr>
        <p:spPr>
          <a:xfrm>
            <a:off x="4678984" y="3300791"/>
            <a:ext cx="3519199" cy="13453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latin typeface="Times New Roman" panose="02020603050405020304" pitchFamily="18" charset="0"/>
                <a:cs typeface="Times New Roman" panose="02020603050405020304" pitchFamily="18" charset="0"/>
              </a:rPr>
              <a:t>Local Part</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8" name="表格 7">
            <a:extLst>
              <a:ext uri="{FF2B5EF4-FFF2-40B4-BE49-F238E27FC236}">
                <a16:creationId xmlns:a16="http://schemas.microsoft.com/office/drawing/2014/main" xmlns="" id="{D97D9A0B-82F4-CE43-8692-7C6CD16DE3F7}"/>
              </a:ext>
            </a:extLst>
          </p:cNvPr>
          <p:cNvGraphicFramePr>
            <a:graphicFrameLocks noGrp="1"/>
          </p:cNvGraphicFramePr>
          <p:nvPr>
            <p:extLst>
              <p:ext uri="{D42A27DB-BD31-4B8C-83A1-F6EECF244321}">
                <p14:modId xmlns:p14="http://schemas.microsoft.com/office/powerpoint/2010/main" val="243011345"/>
              </p:ext>
            </p:extLst>
          </p:nvPr>
        </p:nvGraphicFramePr>
        <p:xfrm>
          <a:off x="1937405" y="2219772"/>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graphicFrame>
        <p:nvGraphicFramePr>
          <p:cNvPr id="9" name="表格 8">
            <a:extLst>
              <a:ext uri="{FF2B5EF4-FFF2-40B4-BE49-F238E27FC236}">
                <a16:creationId xmlns:a16="http://schemas.microsoft.com/office/drawing/2014/main" xmlns="" id="{CD154DA2-9E3F-1944-8B7D-C27C34F8B532}"/>
              </a:ext>
            </a:extLst>
          </p:cNvPr>
          <p:cNvGraphicFramePr>
            <a:graphicFrameLocks noGrp="1"/>
          </p:cNvGraphicFramePr>
          <p:nvPr>
            <p:extLst>
              <p:ext uri="{D42A27DB-BD31-4B8C-83A1-F6EECF244321}">
                <p14:modId xmlns:p14="http://schemas.microsoft.com/office/powerpoint/2010/main" val="1974592050"/>
              </p:ext>
            </p:extLst>
          </p:nvPr>
        </p:nvGraphicFramePr>
        <p:xfrm>
          <a:off x="1940797" y="4579102"/>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graphicFrame>
        <p:nvGraphicFramePr>
          <p:cNvPr id="10" name="表格 9">
            <a:extLst>
              <a:ext uri="{FF2B5EF4-FFF2-40B4-BE49-F238E27FC236}">
                <a16:creationId xmlns:a16="http://schemas.microsoft.com/office/drawing/2014/main" xmlns="" id="{A7DF6C73-A4D2-EA48-9F10-4EB820276082}"/>
              </a:ext>
            </a:extLst>
          </p:cNvPr>
          <p:cNvGraphicFramePr>
            <a:graphicFrameLocks noGrp="1"/>
          </p:cNvGraphicFramePr>
          <p:nvPr>
            <p:extLst>
              <p:ext uri="{D42A27DB-BD31-4B8C-83A1-F6EECF244321}">
                <p14:modId xmlns:p14="http://schemas.microsoft.com/office/powerpoint/2010/main" val="626960731"/>
              </p:ext>
            </p:extLst>
          </p:nvPr>
        </p:nvGraphicFramePr>
        <p:xfrm>
          <a:off x="1937405" y="5442653"/>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spTree>
    <p:extLst>
      <p:ext uri="{BB962C8B-B14F-4D97-AF65-F5344CB8AC3E}">
        <p14:creationId xmlns:p14="http://schemas.microsoft.com/office/powerpoint/2010/main" val="70022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traffic</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IP 5-tuples</a:t>
            </a:r>
          </a:p>
          <a:p>
            <a:r>
              <a:rPr kumimoji="1" lang="en-US" altLang="zh-CN" dirty="0" err="1">
                <a:latin typeface="Times New Roman" panose="02020603050405020304" pitchFamily="18" charset="0"/>
                <a:cs typeface="Times New Roman" panose="02020603050405020304" pitchFamily="18" charset="0"/>
              </a:rPr>
              <a:t>src</a:t>
            </a:r>
            <a:r>
              <a:rPr kumimoji="1" lang="en-US" altLang="zh-CN" dirty="0">
                <a:latin typeface="Times New Roman" panose="02020603050405020304" pitchFamily="18" charset="0"/>
                <a:cs typeface="Times New Roman" panose="02020603050405020304" pitchFamily="18" charset="0"/>
              </a:rPr>
              <a:t>/</a:t>
            </a:r>
            <a:r>
              <a:rPr kumimoji="1" lang="en-US" altLang="zh-CN" dirty="0" err="1">
                <a:latin typeface="Times New Roman" panose="02020603050405020304" pitchFamily="18" charset="0"/>
                <a:cs typeface="Times New Roman" panose="02020603050405020304" pitchFamily="18" charset="0"/>
              </a:rPr>
              <a:t>dst</a:t>
            </a:r>
            <a:r>
              <a:rPr kumimoji="1" lang="en-US" altLang="zh-CN" dirty="0">
                <a:latin typeface="Times New Roman" panose="02020603050405020304" pitchFamily="18" charset="0"/>
                <a:cs typeface="Times New Roman" panose="02020603050405020304" pitchFamily="18" charset="0"/>
              </a:rPr>
              <a:t> IP</a:t>
            </a:r>
          </a:p>
          <a:p>
            <a:r>
              <a:rPr kumimoji="1" lang="en-US" altLang="zh-CN" dirty="0">
                <a:latin typeface="Times New Roman" panose="02020603050405020304" pitchFamily="18" charset="0"/>
                <a:cs typeface="Times New Roman" panose="02020603050405020304" pitchFamily="18" charset="0"/>
              </a:rPr>
              <a:t>IP prefix</a:t>
            </a:r>
          </a:p>
          <a:p>
            <a:r>
              <a:rPr kumimoji="1" lang="en-US" altLang="zh-CN" dirty="0">
                <a:latin typeface="Times New Roman" panose="02020603050405020304" pitchFamily="18" charset="0"/>
                <a:cs typeface="Times New Roman" panose="02020603050405020304" pitchFamily="18" charset="0"/>
              </a:rPr>
              <a:t>application</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36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traffic</a:t>
            </a:r>
            <a:endParaRPr kumimoji="1"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414342" y="3014663"/>
            <a:ext cx="3057525" cy="954107"/>
          </a:xfrm>
          <a:prstGeom prst="rect">
            <a:avLst/>
          </a:prstGeom>
          <a:noFill/>
        </p:spPr>
        <p:txBody>
          <a:bodyPr wrap="square" rtlCol="0">
            <a:spAutoFit/>
          </a:bodyPr>
          <a:lstStyle/>
          <a:p>
            <a:pPr algn="ctr"/>
            <a:r>
              <a:rPr kumimoji="1" lang="en-US" altLang="zh-CN" sz="2800" dirty="0" err="1">
                <a:latin typeface="Times New Roman" charset="0"/>
                <a:ea typeface="Times New Roman" charset="0"/>
                <a:cs typeface="Times New Roman" charset="0"/>
              </a:rPr>
              <a:t>Src</a:t>
            </a:r>
            <a:r>
              <a:rPr kumimoji="1" lang="en-US" altLang="zh-CN" sz="2800" dirty="0">
                <a:latin typeface="Times New Roman" charset="0"/>
                <a:ea typeface="Times New Roman" charset="0"/>
                <a:cs typeface="Times New Roman" charset="0"/>
              </a:rPr>
              <a:t>: 133.97.100.14</a:t>
            </a:r>
          </a:p>
          <a:p>
            <a:pPr algn="ctr"/>
            <a:r>
              <a:rPr kumimoji="1" lang="en-US" altLang="zh-CN" sz="2800" dirty="0" err="1">
                <a:latin typeface="Times New Roman" charset="0"/>
                <a:ea typeface="Times New Roman" charset="0"/>
                <a:cs typeface="Times New Roman" charset="0"/>
              </a:rPr>
              <a:t>Dst</a:t>
            </a:r>
            <a:r>
              <a:rPr kumimoji="1" lang="en-US" altLang="zh-CN" sz="2800" dirty="0">
                <a:latin typeface="Times New Roman" charset="0"/>
                <a:ea typeface="Times New Roman" charset="0"/>
                <a:cs typeface="Times New Roman" charset="0"/>
              </a:rPr>
              <a:t>: 208.53.159.69</a:t>
            </a:r>
            <a:endParaRPr kumimoji="1" lang="zh-CN" altLang="en-US" sz="2800" dirty="0">
              <a:latin typeface="Times New Roman" charset="0"/>
              <a:ea typeface="Times New Roman" charset="0"/>
              <a:cs typeface="Times New Roman" charset="0"/>
            </a:endParaRPr>
          </a:p>
        </p:txBody>
      </p:sp>
      <p:cxnSp>
        <p:nvCxnSpPr>
          <p:cNvPr id="6" name="直线箭头连接符 5"/>
          <p:cNvCxnSpPr/>
          <p:nvPr/>
        </p:nvCxnSpPr>
        <p:spPr>
          <a:xfrm flipV="1">
            <a:off x="3443295" y="3486150"/>
            <a:ext cx="700088" cy="55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929070" y="3014663"/>
            <a:ext cx="2307431" cy="954107"/>
          </a:xfrm>
          <a:prstGeom prst="rect">
            <a:avLst/>
          </a:prstGeom>
          <a:noFill/>
        </p:spPr>
        <p:txBody>
          <a:bodyPr wrap="square" rtlCol="0">
            <a:spAutoFit/>
          </a:bodyPr>
          <a:lstStyle/>
          <a:p>
            <a:pPr algn="ctr"/>
            <a:r>
              <a:rPr kumimoji="1" lang="en-US" altLang="zh-CN" sz="2800">
                <a:latin typeface="Times New Roman" charset="0"/>
                <a:ea typeface="Times New Roman" charset="0"/>
                <a:cs typeface="Times New Roman" charset="0"/>
              </a:rPr>
              <a:t>Compute dimensions</a:t>
            </a:r>
            <a:endParaRPr kumimoji="1" lang="zh-CN" altLang="en-US" sz="2800" dirty="0">
              <a:latin typeface="Times New Roman" charset="0"/>
              <a:ea typeface="Times New Roman" charset="0"/>
              <a:cs typeface="Times New Roman" charset="0"/>
            </a:endParaRPr>
          </a:p>
        </p:txBody>
      </p:sp>
      <p:cxnSp>
        <p:nvCxnSpPr>
          <p:cNvPr id="16" name="直线箭头连接符 15"/>
          <p:cNvCxnSpPr/>
          <p:nvPr/>
        </p:nvCxnSpPr>
        <p:spPr>
          <a:xfrm flipV="1">
            <a:off x="6015590" y="2136378"/>
            <a:ext cx="2636045" cy="10296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rot="20370134">
            <a:off x="5876931" y="2201358"/>
            <a:ext cx="3057525" cy="400110"/>
          </a:xfrm>
          <a:prstGeom prst="rect">
            <a:avLst/>
          </a:prstGeom>
          <a:noFill/>
        </p:spPr>
        <p:txBody>
          <a:bodyPr wrap="square" rtlCol="0">
            <a:spAutoFit/>
          </a:bodyPr>
          <a:lstStyle/>
          <a:p>
            <a:pPr algn="ctr"/>
            <a:r>
              <a:rPr kumimoji="1" lang="en-US" altLang="zh-CN" sz="2000" b="1" dirty="0">
                <a:latin typeface="Times New Roman" charset="0"/>
                <a:ea typeface="Times New Roman" charset="0"/>
                <a:cs typeface="Times New Roman" charset="0"/>
              </a:rPr>
              <a:t>133.97.100.14</a:t>
            </a:r>
            <a:endParaRPr kumimoji="1" lang="zh-CN" altLang="en-US" sz="2000" b="1" dirty="0">
              <a:latin typeface="Times New Roman" charset="0"/>
              <a:ea typeface="Times New Roman" charset="0"/>
              <a:cs typeface="Times New Roman" charset="0"/>
            </a:endParaRPr>
          </a:p>
        </p:txBody>
      </p:sp>
      <p:sp>
        <p:nvSpPr>
          <p:cNvPr id="22" name="文本框 21"/>
          <p:cNvSpPr txBox="1"/>
          <p:nvPr/>
        </p:nvSpPr>
        <p:spPr>
          <a:xfrm>
            <a:off x="8907717" y="1848599"/>
            <a:ext cx="2593180" cy="523220"/>
          </a:xfrm>
          <a:prstGeom prst="rect">
            <a:avLst/>
          </a:prstGeom>
          <a:noFill/>
        </p:spPr>
        <p:txBody>
          <a:bodyPr wrap="square" rtlCol="0">
            <a:spAutoFit/>
          </a:bodyPr>
          <a:lstStyle/>
          <a:p>
            <a:pPr algn="ctr"/>
            <a:r>
              <a:rPr kumimoji="1" lang="en-US" altLang="zh-CN" sz="2800" dirty="0">
                <a:latin typeface="Times New Roman" charset="0"/>
                <a:ea typeface="Times New Roman" charset="0"/>
                <a:cs typeface="Times New Roman" charset="0"/>
              </a:rPr>
              <a:t>Sketch for </a:t>
            </a:r>
            <a:r>
              <a:rPr kumimoji="1" lang="en-US" altLang="zh-CN" sz="2800" dirty="0" err="1">
                <a:latin typeface="Times New Roman" charset="0"/>
                <a:ea typeface="Times New Roman" charset="0"/>
                <a:cs typeface="Times New Roman" charset="0"/>
              </a:rPr>
              <a:t>SrcIP</a:t>
            </a:r>
            <a:endParaRPr kumimoji="1" lang="zh-CN" altLang="en-US" sz="2800" dirty="0">
              <a:latin typeface="Times New Roman" charset="0"/>
              <a:ea typeface="Times New Roman" charset="0"/>
              <a:cs typeface="Times New Roman" charset="0"/>
            </a:endParaRPr>
          </a:p>
        </p:txBody>
      </p:sp>
      <p:sp>
        <p:nvSpPr>
          <p:cNvPr id="23" name="文本框 22"/>
          <p:cNvSpPr txBox="1"/>
          <p:nvPr/>
        </p:nvSpPr>
        <p:spPr>
          <a:xfrm>
            <a:off x="8907717" y="2700391"/>
            <a:ext cx="2593180" cy="523220"/>
          </a:xfrm>
          <a:prstGeom prst="rect">
            <a:avLst/>
          </a:prstGeom>
          <a:noFill/>
        </p:spPr>
        <p:txBody>
          <a:bodyPr wrap="square" rtlCol="0">
            <a:spAutoFit/>
          </a:bodyPr>
          <a:lstStyle/>
          <a:p>
            <a:pPr algn="ctr"/>
            <a:r>
              <a:rPr kumimoji="1" lang="en-US" altLang="zh-CN" sz="2800" dirty="0">
                <a:latin typeface="Times New Roman" charset="0"/>
                <a:ea typeface="Times New Roman" charset="0"/>
                <a:cs typeface="Times New Roman" charset="0"/>
              </a:rPr>
              <a:t>Sketch for </a:t>
            </a:r>
            <a:r>
              <a:rPr kumimoji="1" lang="en-US" altLang="zh-CN" sz="2800" dirty="0" err="1">
                <a:latin typeface="Times New Roman" charset="0"/>
                <a:ea typeface="Times New Roman" charset="0"/>
                <a:cs typeface="Times New Roman" charset="0"/>
              </a:rPr>
              <a:t>DstIP</a:t>
            </a:r>
            <a:endParaRPr kumimoji="1" lang="zh-CN" altLang="en-US" sz="2800" dirty="0">
              <a:latin typeface="Times New Roman" charset="0"/>
              <a:ea typeface="Times New Roman" charset="0"/>
              <a:cs typeface="Times New Roman" charset="0"/>
            </a:endParaRPr>
          </a:p>
        </p:txBody>
      </p:sp>
      <p:cxnSp>
        <p:nvCxnSpPr>
          <p:cNvPr id="24" name="直线箭头连接符 23"/>
          <p:cNvCxnSpPr/>
          <p:nvPr/>
        </p:nvCxnSpPr>
        <p:spPr>
          <a:xfrm flipV="1">
            <a:off x="6053136" y="3033260"/>
            <a:ext cx="2650333" cy="4064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rot="21098772">
            <a:off x="5992669" y="2803985"/>
            <a:ext cx="3057525" cy="400110"/>
          </a:xfrm>
          <a:prstGeom prst="rect">
            <a:avLst/>
          </a:prstGeom>
          <a:noFill/>
        </p:spPr>
        <p:txBody>
          <a:bodyPr wrap="square" rtlCol="0">
            <a:spAutoFit/>
          </a:bodyPr>
          <a:lstStyle/>
          <a:p>
            <a:pPr algn="ctr"/>
            <a:r>
              <a:rPr kumimoji="1" lang="en-US" altLang="zh-CN" sz="2000" b="1" dirty="0">
                <a:latin typeface="Times New Roman" charset="0"/>
                <a:ea typeface="Times New Roman" charset="0"/>
                <a:cs typeface="Times New Roman" charset="0"/>
              </a:rPr>
              <a:t>208.53.159.69</a:t>
            </a:r>
            <a:endParaRPr kumimoji="1" lang="zh-CN" altLang="en-US" sz="2000" b="1" dirty="0">
              <a:latin typeface="Times New Roman" charset="0"/>
              <a:ea typeface="Times New Roman" charset="0"/>
              <a:cs typeface="Times New Roman" charset="0"/>
            </a:endParaRPr>
          </a:p>
        </p:txBody>
      </p:sp>
      <p:cxnSp>
        <p:nvCxnSpPr>
          <p:cNvPr id="28" name="直线箭头连接符 27"/>
          <p:cNvCxnSpPr/>
          <p:nvPr/>
        </p:nvCxnSpPr>
        <p:spPr>
          <a:xfrm>
            <a:off x="6036473" y="3844047"/>
            <a:ext cx="2587916" cy="8166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rot="1014957">
            <a:off x="5941223" y="3825608"/>
            <a:ext cx="3057525" cy="400110"/>
          </a:xfrm>
          <a:prstGeom prst="rect">
            <a:avLst/>
          </a:prstGeom>
          <a:noFill/>
        </p:spPr>
        <p:txBody>
          <a:bodyPr wrap="square" rtlCol="0">
            <a:spAutoFit/>
          </a:bodyPr>
          <a:lstStyle/>
          <a:p>
            <a:pPr algn="ctr"/>
            <a:r>
              <a:rPr kumimoji="1" lang="en-US" altLang="zh-CN" sz="2000" b="1">
                <a:latin typeface="Times New Roman" charset="0"/>
                <a:ea typeface="Times New Roman" charset="0"/>
                <a:cs typeface="Times New Roman" charset="0"/>
              </a:rPr>
              <a:t>Application ID 137</a:t>
            </a:r>
            <a:endParaRPr kumimoji="1" lang="zh-CN" altLang="en-US" sz="2000" b="1" dirty="0">
              <a:latin typeface="Times New Roman" charset="0"/>
              <a:ea typeface="Times New Roman" charset="0"/>
              <a:cs typeface="Times New Roman" charset="0"/>
            </a:endParaRPr>
          </a:p>
        </p:txBody>
      </p:sp>
      <p:sp>
        <p:nvSpPr>
          <p:cNvPr id="30" name="文本框 29"/>
          <p:cNvSpPr txBox="1"/>
          <p:nvPr/>
        </p:nvSpPr>
        <p:spPr>
          <a:xfrm>
            <a:off x="8624389" y="4403976"/>
            <a:ext cx="3500438" cy="523220"/>
          </a:xfrm>
          <a:prstGeom prst="rect">
            <a:avLst/>
          </a:prstGeom>
          <a:noFill/>
        </p:spPr>
        <p:txBody>
          <a:bodyPr wrap="square" rtlCol="0">
            <a:spAutoFit/>
          </a:bodyPr>
          <a:lstStyle/>
          <a:p>
            <a:pPr algn="ctr"/>
            <a:r>
              <a:rPr kumimoji="1" lang="en-US" altLang="zh-CN" sz="2800" dirty="0">
                <a:latin typeface="Times New Roman" charset="0"/>
                <a:ea typeface="Times New Roman" charset="0"/>
                <a:cs typeface="Times New Roman" charset="0"/>
              </a:rPr>
              <a:t>Sketch </a:t>
            </a:r>
            <a:r>
              <a:rPr kumimoji="1" lang="en-US" altLang="zh-CN" sz="2800">
                <a:latin typeface="Times New Roman" charset="0"/>
                <a:ea typeface="Times New Roman" charset="0"/>
                <a:cs typeface="Times New Roman" charset="0"/>
              </a:rPr>
              <a:t>for Application</a:t>
            </a:r>
            <a:endParaRPr kumimoji="1" lang="zh-CN" altLang="en-US" sz="2800" dirty="0">
              <a:latin typeface="Times New Roman" charset="0"/>
              <a:ea typeface="Times New Roman" charset="0"/>
              <a:cs typeface="Times New Roman" charset="0"/>
            </a:endParaRPr>
          </a:p>
        </p:txBody>
      </p:sp>
      <p:sp>
        <p:nvSpPr>
          <p:cNvPr id="38" name="文本框 37"/>
          <p:cNvSpPr txBox="1"/>
          <p:nvPr/>
        </p:nvSpPr>
        <p:spPr>
          <a:xfrm rot="16200000">
            <a:off x="9766817" y="3534915"/>
            <a:ext cx="692363" cy="523220"/>
          </a:xfrm>
          <a:prstGeom prst="rect">
            <a:avLst/>
          </a:prstGeom>
          <a:noFill/>
        </p:spPr>
        <p:txBody>
          <a:bodyPr wrap="square" rtlCol="0">
            <a:spAutoFit/>
          </a:bodyPr>
          <a:lstStyle/>
          <a:p>
            <a:pPr algn="ctr"/>
            <a:r>
              <a:rPr kumimoji="1" lang="en-US" altLang="zh-CN" sz="2800">
                <a:latin typeface="Times New Roman" charset="0"/>
                <a:ea typeface="Times New Roman" charset="0"/>
                <a:cs typeface="Times New Roman" charset="0"/>
              </a:rPr>
              <a:t>...</a:t>
            </a:r>
            <a:endParaRPr kumimoji="1" lang="zh-CN"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6378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Limitations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smtClean="0">
                <a:latin typeface="Times New Roman" panose="02020603050405020304" pitchFamily="18" charset="0"/>
                <a:cs typeface="Times New Roman" panose="02020603050405020304" pitchFamily="18" charset="0"/>
              </a:rPr>
              <a:t>Memory </a:t>
            </a:r>
            <a:r>
              <a:rPr kumimoji="1" lang="en-US" altLang="zh-CN" dirty="0">
                <a:latin typeface="Times New Roman" panose="02020603050405020304" pitchFamily="18" charset="0"/>
                <a:cs typeface="Times New Roman" panose="02020603050405020304" pitchFamily="18" charset="0"/>
              </a:rPr>
              <a:t>overhead</a:t>
            </a:r>
          </a:p>
          <a:p>
            <a:r>
              <a:rPr kumimoji="1" lang="en-US" altLang="zh-CN" dirty="0">
                <a:latin typeface="Times New Roman" panose="02020603050405020304" pitchFamily="18" charset="0"/>
                <a:cs typeface="Times New Roman" panose="02020603050405020304" pitchFamily="18" charset="0"/>
              </a:rPr>
              <a:t>Low </a:t>
            </a:r>
            <a:r>
              <a:rPr kumimoji="1" lang="en-US" altLang="zh-CN" dirty="0" smtClean="0">
                <a:latin typeface="Times New Roman" panose="02020603050405020304" pitchFamily="18" charset="0"/>
                <a:cs typeface="Times New Roman" panose="02020603050405020304" pitchFamily="18" charset="0"/>
              </a:rPr>
              <a:t>accuracy/throughput</a:t>
            </a:r>
          </a:p>
          <a:p>
            <a:r>
              <a:rPr kumimoji="1" lang="en-US" altLang="zh-CN" dirty="0">
                <a:latin typeface="Times New Roman" panose="02020603050405020304" pitchFamily="18" charset="0"/>
                <a:cs typeface="Times New Roman" panose="02020603050405020304" pitchFamily="18" charset="0"/>
              </a:rPr>
              <a:t>Every possible dimensions</a:t>
            </a:r>
          </a:p>
          <a:p>
            <a:endParaRPr kumimoji="1"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sketch</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Location (Multi-path/not know the path)</a:t>
            </a:r>
          </a:p>
          <a:p>
            <a:r>
              <a:rPr kumimoji="1" lang="en-US" altLang="zh-CN" dirty="0">
                <a:latin typeface="Times New Roman" panose="02020603050405020304" pitchFamily="18" charset="0"/>
                <a:cs typeface="Times New Roman" panose="02020603050405020304" pitchFamily="18" charset="0"/>
              </a:rPr>
              <a:t>Time (One sketch per 10s)</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35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BD3BC95-97FB-854B-BC45-4D2B05ECEC9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Topology</a:t>
            </a:r>
            <a:endParaRPr kumimoji="1" lang="zh-CN" altLang="en-US" dirty="0">
              <a:latin typeface="Times New Roman" panose="02020603050405020304" pitchFamily="18" charset="0"/>
              <a:cs typeface="Times New Roman" panose="02020603050405020304" pitchFamily="18" charset="0"/>
            </a:endParaRPr>
          </a:p>
        </p:txBody>
      </p:sp>
      <p:sp>
        <p:nvSpPr>
          <p:cNvPr id="35" name="椭圆 34">
            <a:extLst>
              <a:ext uri="{FF2B5EF4-FFF2-40B4-BE49-F238E27FC236}">
                <a16:creationId xmlns:a16="http://schemas.microsoft.com/office/drawing/2014/main" xmlns="" id="{FE177A80-294D-D74F-9193-54F0F6931790}"/>
              </a:ext>
            </a:extLst>
          </p:cNvPr>
          <p:cNvSpPr/>
          <p:nvPr/>
        </p:nvSpPr>
        <p:spPr>
          <a:xfrm>
            <a:off x="3667516" y="365898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a:extLst>
              <a:ext uri="{FF2B5EF4-FFF2-40B4-BE49-F238E27FC236}">
                <a16:creationId xmlns:a16="http://schemas.microsoft.com/office/drawing/2014/main" xmlns="" id="{BC6EE5D6-B812-5A44-8E2E-0D340A99F527}"/>
              </a:ext>
            </a:extLst>
          </p:cNvPr>
          <p:cNvSpPr/>
          <p:nvPr/>
        </p:nvSpPr>
        <p:spPr>
          <a:xfrm>
            <a:off x="2164174" y="17997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a:extLst>
              <a:ext uri="{FF2B5EF4-FFF2-40B4-BE49-F238E27FC236}">
                <a16:creationId xmlns:a16="http://schemas.microsoft.com/office/drawing/2014/main" xmlns="" id="{76DC12EF-3E78-4744-B092-2511D4394ED4}"/>
              </a:ext>
            </a:extLst>
          </p:cNvPr>
          <p:cNvSpPr/>
          <p:nvPr/>
        </p:nvSpPr>
        <p:spPr>
          <a:xfrm>
            <a:off x="3441972"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a:extLst>
              <a:ext uri="{FF2B5EF4-FFF2-40B4-BE49-F238E27FC236}">
                <a16:creationId xmlns:a16="http://schemas.microsoft.com/office/drawing/2014/main" xmlns="" id="{1CBCA22F-4911-4144-B568-385765FDD372}"/>
              </a:ext>
            </a:extLst>
          </p:cNvPr>
          <p:cNvSpPr/>
          <p:nvPr/>
        </p:nvSpPr>
        <p:spPr>
          <a:xfrm>
            <a:off x="3884724"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xmlns="" id="{CD70E9C7-E090-FC47-B17E-B628E54D05FA}"/>
              </a:ext>
            </a:extLst>
          </p:cNvPr>
          <p:cNvSpPr/>
          <p:nvPr/>
        </p:nvSpPr>
        <p:spPr>
          <a:xfrm>
            <a:off x="3666628" y="495562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3" name="直线连接符 72">
            <a:extLst>
              <a:ext uri="{FF2B5EF4-FFF2-40B4-BE49-F238E27FC236}">
                <a16:creationId xmlns:a16="http://schemas.microsoft.com/office/drawing/2014/main" xmlns="" id="{8F3893D3-96CB-E14C-B718-FF139035D674}"/>
              </a:ext>
            </a:extLst>
          </p:cNvPr>
          <p:cNvCxnSpPr>
            <a:cxnSpLocks/>
            <a:stCxn id="70" idx="0"/>
            <a:endCxn id="72" idx="4"/>
          </p:cNvCxnSpPr>
          <p:nvPr/>
        </p:nvCxnSpPr>
        <p:spPr>
          <a:xfrm flipV="1">
            <a:off x="3593058" y="526042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线连接符 73">
            <a:extLst>
              <a:ext uri="{FF2B5EF4-FFF2-40B4-BE49-F238E27FC236}">
                <a16:creationId xmlns:a16="http://schemas.microsoft.com/office/drawing/2014/main" xmlns="" id="{0FAEEE3F-00C1-C94A-97FA-CE21D40B8CB7}"/>
              </a:ext>
            </a:extLst>
          </p:cNvPr>
          <p:cNvCxnSpPr>
            <a:cxnSpLocks/>
            <a:stCxn id="71" idx="0"/>
            <a:endCxn id="72" idx="4"/>
          </p:cNvCxnSpPr>
          <p:nvPr/>
        </p:nvCxnSpPr>
        <p:spPr>
          <a:xfrm flipH="1" flipV="1">
            <a:off x="3819028" y="526042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xmlns="" id="{E75CA6BA-015B-014E-AB8A-35BF63F8E901}"/>
              </a:ext>
            </a:extLst>
          </p:cNvPr>
          <p:cNvSpPr/>
          <p:nvPr/>
        </p:nvSpPr>
        <p:spPr>
          <a:xfrm>
            <a:off x="4506264"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a:extLst>
              <a:ext uri="{FF2B5EF4-FFF2-40B4-BE49-F238E27FC236}">
                <a16:creationId xmlns:a16="http://schemas.microsoft.com/office/drawing/2014/main" xmlns="" id="{51D6FEDD-A53E-A24B-BE7E-092955A49847}"/>
              </a:ext>
            </a:extLst>
          </p:cNvPr>
          <p:cNvSpPr/>
          <p:nvPr/>
        </p:nvSpPr>
        <p:spPr>
          <a:xfrm>
            <a:off x="4949016"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xmlns="" id="{28C8ED9E-0A7A-F143-9504-88BA23264A68}"/>
              </a:ext>
            </a:extLst>
          </p:cNvPr>
          <p:cNvSpPr/>
          <p:nvPr/>
        </p:nvSpPr>
        <p:spPr>
          <a:xfrm>
            <a:off x="4730920" y="494511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8" name="直线连接符 77">
            <a:extLst>
              <a:ext uri="{FF2B5EF4-FFF2-40B4-BE49-F238E27FC236}">
                <a16:creationId xmlns:a16="http://schemas.microsoft.com/office/drawing/2014/main" xmlns="" id="{D7C680DE-E525-3D4F-B145-B7C61368168A}"/>
              </a:ext>
            </a:extLst>
          </p:cNvPr>
          <p:cNvCxnSpPr>
            <a:cxnSpLocks/>
            <a:stCxn id="75" idx="0"/>
            <a:endCxn id="77" idx="4"/>
          </p:cNvCxnSpPr>
          <p:nvPr/>
        </p:nvCxnSpPr>
        <p:spPr>
          <a:xfrm flipV="1">
            <a:off x="4657350"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线连接符 78">
            <a:extLst>
              <a:ext uri="{FF2B5EF4-FFF2-40B4-BE49-F238E27FC236}">
                <a16:creationId xmlns:a16="http://schemas.microsoft.com/office/drawing/2014/main" xmlns="" id="{52E496C5-2194-5540-8B69-4A614CB2C695}"/>
              </a:ext>
            </a:extLst>
          </p:cNvPr>
          <p:cNvCxnSpPr>
            <a:cxnSpLocks/>
            <a:stCxn id="76" idx="0"/>
            <a:endCxn id="77" idx="4"/>
          </p:cNvCxnSpPr>
          <p:nvPr/>
        </p:nvCxnSpPr>
        <p:spPr>
          <a:xfrm flipH="1" flipV="1">
            <a:off x="4883320"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线连接符 79">
            <a:extLst>
              <a:ext uri="{FF2B5EF4-FFF2-40B4-BE49-F238E27FC236}">
                <a16:creationId xmlns:a16="http://schemas.microsoft.com/office/drawing/2014/main" xmlns="" id="{B2F72FF8-CB71-9440-8AB4-9B899631BE0A}"/>
              </a:ext>
            </a:extLst>
          </p:cNvPr>
          <p:cNvCxnSpPr>
            <a:cxnSpLocks/>
            <a:stCxn id="77" idx="0"/>
            <a:endCxn id="35" idx="4"/>
          </p:cNvCxnSpPr>
          <p:nvPr/>
        </p:nvCxnSpPr>
        <p:spPr>
          <a:xfrm flipH="1" flipV="1">
            <a:off x="3819916" y="3963786"/>
            <a:ext cx="1063404" cy="9813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xmlns="" id="{CB8ECDB2-18F6-ED40-BF29-0E4204300FF1}"/>
              </a:ext>
            </a:extLst>
          </p:cNvPr>
          <p:cNvCxnSpPr>
            <a:cxnSpLocks/>
            <a:stCxn id="72" idx="0"/>
            <a:endCxn id="35" idx="4"/>
          </p:cNvCxnSpPr>
          <p:nvPr/>
        </p:nvCxnSpPr>
        <p:spPr>
          <a:xfrm flipV="1">
            <a:off x="3819028" y="3963786"/>
            <a:ext cx="888" cy="991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xmlns="" id="{D1E67824-653C-E74B-968D-3A3D0E990C80}"/>
              </a:ext>
            </a:extLst>
          </p:cNvPr>
          <p:cNvSpPr/>
          <p:nvPr/>
        </p:nvSpPr>
        <p:spPr>
          <a:xfrm>
            <a:off x="1099882" y="363688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a:extLst>
              <a:ext uri="{FF2B5EF4-FFF2-40B4-BE49-F238E27FC236}">
                <a16:creationId xmlns:a16="http://schemas.microsoft.com/office/drawing/2014/main" xmlns="" id="{CE639E0C-5CED-7845-B8E2-188D7E851CD1}"/>
              </a:ext>
            </a:extLst>
          </p:cNvPr>
          <p:cNvSpPr/>
          <p:nvPr/>
        </p:nvSpPr>
        <p:spPr>
          <a:xfrm>
            <a:off x="875226" y="5875279"/>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a:extLst>
              <a:ext uri="{FF2B5EF4-FFF2-40B4-BE49-F238E27FC236}">
                <a16:creationId xmlns:a16="http://schemas.microsoft.com/office/drawing/2014/main" xmlns="" id="{ED911405-A61F-AF48-87AF-11B13D5DAF38}"/>
              </a:ext>
            </a:extLst>
          </p:cNvPr>
          <p:cNvSpPr/>
          <p:nvPr/>
        </p:nvSpPr>
        <p:spPr>
          <a:xfrm>
            <a:off x="1317978"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a:extLst>
              <a:ext uri="{FF2B5EF4-FFF2-40B4-BE49-F238E27FC236}">
                <a16:creationId xmlns:a16="http://schemas.microsoft.com/office/drawing/2014/main" xmlns="" id="{451C4244-70E6-4542-8B8C-950146583A1D}"/>
              </a:ext>
            </a:extLst>
          </p:cNvPr>
          <p:cNvSpPr/>
          <p:nvPr/>
        </p:nvSpPr>
        <p:spPr>
          <a:xfrm>
            <a:off x="1099882" y="494511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a:extLst>
              <a:ext uri="{FF2B5EF4-FFF2-40B4-BE49-F238E27FC236}">
                <a16:creationId xmlns:a16="http://schemas.microsoft.com/office/drawing/2014/main" xmlns="" id="{D8A0E0E2-635A-C94E-AED8-A6524FE9CF46}"/>
              </a:ext>
            </a:extLst>
          </p:cNvPr>
          <p:cNvCxnSpPr>
            <a:cxnSpLocks/>
            <a:stCxn id="87" idx="0"/>
            <a:endCxn id="89" idx="4"/>
          </p:cNvCxnSpPr>
          <p:nvPr/>
        </p:nvCxnSpPr>
        <p:spPr>
          <a:xfrm flipV="1">
            <a:off x="1026312"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线连接符 90">
            <a:extLst>
              <a:ext uri="{FF2B5EF4-FFF2-40B4-BE49-F238E27FC236}">
                <a16:creationId xmlns:a16="http://schemas.microsoft.com/office/drawing/2014/main" xmlns="" id="{91DCF7F9-7067-4742-AAE9-5541B02DA910}"/>
              </a:ext>
            </a:extLst>
          </p:cNvPr>
          <p:cNvCxnSpPr>
            <a:cxnSpLocks/>
            <a:stCxn id="88" idx="0"/>
            <a:endCxn id="89" idx="4"/>
          </p:cNvCxnSpPr>
          <p:nvPr/>
        </p:nvCxnSpPr>
        <p:spPr>
          <a:xfrm flipH="1" flipV="1">
            <a:off x="1252282"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xmlns="" id="{60E7D525-D61D-134B-B62D-5B76DDCC14F5}"/>
              </a:ext>
            </a:extLst>
          </p:cNvPr>
          <p:cNvSpPr/>
          <p:nvPr/>
        </p:nvSpPr>
        <p:spPr>
          <a:xfrm>
            <a:off x="1939518"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a:extLst>
              <a:ext uri="{FF2B5EF4-FFF2-40B4-BE49-F238E27FC236}">
                <a16:creationId xmlns:a16="http://schemas.microsoft.com/office/drawing/2014/main" xmlns="" id="{A8800A96-5B4C-5445-B173-27E1FC332247}"/>
              </a:ext>
            </a:extLst>
          </p:cNvPr>
          <p:cNvSpPr/>
          <p:nvPr/>
        </p:nvSpPr>
        <p:spPr>
          <a:xfrm>
            <a:off x="2382270"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xmlns="" id="{EB4A5D39-59E0-BC46-A35D-1B10808219D4}"/>
              </a:ext>
            </a:extLst>
          </p:cNvPr>
          <p:cNvSpPr/>
          <p:nvPr/>
        </p:nvSpPr>
        <p:spPr>
          <a:xfrm>
            <a:off x="2164174" y="493460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5" name="直线连接符 94">
            <a:extLst>
              <a:ext uri="{FF2B5EF4-FFF2-40B4-BE49-F238E27FC236}">
                <a16:creationId xmlns:a16="http://schemas.microsoft.com/office/drawing/2014/main" xmlns="" id="{5A6A792C-A19D-8D40-B56B-9279B5CE0D85}"/>
              </a:ext>
            </a:extLst>
          </p:cNvPr>
          <p:cNvCxnSpPr>
            <a:cxnSpLocks/>
            <a:stCxn id="92" idx="0"/>
            <a:endCxn id="94" idx="4"/>
          </p:cNvCxnSpPr>
          <p:nvPr/>
        </p:nvCxnSpPr>
        <p:spPr>
          <a:xfrm flipV="1">
            <a:off x="2090604" y="523940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线连接符 95">
            <a:extLst>
              <a:ext uri="{FF2B5EF4-FFF2-40B4-BE49-F238E27FC236}">
                <a16:creationId xmlns:a16="http://schemas.microsoft.com/office/drawing/2014/main" xmlns="" id="{D5A10680-6902-4244-B81A-7EBDAED0CFDF}"/>
              </a:ext>
            </a:extLst>
          </p:cNvPr>
          <p:cNvCxnSpPr>
            <a:cxnSpLocks/>
            <a:stCxn id="93" idx="0"/>
            <a:endCxn id="94" idx="4"/>
          </p:cNvCxnSpPr>
          <p:nvPr/>
        </p:nvCxnSpPr>
        <p:spPr>
          <a:xfrm flipH="1" flipV="1">
            <a:off x="2316574" y="523940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线连接符 96">
            <a:extLst>
              <a:ext uri="{FF2B5EF4-FFF2-40B4-BE49-F238E27FC236}">
                <a16:creationId xmlns:a16="http://schemas.microsoft.com/office/drawing/2014/main" xmlns="" id="{4C7B2CBB-05F8-1C48-BB82-81EFD7C255EE}"/>
              </a:ext>
            </a:extLst>
          </p:cNvPr>
          <p:cNvCxnSpPr>
            <a:cxnSpLocks/>
            <a:stCxn id="94" idx="0"/>
            <a:endCxn id="86" idx="4"/>
          </p:cNvCxnSpPr>
          <p:nvPr/>
        </p:nvCxnSpPr>
        <p:spPr>
          <a:xfrm flipH="1" flipV="1">
            <a:off x="1252282" y="3941683"/>
            <a:ext cx="1064292" cy="9929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线连接符 97">
            <a:extLst>
              <a:ext uri="{FF2B5EF4-FFF2-40B4-BE49-F238E27FC236}">
                <a16:creationId xmlns:a16="http://schemas.microsoft.com/office/drawing/2014/main" xmlns="" id="{BCCCD3ED-50F1-7A49-8FF2-C0393660C362}"/>
              </a:ext>
            </a:extLst>
          </p:cNvPr>
          <p:cNvCxnSpPr>
            <a:cxnSpLocks/>
            <a:stCxn id="89" idx="0"/>
            <a:endCxn id="86" idx="4"/>
          </p:cNvCxnSpPr>
          <p:nvPr/>
        </p:nvCxnSpPr>
        <p:spPr>
          <a:xfrm flipV="1">
            <a:off x="1252282" y="3941683"/>
            <a:ext cx="0" cy="10034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线连接符 98">
            <a:extLst>
              <a:ext uri="{FF2B5EF4-FFF2-40B4-BE49-F238E27FC236}">
                <a16:creationId xmlns:a16="http://schemas.microsoft.com/office/drawing/2014/main" xmlns="" id="{54CA5F68-92C8-D245-B66B-0A8135500154}"/>
              </a:ext>
            </a:extLst>
          </p:cNvPr>
          <p:cNvCxnSpPr>
            <a:cxnSpLocks/>
            <a:stCxn id="86" idx="0"/>
            <a:endCxn id="36" idx="4"/>
          </p:cNvCxnSpPr>
          <p:nvPr/>
        </p:nvCxnSpPr>
        <p:spPr>
          <a:xfrm flipV="1">
            <a:off x="1252282" y="2104534"/>
            <a:ext cx="1064292" cy="15323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线连接符 101">
            <a:extLst>
              <a:ext uri="{FF2B5EF4-FFF2-40B4-BE49-F238E27FC236}">
                <a16:creationId xmlns:a16="http://schemas.microsoft.com/office/drawing/2014/main" xmlns="" id="{D25792AE-BA15-4C4D-9B9B-E8116F709353}"/>
              </a:ext>
            </a:extLst>
          </p:cNvPr>
          <p:cNvCxnSpPr>
            <a:cxnSpLocks/>
            <a:stCxn id="35" idx="0"/>
            <a:endCxn id="36" idx="4"/>
          </p:cNvCxnSpPr>
          <p:nvPr/>
        </p:nvCxnSpPr>
        <p:spPr>
          <a:xfrm flipH="1" flipV="1">
            <a:off x="2316574" y="2104534"/>
            <a:ext cx="1503342" cy="1554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椭圆 133">
            <a:extLst>
              <a:ext uri="{FF2B5EF4-FFF2-40B4-BE49-F238E27FC236}">
                <a16:creationId xmlns:a16="http://schemas.microsoft.com/office/drawing/2014/main" xmlns="" id="{D812FCEC-45C2-B344-801D-231FDC0CD8C9}"/>
              </a:ext>
            </a:extLst>
          </p:cNvPr>
          <p:cNvSpPr/>
          <p:nvPr/>
        </p:nvSpPr>
        <p:spPr>
          <a:xfrm>
            <a:off x="9092064" y="366067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5" name="椭圆 134">
            <a:extLst>
              <a:ext uri="{FF2B5EF4-FFF2-40B4-BE49-F238E27FC236}">
                <a16:creationId xmlns:a16="http://schemas.microsoft.com/office/drawing/2014/main" xmlns="" id="{45853432-1967-0E48-92F5-0FE48174D819}"/>
              </a:ext>
            </a:extLst>
          </p:cNvPr>
          <p:cNvSpPr/>
          <p:nvPr/>
        </p:nvSpPr>
        <p:spPr>
          <a:xfrm>
            <a:off x="9090805" y="1838117"/>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a:extLst>
              <a:ext uri="{FF2B5EF4-FFF2-40B4-BE49-F238E27FC236}">
                <a16:creationId xmlns:a16="http://schemas.microsoft.com/office/drawing/2014/main" xmlns="" id="{53905ACF-99DD-F742-B3F9-98736B3484DB}"/>
              </a:ext>
            </a:extLst>
          </p:cNvPr>
          <p:cNvSpPr/>
          <p:nvPr/>
        </p:nvSpPr>
        <p:spPr>
          <a:xfrm>
            <a:off x="8866149"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矩形 136">
            <a:extLst>
              <a:ext uri="{FF2B5EF4-FFF2-40B4-BE49-F238E27FC236}">
                <a16:creationId xmlns:a16="http://schemas.microsoft.com/office/drawing/2014/main" xmlns="" id="{B89B761A-F90C-EE46-9B43-C6656AC2353C}"/>
              </a:ext>
            </a:extLst>
          </p:cNvPr>
          <p:cNvSpPr/>
          <p:nvPr/>
        </p:nvSpPr>
        <p:spPr>
          <a:xfrm>
            <a:off x="9308901"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a:extLst>
              <a:ext uri="{FF2B5EF4-FFF2-40B4-BE49-F238E27FC236}">
                <a16:creationId xmlns:a16="http://schemas.microsoft.com/office/drawing/2014/main" xmlns="" id="{1C8B860B-F86D-4B4B-9193-876CD7DC0907}"/>
              </a:ext>
            </a:extLst>
          </p:cNvPr>
          <p:cNvSpPr/>
          <p:nvPr/>
        </p:nvSpPr>
        <p:spPr>
          <a:xfrm>
            <a:off x="9090805" y="497615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9" name="直线连接符 138">
            <a:extLst>
              <a:ext uri="{FF2B5EF4-FFF2-40B4-BE49-F238E27FC236}">
                <a16:creationId xmlns:a16="http://schemas.microsoft.com/office/drawing/2014/main" xmlns="" id="{38202E17-7B59-C649-865C-21D4F76A306D}"/>
              </a:ext>
            </a:extLst>
          </p:cNvPr>
          <p:cNvCxnSpPr>
            <a:cxnSpLocks/>
            <a:stCxn id="136" idx="0"/>
            <a:endCxn id="138" idx="4"/>
          </p:cNvCxnSpPr>
          <p:nvPr/>
        </p:nvCxnSpPr>
        <p:spPr>
          <a:xfrm flipV="1">
            <a:off x="9017235" y="528095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线连接符 139">
            <a:extLst>
              <a:ext uri="{FF2B5EF4-FFF2-40B4-BE49-F238E27FC236}">
                <a16:creationId xmlns:a16="http://schemas.microsoft.com/office/drawing/2014/main" xmlns="" id="{A686937A-936E-D841-80F9-D60C793716A1}"/>
              </a:ext>
            </a:extLst>
          </p:cNvPr>
          <p:cNvCxnSpPr>
            <a:cxnSpLocks/>
            <a:stCxn id="137" idx="0"/>
            <a:endCxn id="138" idx="4"/>
          </p:cNvCxnSpPr>
          <p:nvPr/>
        </p:nvCxnSpPr>
        <p:spPr>
          <a:xfrm flipH="1" flipV="1">
            <a:off x="9243205" y="528095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矩形 140">
            <a:extLst>
              <a:ext uri="{FF2B5EF4-FFF2-40B4-BE49-F238E27FC236}">
                <a16:creationId xmlns:a16="http://schemas.microsoft.com/office/drawing/2014/main" xmlns="" id="{D3476BC9-3617-2349-AD3A-4D84C847071B}"/>
              </a:ext>
            </a:extLst>
          </p:cNvPr>
          <p:cNvSpPr/>
          <p:nvPr/>
        </p:nvSpPr>
        <p:spPr>
          <a:xfrm>
            <a:off x="9930441"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矩形 141">
            <a:extLst>
              <a:ext uri="{FF2B5EF4-FFF2-40B4-BE49-F238E27FC236}">
                <a16:creationId xmlns:a16="http://schemas.microsoft.com/office/drawing/2014/main" xmlns="" id="{35D61483-E1EA-2F47-A87D-5C5DAAF4C881}"/>
              </a:ext>
            </a:extLst>
          </p:cNvPr>
          <p:cNvSpPr/>
          <p:nvPr/>
        </p:nvSpPr>
        <p:spPr>
          <a:xfrm>
            <a:off x="1037319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3" name="椭圆 142">
            <a:extLst>
              <a:ext uri="{FF2B5EF4-FFF2-40B4-BE49-F238E27FC236}">
                <a16:creationId xmlns:a16="http://schemas.microsoft.com/office/drawing/2014/main" xmlns="" id="{E2395878-95EC-F440-B899-6DB2E3106F63}"/>
              </a:ext>
            </a:extLst>
          </p:cNvPr>
          <p:cNvSpPr/>
          <p:nvPr/>
        </p:nvSpPr>
        <p:spPr>
          <a:xfrm>
            <a:off x="10155097"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4" name="直线连接符 143">
            <a:extLst>
              <a:ext uri="{FF2B5EF4-FFF2-40B4-BE49-F238E27FC236}">
                <a16:creationId xmlns:a16="http://schemas.microsoft.com/office/drawing/2014/main" xmlns="" id="{CD20C65D-F06D-DD44-B428-C81AA47372D7}"/>
              </a:ext>
            </a:extLst>
          </p:cNvPr>
          <p:cNvCxnSpPr>
            <a:cxnSpLocks/>
            <a:stCxn id="141" idx="0"/>
            <a:endCxn id="143" idx="4"/>
          </p:cNvCxnSpPr>
          <p:nvPr/>
        </p:nvCxnSpPr>
        <p:spPr>
          <a:xfrm flipV="1">
            <a:off x="10081527"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线连接符 144">
            <a:extLst>
              <a:ext uri="{FF2B5EF4-FFF2-40B4-BE49-F238E27FC236}">
                <a16:creationId xmlns:a16="http://schemas.microsoft.com/office/drawing/2014/main" xmlns="" id="{4A9E221B-42B3-C740-B0F0-1A2B9833930E}"/>
              </a:ext>
            </a:extLst>
          </p:cNvPr>
          <p:cNvCxnSpPr>
            <a:cxnSpLocks/>
            <a:stCxn id="142" idx="0"/>
            <a:endCxn id="143" idx="4"/>
          </p:cNvCxnSpPr>
          <p:nvPr/>
        </p:nvCxnSpPr>
        <p:spPr>
          <a:xfrm flipH="1" flipV="1">
            <a:off x="10307497"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线连接符 145">
            <a:extLst>
              <a:ext uri="{FF2B5EF4-FFF2-40B4-BE49-F238E27FC236}">
                <a16:creationId xmlns:a16="http://schemas.microsoft.com/office/drawing/2014/main" xmlns="" id="{A7B7AC7C-9690-9944-B1FE-CBA8452577D4}"/>
              </a:ext>
            </a:extLst>
          </p:cNvPr>
          <p:cNvCxnSpPr>
            <a:cxnSpLocks/>
            <a:stCxn id="143" idx="0"/>
            <a:endCxn id="134" idx="4"/>
          </p:cNvCxnSpPr>
          <p:nvPr/>
        </p:nvCxnSpPr>
        <p:spPr>
          <a:xfrm flipH="1" flipV="1">
            <a:off x="9244464" y="3965478"/>
            <a:ext cx="1063033" cy="1000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线连接符 146">
            <a:extLst>
              <a:ext uri="{FF2B5EF4-FFF2-40B4-BE49-F238E27FC236}">
                <a16:creationId xmlns:a16="http://schemas.microsoft.com/office/drawing/2014/main" xmlns="" id="{6D66B493-EBF1-EC42-BE0A-D44EB359DE35}"/>
              </a:ext>
            </a:extLst>
          </p:cNvPr>
          <p:cNvCxnSpPr>
            <a:cxnSpLocks/>
            <a:stCxn id="138" idx="0"/>
            <a:endCxn id="134" idx="4"/>
          </p:cNvCxnSpPr>
          <p:nvPr/>
        </p:nvCxnSpPr>
        <p:spPr>
          <a:xfrm flipV="1">
            <a:off x="9243205" y="3965478"/>
            <a:ext cx="1259" cy="10106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椭圆 147">
            <a:extLst>
              <a:ext uri="{FF2B5EF4-FFF2-40B4-BE49-F238E27FC236}">
                <a16:creationId xmlns:a16="http://schemas.microsoft.com/office/drawing/2014/main" xmlns="" id="{9671E381-8C9A-7249-8690-9A97FE6CEC37}"/>
              </a:ext>
            </a:extLst>
          </p:cNvPr>
          <p:cNvSpPr/>
          <p:nvPr/>
        </p:nvSpPr>
        <p:spPr>
          <a:xfrm>
            <a:off x="6528978" y="365558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矩形 148">
            <a:extLst>
              <a:ext uri="{FF2B5EF4-FFF2-40B4-BE49-F238E27FC236}">
                <a16:creationId xmlns:a16="http://schemas.microsoft.com/office/drawing/2014/main" xmlns="" id="{88213569-380C-704D-8320-D89BC8332040}"/>
              </a:ext>
            </a:extLst>
          </p:cNvPr>
          <p:cNvSpPr/>
          <p:nvPr/>
        </p:nvSpPr>
        <p:spPr>
          <a:xfrm>
            <a:off x="629940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矩形 149">
            <a:extLst>
              <a:ext uri="{FF2B5EF4-FFF2-40B4-BE49-F238E27FC236}">
                <a16:creationId xmlns:a16="http://schemas.microsoft.com/office/drawing/2014/main" xmlns="" id="{CC2D48BD-2F54-1846-9FE6-B2926D606B96}"/>
              </a:ext>
            </a:extLst>
          </p:cNvPr>
          <p:cNvSpPr/>
          <p:nvPr/>
        </p:nvSpPr>
        <p:spPr>
          <a:xfrm>
            <a:off x="6742155"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1" name="椭圆 150">
            <a:extLst>
              <a:ext uri="{FF2B5EF4-FFF2-40B4-BE49-F238E27FC236}">
                <a16:creationId xmlns:a16="http://schemas.microsoft.com/office/drawing/2014/main" xmlns="" id="{CC3C0616-22E1-C94C-8B56-7F7DD53DC4D3}"/>
              </a:ext>
            </a:extLst>
          </p:cNvPr>
          <p:cNvSpPr/>
          <p:nvPr/>
        </p:nvSpPr>
        <p:spPr>
          <a:xfrm>
            <a:off x="6524059"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2" name="直线连接符 151">
            <a:extLst>
              <a:ext uri="{FF2B5EF4-FFF2-40B4-BE49-F238E27FC236}">
                <a16:creationId xmlns:a16="http://schemas.microsoft.com/office/drawing/2014/main" xmlns="" id="{60B11272-6AB9-CA4C-B732-26120A0C2D95}"/>
              </a:ext>
            </a:extLst>
          </p:cNvPr>
          <p:cNvCxnSpPr>
            <a:cxnSpLocks/>
            <a:stCxn id="149" idx="0"/>
            <a:endCxn id="151" idx="4"/>
          </p:cNvCxnSpPr>
          <p:nvPr/>
        </p:nvCxnSpPr>
        <p:spPr>
          <a:xfrm flipV="1">
            <a:off x="6450489"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线连接符 152">
            <a:extLst>
              <a:ext uri="{FF2B5EF4-FFF2-40B4-BE49-F238E27FC236}">
                <a16:creationId xmlns:a16="http://schemas.microsoft.com/office/drawing/2014/main" xmlns="" id="{ED220DF5-351F-AF4A-BFC5-E3A9ACFD304F}"/>
              </a:ext>
            </a:extLst>
          </p:cNvPr>
          <p:cNvCxnSpPr>
            <a:cxnSpLocks/>
            <a:stCxn id="150" idx="0"/>
            <a:endCxn id="151" idx="4"/>
          </p:cNvCxnSpPr>
          <p:nvPr/>
        </p:nvCxnSpPr>
        <p:spPr>
          <a:xfrm flipH="1" flipV="1">
            <a:off x="6676459"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矩形 153">
            <a:extLst>
              <a:ext uri="{FF2B5EF4-FFF2-40B4-BE49-F238E27FC236}">
                <a16:creationId xmlns:a16="http://schemas.microsoft.com/office/drawing/2014/main" xmlns="" id="{4B8DE2BB-3A6E-E14F-8864-AA75D7DDD0E9}"/>
              </a:ext>
            </a:extLst>
          </p:cNvPr>
          <p:cNvSpPr/>
          <p:nvPr/>
        </p:nvSpPr>
        <p:spPr>
          <a:xfrm>
            <a:off x="7363695" y="588530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矩形 154">
            <a:extLst>
              <a:ext uri="{FF2B5EF4-FFF2-40B4-BE49-F238E27FC236}">
                <a16:creationId xmlns:a16="http://schemas.microsoft.com/office/drawing/2014/main" xmlns="" id="{72AE0033-0163-7044-AE9F-701DB78B7EF9}"/>
              </a:ext>
            </a:extLst>
          </p:cNvPr>
          <p:cNvSpPr/>
          <p:nvPr/>
        </p:nvSpPr>
        <p:spPr>
          <a:xfrm>
            <a:off x="7806447" y="5885300"/>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椭圆 155">
            <a:extLst>
              <a:ext uri="{FF2B5EF4-FFF2-40B4-BE49-F238E27FC236}">
                <a16:creationId xmlns:a16="http://schemas.microsoft.com/office/drawing/2014/main" xmlns="" id="{8ABA1EAD-85CF-F84F-AE56-875490D8D171}"/>
              </a:ext>
            </a:extLst>
          </p:cNvPr>
          <p:cNvSpPr/>
          <p:nvPr/>
        </p:nvSpPr>
        <p:spPr>
          <a:xfrm>
            <a:off x="7588351" y="49551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7" name="直线连接符 156">
            <a:extLst>
              <a:ext uri="{FF2B5EF4-FFF2-40B4-BE49-F238E27FC236}">
                <a16:creationId xmlns:a16="http://schemas.microsoft.com/office/drawing/2014/main" xmlns="" id="{2C4DA044-EEA3-2648-9022-9D4B646E54CE}"/>
              </a:ext>
            </a:extLst>
          </p:cNvPr>
          <p:cNvCxnSpPr>
            <a:cxnSpLocks/>
            <a:stCxn id="154" idx="0"/>
            <a:endCxn id="156" idx="4"/>
          </p:cNvCxnSpPr>
          <p:nvPr/>
        </p:nvCxnSpPr>
        <p:spPr>
          <a:xfrm flipV="1">
            <a:off x="7514781" y="525993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线连接符 157">
            <a:extLst>
              <a:ext uri="{FF2B5EF4-FFF2-40B4-BE49-F238E27FC236}">
                <a16:creationId xmlns:a16="http://schemas.microsoft.com/office/drawing/2014/main" xmlns="" id="{678F7910-1BFB-1C48-A5F5-C6B0119E35A2}"/>
              </a:ext>
            </a:extLst>
          </p:cNvPr>
          <p:cNvCxnSpPr>
            <a:cxnSpLocks/>
            <a:stCxn id="155" idx="0"/>
            <a:endCxn id="156" idx="4"/>
          </p:cNvCxnSpPr>
          <p:nvPr/>
        </p:nvCxnSpPr>
        <p:spPr>
          <a:xfrm flipH="1" flipV="1">
            <a:off x="7740751" y="525993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线连接符 158">
            <a:extLst>
              <a:ext uri="{FF2B5EF4-FFF2-40B4-BE49-F238E27FC236}">
                <a16:creationId xmlns:a16="http://schemas.microsoft.com/office/drawing/2014/main" xmlns="" id="{FD1849BE-468D-E749-AF86-14B2A3AD676B}"/>
              </a:ext>
            </a:extLst>
          </p:cNvPr>
          <p:cNvCxnSpPr>
            <a:cxnSpLocks/>
            <a:stCxn id="156" idx="0"/>
            <a:endCxn id="148" idx="4"/>
          </p:cNvCxnSpPr>
          <p:nvPr/>
        </p:nvCxnSpPr>
        <p:spPr>
          <a:xfrm flipH="1" flipV="1">
            <a:off x="6681378" y="3960384"/>
            <a:ext cx="1059373" cy="9947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线连接符 159">
            <a:extLst>
              <a:ext uri="{FF2B5EF4-FFF2-40B4-BE49-F238E27FC236}">
                <a16:creationId xmlns:a16="http://schemas.microsoft.com/office/drawing/2014/main" xmlns="" id="{87FC241E-5606-0041-957F-54DD1CBD07D5}"/>
              </a:ext>
            </a:extLst>
          </p:cNvPr>
          <p:cNvCxnSpPr>
            <a:cxnSpLocks/>
            <a:stCxn id="151" idx="0"/>
            <a:endCxn id="148" idx="4"/>
          </p:cNvCxnSpPr>
          <p:nvPr/>
        </p:nvCxnSpPr>
        <p:spPr>
          <a:xfrm flipV="1">
            <a:off x="6676459" y="3960384"/>
            <a:ext cx="4919" cy="10052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线连接符 160">
            <a:extLst>
              <a:ext uri="{FF2B5EF4-FFF2-40B4-BE49-F238E27FC236}">
                <a16:creationId xmlns:a16="http://schemas.microsoft.com/office/drawing/2014/main" xmlns="" id="{0BC2BEE3-84D2-ED4F-878B-6B9F20A153A1}"/>
              </a:ext>
            </a:extLst>
          </p:cNvPr>
          <p:cNvCxnSpPr>
            <a:cxnSpLocks/>
            <a:stCxn id="148" idx="0"/>
            <a:endCxn id="164" idx="4"/>
          </p:cNvCxnSpPr>
          <p:nvPr/>
        </p:nvCxnSpPr>
        <p:spPr>
          <a:xfrm flipH="1" flipV="1">
            <a:off x="4538355" y="2155771"/>
            <a:ext cx="2143023" cy="1499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线连接符 161">
            <a:extLst>
              <a:ext uri="{FF2B5EF4-FFF2-40B4-BE49-F238E27FC236}">
                <a16:creationId xmlns:a16="http://schemas.microsoft.com/office/drawing/2014/main" xmlns="" id="{59280443-0F11-4B41-9BEB-DBD789224C23}"/>
              </a:ext>
            </a:extLst>
          </p:cNvPr>
          <p:cNvCxnSpPr>
            <a:cxnSpLocks/>
            <a:stCxn id="134" idx="0"/>
            <a:endCxn id="164" idx="4"/>
          </p:cNvCxnSpPr>
          <p:nvPr/>
        </p:nvCxnSpPr>
        <p:spPr>
          <a:xfrm flipH="1" flipV="1">
            <a:off x="4538355" y="2155771"/>
            <a:ext cx="4706109" cy="15049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线连接符 162">
            <a:extLst>
              <a:ext uri="{FF2B5EF4-FFF2-40B4-BE49-F238E27FC236}">
                <a16:creationId xmlns:a16="http://schemas.microsoft.com/office/drawing/2014/main" xmlns="" id="{35C3ACE2-A346-E247-B354-ED1FEF266398}"/>
              </a:ext>
            </a:extLst>
          </p:cNvPr>
          <p:cNvCxnSpPr>
            <a:cxnSpLocks/>
            <a:stCxn id="35" idx="0"/>
            <a:endCxn id="164" idx="4"/>
          </p:cNvCxnSpPr>
          <p:nvPr/>
        </p:nvCxnSpPr>
        <p:spPr>
          <a:xfrm flipV="1">
            <a:off x="3819916" y="2155771"/>
            <a:ext cx="718439" cy="15032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线连接符 166">
            <a:extLst>
              <a:ext uri="{FF2B5EF4-FFF2-40B4-BE49-F238E27FC236}">
                <a16:creationId xmlns:a16="http://schemas.microsoft.com/office/drawing/2014/main" xmlns="" id="{270DAD3F-5BD1-114F-9BCB-96D7576A28B2}"/>
              </a:ext>
            </a:extLst>
          </p:cNvPr>
          <p:cNvCxnSpPr>
            <a:cxnSpLocks/>
            <a:stCxn id="86" idx="0"/>
            <a:endCxn id="164" idx="4"/>
          </p:cNvCxnSpPr>
          <p:nvPr/>
        </p:nvCxnSpPr>
        <p:spPr>
          <a:xfrm flipV="1">
            <a:off x="1252282" y="2155771"/>
            <a:ext cx="3286073" cy="1481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线连接符 170">
            <a:extLst>
              <a:ext uri="{FF2B5EF4-FFF2-40B4-BE49-F238E27FC236}">
                <a16:creationId xmlns:a16="http://schemas.microsoft.com/office/drawing/2014/main" xmlns="" id="{A69F57B0-9D7B-5543-B28B-F2BD7A758EDC}"/>
              </a:ext>
            </a:extLst>
          </p:cNvPr>
          <p:cNvCxnSpPr>
            <a:cxnSpLocks/>
            <a:stCxn id="148" idx="0"/>
            <a:endCxn id="36" idx="4"/>
          </p:cNvCxnSpPr>
          <p:nvPr/>
        </p:nvCxnSpPr>
        <p:spPr>
          <a:xfrm flipH="1" flipV="1">
            <a:off x="2316574" y="2104534"/>
            <a:ext cx="4364804" cy="15510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线连接符 173">
            <a:extLst>
              <a:ext uri="{FF2B5EF4-FFF2-40B4-BE49-F238E27FC236}">
                <a16:creationId xmlns:a16="http://schemas.microsoft.com/office/drawing/2014/main" xmlns="" id="{FBDE3D2C-3C8B-684F-9435-9925D8338848}"/>
              </a:ext>
            </a:extLst>
          </p:cNvPr>
          <p:cNvCxnSpPr>
            <a:cxnSpLocks/>
            <a:stCxn id="134" idx="0"/>
            <a:endCxn id="36" idx="4"/>
          </p:cNvCxnSpPr>
          <p:nvPr/>
        </p:nvCxnSpPr>
        <p:spPr>
          <a:xfrm flipH="1" flipV="1">
            <a:off x="2316574" y="2104534"/>
            <a:ext cx="6927890" cy="15561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a16="http://schemas.microsoft.com/office/drawing/2014/main" xmlns="" id="{128FD6A5-9F23-3148-B97B-6423C263EA9F}"/>
              </a:ext>
            </a:extLst>
          </p:cNvPr>
          <p:cNvSpPr txBox="1"/>
          <p:nvPr/>
        </p:nvSpPr>
        <p:spPr>
          <a:xfrm>
            <a:off x="637580" y="48906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a:t>
            </a:r>
            <a:endParaRPr kumimoji="1" lang="zh-CN" altLang="en-US" sz="2400" b="1" dirty="0">
              <a:latin typeface="Times New Roman" panose="02020603050405020304" pitchFamily="18" charset="0"/>
              <a:cs typeface="Times New Roman" panose="02020603050405020304" pitchFamily="18" charset="0"/>
            </a:endParaRPr>
          </a:p>
        </p:txBody>
      </p:sp>
      <p:sp>
        <p:nvSpPr>
          <p:cNvPr id="178" name="文本框 177">
            <a:extLst>
              <a:ext uri="{FF2B5EF4-FFF2-40B4-BE49-F238E27FC236}">
                <a16:creationId xmlns:a16="http://schemas.microsoft.com/office/drawing/2014/main" xmlns="" id="{0BD26BDE-C67E-6946-A6EF-445FF4963E5B}"/>
              </a:ext>
            </a:extLst>
          </p:cNvPr>
          <p:cNvSpPr txBox="1"/>
          <p:nvPr/>
        </p:nvSpPr>
        <p:spPr>
          <a:xfrm>
            <a:off x="638767" y="3608582"/>
            <a:ext cx="570431" cy="369332"/>
          </a:xfrm>
          <a:prstGeom prst="rect">
            <a:avLst/>
          </a:prstGeom>
          <a:noFill/>
        </p:spPr>
        <p:txBody>
          <a:bodyPr wrap="square" lIns="0" tIns="0" rIns="0" bIns="0" rtlCol="0">
            <a:spAutoFit/>
          </a:bodyPr>
          <a:lstStyle/>
          <a:p>
            <a:r>
              <a:rPr kumimoji="1" lang="en-US" altLang="zh-CN" sz="2400" b="1">
                <a:latin typeface="Times New Roman" panose="02020603050405020304" pitchFamily="18" charset="0"/>
                <a:cs typeface="Times New Roman" panose="02020603050405020304" pitchFamily="18" charset="0"/>
              </a:rPr>
              <a:t>2 </a:t>
            </a:r>
            <a:endParaRPr kumimoji="1" lang="zh-CN" altLang="en-US" sz="2400" b="1" dirty="0">
              <a:latin typeface="Times New Roman" panose="02020603050405020304" pitchFamily="18" charset="0"/>
              <a:cs typeface="Times New Roman" panose="02020603050405020304" pitchFamily="18" charset="0"/>
            </a:endParaRPr>
          </a:p>
        </p:txBody>
      </p:sp>
      <p:sp>
        <p:nvSpPr>
          <p:cNvPr id="181" name="文本框 180">
            <a:extLst>
              <a:ext uri="{FF2B5EF4-FFF2-40B4-BE49-F238E27FC236}">
                <a16:creationId xmlns:a16="http://schemas.microsoft.com/office/drawing/2014/main" xmlns="" id="{B1ADFEB5-0EA8-9B49-9D8B-245DE3DE3401}"/>
              </a:ext>
            </a:extLst>
          </p:cNvPr>
          <p:cNvSpPr txBox="1"/>
          <p:nvPr/>
        </p:nvSpPr>
        <p:spPr>
          <a:xfrm>
            <a:off x="8131457" y="362523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9</a:t>
            </a:r>
            <a:endParaRPr kumimoji="1" lang="zh-CN" altLang="en-US" sz="2400" b="1" dirty="0">
              <a:latin typeface="Times New Roman" panose="02020603050405020304" pitchFamily="18" charset="0"/>
              <a:cs typeface="Times New Roman" panose="02020603050405020304" pitchFamily="18" charset="0"/>
            </a:endParaRPr>
          </a:p>
        </p:txBody>
      </p:sp>
      <p:sp>
        <p:nvSpPr>
          <p:cNvPr id="182" name="文本框 181">
            <a:extLst>
              <a:ext uri="{FF2B5EF4-FFF2-40B4-BE49-F238E27FC236}">
                <a16:creationId xmlns:a16="http://schemas.microsoft.com/office/drawing/2014/main" xmlns="" id="{43FD427D-A3AE-D444-9B78-34BD9AD289C2}"/>
              </a:ext>
            </a:extLst>
          </p:cNvPr>
          <p:cNvSpPr txBox="1"/>
          <p:nvPr/>
        </p:nvSpPr>
        <p:spPr>
          <a:xfrm>
            <a:off x="8098163" y="48732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10</a:t>
            </a:r>
            <a:endParaRPr kumimoji="1" lang="zh-CN" altLang="en-US" sz="2400" b="1" dirty="0">
              <a:latin typeface="Times New Roman" panose="02020603050405020304" pitchFamily="18" charset="0"/>
              <a:cs typeface="Times New Roman" panose="02020603050405020304" pitchFamily="18" charset="0"/>
            </a:endParaRPr>
          </a:p>
        </p:txBody>
      </p:sp>
      <p:sp>
        <p:nvSpPr>
          <p:cNvPr id="81" name="椭圆 80">
            <a:extLst>
              <a:ext uri="{FF2B5EF4-FFF2-40B4-BE49-F238E27FC236}">
                <a16:creationId xmlns:a16="http://schemas.microsoft.com/office/drawing/2014/main" xmlns="" id="{D1E67824-653C-E74B-968D-3A3D0E990C80}"/>
              </a:ext>
            </a:extLst>
          </p:cNvPr>
          <p:cNvSpPr/>
          <p:nvPr/>
        </p:nvSpPr>
        <p:spPr>
          <a:xfrm>
            <a:off x="2164174" y="3660678"/>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椭圆 99">
            <a:extLst>
              <a:ext uri="{FF2B5EF4-FFF2-40B4-BE49-F238E27FC236}">
                <a16:creationId xmlns:a16="http://schemas.microsoft.com/office/drawing/2014/main" xmlns="" id="{FE177A80-294D-D74F-9193-54F0F6931790}"/>
              </a:ext>
            </a:extLst>
          </p:cNvPr>
          <p:cNvSpPr/>
          <p:nvPr/>
        </p:nvSpPr>
        <p:spPr>
          <a:xfrm>
            <a:off x="4727528" y="365373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椭圆 100">
            <a:extLst>
              <a:ext uri="{FF2B5EF4-FFF2-40B4-BE49-F238E27FC236}">
                <a16:creationId xmlns:a16="http://schemas.microsoft.com/office/drawing/2014/main" xmlns="" id="{9671E381-8C9A-7249-8690-9A97FE6CEC37}"/>
              </a:ext>
            </a:extLst>
          </p:cNvPr>
          <p:cNvSpPr/>
          <p:nvPr/>
        </p:nvSpPr>
        <p:spPr>
          <a:xfrm>
            <a:off x="7597377" y="3664240"/>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a:extLst>
              <a:ext uri="{FF2B5EF4-FFF2-40B4-BE49-F238E27FC236}">
                <a16:creationId xmlns:a16="http://schemas.microsoft.com/office/drawing/2014/main" xmlns="" id="{D812FCEC-45C2-B344-801D-231FDC0CD8C9}"/>
              </a:ext>
            </a:extLst>
          </p:cNvPr>
          <p:cNvSpPr/>
          <p:nvPr/>
        </p:nvSpPr>
        <p:spPr>
          <a:xfrm>
            <a:off x="10155097" y="366999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5" name="直线连接符 104">
            <a:extLst>
              <a:ext uri="{FF2B5EF4-FFF2-40B4-BE49-F238E27FC236}">
                <a16:creationId xmlns:a16="http://schemas.microsoft.com/office/drawing/2014/main" xmlns="" id="{4C7B2CBB-05F8-1C48-BB82-81EFD7C255EE}"/>
              </a:ext>
            </a:extLst>
          </p:cNvPr>
          <p:cNvCxnSpPr>
            <a:cxnSpLocks/>
            <a:stCxn id="94" idx="0"/>
            <a:endCxn id="81" idx="4"/>
          </p:cNvCxnSpPr>
          <p:nvPr/>
        </p:nvCxnSpPr>
        <p:spPr>
          <a:xfrm flipV="1">
            <a:off x="2316574" y="3965478"/>
            <a:ext cx="0" cy="9691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a16="http://schemas.microsoft.com/office/drawing/2014/main" xmlns="" id="{4C7B2CBB-05F8-1C48-BB82-81EFD7C255EE}"/>
              </a:ext>
            </a:extLst>
          </p:cNvPr>
          <p:cNvCxnSpPr>
            <a:cxnSpLocks/>
            <a:stCxn id="89" idx="0"/>
            <a:endCxn id="81" idx="4"/>
          </p:cNvCxnSpPr>
          <p:nvPr/>
        </p:nvCxnSpPr>
        <p:spPr>
          <a:xfrm flipV="1">
            <a:off x="1252282" y="3965478"/>
            <a:ext cx="1064292" cy="9796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a16="http://schemas.microsoft.com/office/drawing/2014/main" xmlns="" id="{B2F72FF8-CB71-9440-8AB4-9B899631BE0A}"/>
              </a:ext>
            </a:extLst>
          </p:cNvPr>
          <p:cNvCxnSpPr>
            <a:cxnSpLocks/>
            <a:stCxn id="77" idx="0"/>
            <a:endCxn id="100" idx="4"/>
          </p:cNvCxnSpPr>
          <p:nvPr/>
        </p:nvCxnSpPr>
        <p:spPr>
          <a:xfrm flipH="1" flipV="1">
            <a:off x="4879928" y="3958530"/>
            <a:ext cx="3392" cy="9865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线连接符 110">
            <a:extLst>
              <a:ext uri="{FF2B5EF4-FFF2-40B4-BE49-F238E27FC236}">
                <a16:creationId xmlns:a16="http://schemas.microsoft.com/office/drawing/2014/main" xmlns="" id="{B2F72FF8-CB71-9440-8AB4-9B899631BE0A}"/>
              </a:ext>
            </a:extLst>
          </p:cNvPr>
          <p:cNvCxnSpPr>
            <a:cxnSpLocks/>
            <a:stCxn id="72" idx="0"/>
            <a:endCxn id="100" idx="4"/>
          </p:cNvCxnSpPr>
          <p:nvPr/>
        </p:nvCxnSpPr>
        <p:spPr>
          <a:xfrm flipV="1">
            <a:off x="3819028" y="3958530"/>
            <a:ext cx="1060900" cy="997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线连接符 114">
            <a:extLst>
              <a:ext uri="{FF2B5EF4-FFF2-40B4-BE49-F238E27FC236}">
                <a16:creationId xmlns:a16="http://schemas.microsoft.com/office/drawing/2014/main" xmlns="" id="{FD1849BE-468D-E749-AF86-14B2A3AD676B}"/>
              </a:ext>
            </a:extLst>
          </p:cNvPr>
          <p:cNvCxnSpPr>
            <a:cxnSpLocks/>
            <a:stCxn id="156" idx="0"/>
            <a:endCxn id="101" idx="4"/>
          </p:cNvCxnSpPr>
          <p:nvPr/>
        </p:nvCxnSpPr>
        <p:spPr>
          <a:xfrm flipV="1">
            <a:off x="7740751" y="3969040"/>
            <a:ext cx="9026" cy="986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线连接符 117">
            <a:extLst>
              <a:ext uri="{FF2B5EF4-FFF2-40B4-BE49-F238E27FC236}">
                <a16:creationId xmlns:a16="http://schemas.microsoft.com/office/drawing/2014/main" xmlns="" id="{FD1849BE-468D-E749-AF86-14B2A3AD676B}"/>
              </a:ext>
            </a:extLst>
          </p:cNvPr>
          <p:cNvCxnSpPr>
            <a:cxnSpLocks/>
            <a:stCxn id="151" idx="0"/>
            <a:endCxn id="101" idx="4"/>
          </p:cNvCxnSpPr>
          <p:nvPr/>
        </p:nvCxnSpPr>
        <p:spPr>
          <a:xfrm flipV="1">
            <a:off x="6676459" y="3969040"/>
            <a:ext cx="1073318" cy="996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线连接符 120">
            <a:extLst>
              <a:ext uri="{FF2B5EF4-FFF2-40B4-BE49-F238E27FC236}">
                <a16:creationId xmlns:a16="http://schemas.microsoft.com/office/drawing/2014/main" xmlns="" id="{FD1849BE-468D-E749-AF86-14B2A3AD676B}"/>
              </a:ext>
            </a:extLst>
          </p:cNvPr>
          <p:cNvCxnSpPr>
            <a:cxnSpLocks/>
            <a:stCxn id="138" idx="0"/>
            <a:endCxn id="103" idx="4"/>
          </p:cNvCxnSpPr>
          <p:nvPr/>
        </p:nvCxnSpPr>
        <p:spPr>
          <a:xfrm flipV="1">
            <a:off x="9243205" y="3974798"/>
            <a:ext cx="1064292" cy="10013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线连接符 124">
            <a:extLst>
              <a:ext uri="{FF2B5EF4-FFF2-40B4-BE49-F238E27FC236}">
                <a16:creationId xmlns:a16="http://schemas.microsoft.com/office/drawing/2014/main" xmlns="" id="{FD1849BE-468D-E749-AF86-14B2A3AD676B}"/>
              </a:ext>
            </a:extLst>
          </p:cNvPr>
          <p:cNvCxnSpPr>
            <a:cxnSpLocks/>
            <a:stCxn id="143" idx="0"/>
            <a:endCxn id="103" idx="4"/>
          </p:cNvCxnSpPr>
          <p:nvPr/>
        </p:nvCxnSpPr>
        <p:spPr>
          <a:xfrm flipV="1">
            <a:off x="10307497" y="3974798"/>
            <a:ext cx="0" cy="9908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椭圆 163">
            <a:extLst>
              <a:ext uri="{FF2B5EF4-FFF2-40B4-BE49-F238E27FC236}">
                <a16:creationId xmlns:a16="http://schemas.microsoft.com/office/drawing/2014/main" xmlns="" id="{BC6EE5D6-B812-5A44-8E2E-0D340A99F527}"/>
              </a:ext>
            </a:extLst>
          </p:cNvPr>
          <p:cNvSpPr/>
          <p:nvPr/>
        </p:nvSpPr>
        <p:spPr>
          <a:xfrm>
            <a:off x="4385955" y="1850971"/>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a:extLst>
              <a:ext uri="{FF2B5EF4-FFF2-40B4-BE49-F238E27FC236}">
                <a16:creationId xmlns:a16="http://schemas.microsoft.com/office/drawing/2014/main" xmlns="" id="{BC6EE5D6-B812-5A44-8E2E-0D340A99F527}"/>
              </a:ext>
            </a:extLst>
          </p:cNvPr>
          <p:cNvSpPr/>
          <p:nvPr/>
        </p:nvSpPr>
        <p:spPr>
          <a:xfrm>
            <a:off x="6891927" y="184919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6" name="直线连接符 165">
            <a:extLst>
              <a:ext uri="{FF2B5EF4-FFF2-40B4-BE49-F238E27FC236}">
                <a16:creationId xmlns:a16="http://schemas.microsoft.com/office/drawing/2014/main" xmlns="" id="{270DAD3F-5BD1-114F-9BCB-96D7576A28B2}"/>
              </a:ext>
            </a:extLst>
          </p:cNvPr>
          <p:cNvCxnSpPr>
            <a:cxnSpLocks/>
            <a:stCxn id="81" idx="0"/>
            <a:endCxn id="165" idx="4"/>
          </p:cNvCxnSpPr>
          <p:nvPr/>
        </p:nvCxnSpPr>
        <p:spPr>
          <a:xfrm flipV="1">
            <a:off x="2316574" y="2153995"/>
            <a:ext cx="4727753" cy="1506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线连接符 167">
            <a:extLst>
              <a:ext uri="{FF2B5EF4-FFF2-40B4-BE49-F238E27FC236}">
                <a16:creationId xmlns:a16="http://schemas.microsoft.com/office/drawing/2014/main" xmlns="" id="{270DAD3F-5BD1-114F-9BCB-96D7576A28B2}"/>
              </a:ext>
            </a:extLst>
          </p:cNvPr>
          <p:cNvCxnSpPr>
            <a:cxnSpLocks/>
            <a:stCxn id="81" idx="0"/>
            <a:endCxn id="135" idx="4"/>
          </p:cNvCxnSpPr>
          <p:nvPr/>
        </p:nvCxnSpPr>
        <p:spPr>
          <a:xfrm flipV="1">
            <a:off x="2316574" y="2142917"/>
            <a:ext cx="6926631" cy="15177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线连接符 168">
            <a:extLst>
              <a:ext uri="{FF2B5EF4-FFF2-40B4-BE49-F238E27FC236}">
                <a16:creationId xmlns:a16="http://schemas.microsoft.com/office/drawing/2014/main" xmlns="" id="{270DAD3F-5BD1-114F-9BCB-96D7576A28B2}"/>
              </a:ext>
            </a:extLst>
          </p:cNvPr>
          <p:cNvCxnSpPr>
            <a:cxnSpLocks/>
            <a:stCxn id="100" idx="0"/>
            <a:endCxn id="165" idx="4"/>
          </p:cNvCxnSpPr>
          <p:nvPr/>
        </p:nvCxnSpPr>
        <p:spPr>
          <a:xfrm flipV="1">
            <a:off x="4879928" y="2153995"/>
            <a:ext cx="2164399" cy="14997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线连接符 169">
            <a:extLst>
              <a:ext uri="{FF2B5EF4-FFF2-40B4-BE49-F238E27FC236}">
                <a16:creationId xmlns:a16="http://schemas.microsoft.com/office/drawing/2014/main" xmlns="" id="{270DAD3F-5BD1-114F-9BCB-96D7576A28B2}"/>
              </a:ext>
            </a:extLst>
          </p:cNvPr>
          <p:cNvCxnSpPr>
            <a:cxnSpLocks/>
            <a:stCxn id="100" idx="0"/>
            <a:endCxn id="135" idx="4"/>
          </p:cNvCxnSpPr>
          <p:nvPr/>
        </p:nvCxnSpPr>
        <p:spPr>
          <a:xfrm flipV="1">
            <a:off x="4879928" y="2142917"/>
            <a:ext cx="4363277" cy="1510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线连接符 171">
            <a:extLst>
              <a:ext uri="{FF2B5EF4-FFF2-40B4-BE49-F238E27FC236}">
                <a16:creationId xmlns:a16="http://schemas.microsoft.com/office/drawing/2014/main" xmlns="" id="{270DAD3F-5BD1-114F-9BCB-96D7576A28B2}"/>
              </a:ext>
            </a:extLst>
          </p:cNvPr>
          <p:cNvCxnSpPr>
            <a:cxnSpLocks/>
            <a:stCxn id="101" idx="0"/>
            <a:endCxn id="135" idx="4"/>
          </p:cNvCxnSpPr>
          <p:nvPr/>
        </p:nvCxnSpPr>
        <p:spPr>
          <a:xfrm flipV="1">
            <a:off x="7749777" y="2142917"/>
            <a:ext cx="1493428" cy="1521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线连接符 172">
            <a:extLst>
              <a:ext uri="{FF2B5EF4-FFF2-40B4-BE49-F238E27FC236}">
                <a16:creationId xmlns:a16="http://schemas.microsoft.com/office/drawing/2014/main" xmlns="" id="{270DAD3F-5BD1-114F-9BCB-96D7576A28B2}"/>
              </a:ext>
            </a:extLst>
          </p:cNvPr>
          <p:cNvCxnSpPr>
            <a:cxnSpLocks/>
            <a:stCxn id="101" idx="0"/>
            <a:endCxn id="165" idx="4"/>
          </p:cNvCxnSpPr>
          <p:nvPr/>
        </p:nvCxnSpPr>
        <p:spPr>
          <a:xfrm flipH="1" flipV="1">
            <a:off x="7044327" y="2153995"/>
            <a:ext cx="705450" cy="15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线连接符 174">
            <a:extLst>
              <a:ext uri="{FF2B5EF4-FFF2-40B4-BE49-F238E27FC236}">
                <a16:creationId xmlns:a16="http://schemas.microsoft.com/office/drawing/2014/main" xmlns="" id="{270DAD3F-5BD1-114F-9BCB-96D7576A28B2}"/>
              </a:ext>
            </a:extLst>
          </p:cNvPr>
          <p:cNvCxnSpPr>
            <a:cxnSpLocks/>
            <a:stCxn id="103" idx="0"/>
            <a:endCxn id="135" idx="4"/>
          </p:cNvCxnSpPr>
          <p:nvPr/>
        </p:nvCxnSpPr>
        <p:spPr>
          <a:xfrm flipH="1" flipV="1">
            <a:off x="9243205" y="2142917"/>
            <a:ext cx="1064292" cy="15270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线连接符 175">
            <a:extLst>
              <a:ext uri="{FF2B5EF4-FFF2-40B4-BE49-F238E27FC236}">
                <a16:creationId xmlns:a16="http://schemas.microsoft.com/office/drawing/2014/main" xmlns="" id="{270DAD3F-5BD1-114F-9BCB-96D7576A28B2}"/>
              </a:ext>
            </a:extLst>
          </p:cNvPr>
          <p:cNvCxnSpPr>
            <a:cxnSpLocks/>
            <a:stCxn id="103" idx="0"/>
            <a:endCxn id="165" idx="4"/>
          </p:cNvCxnSpPr>
          <p:nvPr/>
        </p:nvCxnSpPr>
        <p:spPr>
          <a:xfrm flipH="1" flipV="1">
            <a:off x="7044327" y="2153995"/>
            <a:ext cx="3263170" cy="15160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文本框 183">
            <a:extLst>
              <a:ext uri="{FF2B5EF4-FFF2-40B4-BE49-F238E27FC236}">
                <a16:creationId xmlns:a16="http://schemas.microsoft.com/office/drawing/2014/main" xmlns="" id="{0BD26BDE-C67E-6946-A6EF-445FF4963E5B}"/>
              </a:ext>
            </a:extLst>
          </p:cNvPr>
          <p:cNvSpPr txBox="1"/>
          <p:nvPr/>
        </p:nvSpPr>
        <p:spPr>
          <a:xfrm>
            <a:off x="2717283" y="361984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3 </a:t>
            </a:r>
            <a:endParaRPr kumimoji="1" lang="zh-CN" altLang="en-US" sz="2400" b="1" dirty="0">
              <a:latin typeface="Times New Roman" panose="02020603050405020304" pitchFamily="18" charset="0"/>
              <a:cs typeface="Times New Roman" panose="02020603050405020304" pitchFamily="18" charset="0"/>
            </a:endParaRPr>
          </a:p>
        </p:txBody>
      </p:sp>
      <p:sp>
        <p:nvSpPr>
          <p:cNvPr id="185" name="文本框 184">
            <a:extLst>
              <a:ext uri="{FF2B5EF4-FFF2-40B4-BE49-F238E27FC236}">
                <a16:creationId xmlns:a16="http://schemas.microsoft.com/office/drawing/2014/main" xmlns="" id="{0BD26BDE-C67E-6946-A6EF-445FF4963E5B}"/>
              </a:ext>
            </a:extLst>
          </p:cNvPr>
          <p:cNvSpPr txBox="1"/>
          <p:nvPr/>
        </p:nvSpPr>
        <p:spPr>
          <a:xfrm>
            <a:off x="2241690" y="13734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4 </a:t>
            </a:r>
            <a:endParaRPr kumimoji="1" lang="zh-CN" altLang="en-US" sz="2400" b="1" dirty="0">
              <a:latin typeface="Times New Roman" panose="02020603050405020304" pitchFamily="18" charset="0"/>
              <a:cs typeface="Times New Roman" panose="02020603050405020304" pitchFamily="18" charset="0"/>
            </a:endParaRPr>
          </a:p>
        </p:txBody>
      </p:sp>
      <p:sp>
        <p:nvSpPr>
          <p:cNvPr id="186" name="文本框 185">
            <a:extLst>
              <a:ext uri="{FF2B5EF4-FFF2-40B4-BE49-F238E27FC236}">
                <a16:creationId xmlns:a16="http://schemas.microsoft.com/office/drawing/2014/main" xmlns="" id="{0BD26BDE-C67E-6946-A6EF-445FF4963E5B}"/>
              </a:ext>
            </a:extLst>
          </p:cNvPr>
          <p:cNvSpPr txBox="1"/>
          <p:nvPr/>
        </p:nvSpPr>
        <p:spPr>
          <a:xfrm>
            <a:off x="4485119" y="14250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5 </a:t>
            </a:r>
            <a:endParaRPr kumimoji="1" lang="zh-CN" altLang="en-US" sz="2400" b="1" dirty="0">
              <a:latin typeface="Times New Roman" panose="02020603050405020304" pitchFamily="18" charset="0"/>
              <a:cs typeface="Times New Roman" panose="02020603050405020304" pitchFamily="18" charset="0"/>
            </a:endParaRPr>
          </a:p>
        </p:txBody>
      </p:sp>
      <p:sp>
        <p:nvSpPr>
          <p:cNvPr id="187" name="文本框 186">
            <a:extLst>
              <a:ext uri="{FF2B5EF4-FFF2-40B4-BE49-F238E27FC236}">
                <a16:creationId xmlns:a16="http://schemas.microsoft.com/office/drawing/2014/main" xmlns="" id="{0BD26BDE-C67E-6946-A6EF-445FF4963E5B}"/>
              </a:ext>
            </a:extLst>
          </p:cNvPr>
          <p:cNvSpPr txBox="1"/>
          <p:nvPr/>
        </p:nvSpPr>
        <p:spPr>
          <a:xfrm>
            <a:off x="6972926" y="141963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6 </a:t>
            </a:r>
            <a:endParaRPr kumimoji="1" lang="zh-CN" altLang="en-US" sz="2400" b="1" dirty="0">
              <a:latin typeface="Times New Roman" panose="02020603050405020304" pitchFamily="18" charset="0"/>
              <a:cs typeface="Times New Roman" panose="02020603050405020304" pitchFamily="18" charset="0"/>
            </a:endParaRPr>
          </a:p>
        </p:txBody>
      </p:sp>
      <p:sp>
        <p:nvSpPr>
          <p:cNvPr id="188" name="文本框 187">
            <a:extLst>
              <a:ext uri="{FF2B5EF4-FFF2-40B4-BE49-F238E27FC236}">
                <a16:creationId xmlns:a16="http://schemas.microsoft.com/office/drawing/2014/main" xmlns="" id="{0BD26BDE-C67E-6946-A6EF-445FF4963E5B}"/>
              </a:ext>
            </a:extLst>
          </p:cNvPr>
          <p:cNvSpPr txBox="1"/>
          <p:nvPr/>
        </p:nvSpPr>
        <p:spPr>
          <a:xfrm>
            <a:off x="9190247" y="141919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rPr>
              <a:t> </a:t>
            </a:r>
            <a:endParaRPr kumimoji="1" lang="zh-CN" altLang="en-US" sz="2400" b="1" dirty="0">
              <a:latin typeface="Times New Roman" panose="02020603050405020304" pitchFamily="18" charset="0"/>
              <a:cs typeface="Times New Roman" panose="02020603050405020304" pitchFamily="18" charset="0"/>
            </a:endParaRPr>
          </a:p>
        </p:txBody>
      </p:sp>
      <p:sp>
        <p:nvSpPr>
          <p:cNvPr id="189" name="文本框 188">
            <a:extLst>
              <a:ext uri="{FF2B5EF4-FFF2-40B4-BE49-F238E27FC236}">
                <a16:creationId xmlns:a16="http://schemas.microsoft.com/office/drawing/2014/main" xmlns="" id="{0BD26BDE-C67E-6946-A6EF-445FF4963E5B}"/>
              </a:ext>
            </a:extLst>
          </p:cNvPr>
          <p:cNvSpPr txBox="1"/>
          <p:nvPr/>
        </p:nvSpPr>
        <p:spPr>
          <a:xfrm>
            <a:off x="6143274" y="3616208"/>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8 </a:t>
            </a:r>
            <a:endParaRPr kumimoji="1"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66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sketch</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Directly sum up the result in each sketch</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841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1019</Words>
  <Application>Microsoft Macintosh PowerPoint</Application>
  <PresentationFormat>宽屏</PresentationFormat>
  <Paragraphs>205</Paragraphs>
  <Slides>33</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Cambria Math</vt:lpstr>
      <vt:lpstr>DengXian</vt:lpstr>
      <vt:lpstr>Mangal</vt:lpstr>
      <vt:lpstr>Times New Roman</vt:lpstr>
      <vt:lpstr>等线</vt:lpstr>
      <vt:lpstr>等线 Light</vt:lpstr>
      <vt:lpstr>Arial</vt:lpstr>
      <vt:lpstr>Office 主题​​</vt:lpstr>
      <vt:lpstr>High Accuracy Measurement over Multiple Dimensions</vt:lpstr>
      <vt:lpstr>1.1 Background and Motivation</vt:lpstr>
      <vt:lpstr>Dimensions</vt:lpstr>
      <vt:lpstr>Dimensions of traffic</vt:lpstr>
      <vt:lpstr>Dimensions of traffic</vt:lpstr>
      <vt:lpstr>Limitations</vt:lpstr>
      <vt:lpstr>Dimensions of sketch</vt:lpstr>
      <vt:lpstr>Topology</vt:lpstr>
      <vt:lpstr>Dimensions of sketch</vt:lpstr>
      <vt:lpstr>Limitations</vt:lpstr>
      <vt:lpstr>1.2 Our solution</vt:lpstr>
      <vt:lpstr>1.2 Our solution</vt:lpstr>
      <vt:lpstr>1.2 Our solution</vt:lpstr>
      <vt:lpstr>1.2 Our solution</vt:lpstr>
      <vt:lpstr>Aggregation-friendly</vt:lpstr>
      <vt:lpstr>Subset-Sum Estimation</vt:lpstr>
      <vt:lpstr>Subset-Sum Estimation</vt:lpstr>
      <vt:lpstr>Our solution</vt:lpstr>
      <vt:lpstr>3 Overview</vt:lpstr>
      <vt:lpstr>PowerPoint 演示文稿</vt:lpstr>
      <vt:lpstr>4.1 Basic Version</vt:lpstr>
      <vt:lpstr>Minimize variance sum locally</vt:lpstr>
      <vt:lpstr>Minimize variance sum locally</vt:lpstr>
      <vt:lpstr>Basic Version</vt:lpstr>
      <vt:lpstr>4.2 Optimization</vt:lpstr>
      <vt:lpstr>4.3 Aggregation</vt:lpstr>
      <vt:lpstr>Topology</vt:lpstr>
      <vt:lpstr>Tasks</vt:lpstr>
      <vt:lpstr>Platforms</vt:lpstr>
      <vt:lpstr>Backup Slides</vt:lpstr>
      <vt:lpstr>PowerPoint 演示文稿</vt:lpstr>
      <vt:lpstr>Compression</vt:lpstr>
      <vt:lpstr>PowerPoint 演示文稿</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Accuracy Measurement over Multiple Dimensions</dc:title>
  <dc:creator>Yinda Zhang</dc:creator>
  <cp:lastModifiedBy>Microsoft Office 用户</cp:lastModifiedBy>
  <cp:revision>55</cp:revision>
  <dcterms:created xsi:type="dcterms:W3CDTF">2020-11-02T04:03:44Z</dcterms:created>
  <dcterms:modified xsi:type="dcterms:W3CDTF">2020-11-24T12:45:40Z</dcterms:modified>
</cp:coreProperties>
</file>