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75" r:id="rId3"/>
    <p:sldId id="290" r:id="rId4"/>
    <p:sldId id="276" r:id="rId5"/>
    <p:sldId id="291" r:id="rId6"/>
    <p:sldId id="292" r:id="rId7"/>
    <p:sldId id="293" r:id="rId8"/>
    <p:sldId id="310" r:id="rId9"/>
    <p:sldId id="294" r:id="rId10"/>
    <p:sldId id="295" r:id="rId11"/>
    <p:sldId id="313" r:id="rId12"/>
    <p:sldId id="297" r:id="rId13"/>
    <p:sldId id="314" r:id="rId14"/>
    <p:sldId id="316" r:id="rId15"/>
    <p:sldId id="298" r:id="rId16"/>
    <p:sldId id="317" r:id="rId17"/>
    <p:sldId id="299" r:id="rId18"/>
    <p:sldId id="300" r:id="rId19"/>
    <p:sldId id="311" r:id="rId20"/>
    <p:sldId id="301" r:id="rId21"/>
    <p:sldId id="305" r:id="rId22"/>
    <p:sldId id="306" r:id="rId23"/>
    <p:sldId id="272" r:id="rId24"/>
    <p:sldId id="266" r:id="rId25"/>
    <p:sldId id="307" r:id="rId26"/>
    <p:sldId id="308" r:id="rId27"/>
    <p:sldId id="286" r:id="rId28"/>
    <p:sldId id="309" r:id="rId29"/>
    <p:sldId id="284" r:id="rId30"/>
    <p:sldId id="312" r:id="rId31"/>
    <p:sldId id="303" r:id="rId32"/>
    <p:sldId id="270" r:id="rId33"/>
    <p:sldId id="267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683"/>
  </p:normalViewPr>
  <p:slideViewPr>
    <p:cSldViewPr snapToGrid="0" snapToObjects="1">
      <p:cViewPr varScale="1">
        <p:scale>
          <a:sx n="89" d="100"/>
          <a:sy n="89" d="100"/>
        </p:scale>
        <p:origin x="19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BFD08-264E-BC42-B31A-43C170E46D22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FF701-B92C-4D41-B563-57A0FAD928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70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zh-CN" dirty="0" smtClean="0"/>
              <a:t>mean/median</a:t>
            </a:r>
          </a:p>
          <a:p>
            <a:pPr marL="228600" indent="-228600">
              <a:buAutoNum type="arabicPeriod"/>
            </a:pPr>
            <a:r>
              <a:rPr kumimoji="1" lang="en-US" altLang="zh-CN" dirty="0" smtClean="0"/>
              <a:t>Packet</a:t>
            </a:r>
            <a:r>
              <a:rPr kumimoji="1" lang="en-US" altLang="zh-CN" baseline="0" dirty="0" smtClean="0"/>
              <a:t> loss</a:t>
            </a:r>
          </a:p>
          <a:p>
            <a:pPr marL="228600" indent="-228600">
              <a:buAutoNum type="arabicPeriod"/>
            </a:pPr>
            <a:r>
              <a:rPr kumimoji="1" lang="en-US" altLang="zh-CN" baseline="0" smtClean="0"/>
              <a:t>Recovery information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FF701-B92C-4D41-B563-57A0FAD928F8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2970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435C22D-35E4-B947-ADF6-00125DADB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7849677-9272-9045-869B-295E7EF5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68DF367-ED9B-5746-B0DB-6BC688C7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95FA25B-82CF-364D-883D-80681076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CB9917D-1E0D-5348-BE09-E2A0BFCB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875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EC143AC-22CA-C44B-B2AB-6AB4ECB2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2CE0FE40-A78B-BA46-8E48-3D5CEC66A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8037842-4350-9646-ACB3-7E89E135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1FE0005-1CE3-3C4D-A396-67FC1762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A546223-2353-C141-93DA-8CE94DB6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012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6D7ABA00-7C40-6C42-827C-3F6D047E7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FC0E22B-A826-8249-AD03-05CBE4D4F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BDC99DB-BF84-2440-9025-EDB9245A8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23A4B03-8DB6-AE4D-AE5E-7D701C68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A39382E-8860-074D-AEAD-7DE3AB58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723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A9B5FA4-7E9B-254B-9E92-AE1F02C8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F40916E-4FE9-BA4C-AD1E-81E267306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A5F10E4-5A96-C547-AD3B-E023F7B0F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038B965-1852-B649-BBB8-AD8AD68D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DC077C2-15DD-D94C-8BD5-5B06DB9B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587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404CA93-C440-E44B-929C-C731C17C9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C2CE085-CBDA-0041-8BD8-5C7C11AB0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3D438EC-A47D-534B-89A1-F96DEF06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2A01CED-D50C-0A4E-ACB9-ED71CDB5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08820B1-E6CD-3A40-AD12-49AB8F2F3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506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E6F6C51-419C-E948-ACA0-593488FF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806FD09-7B14-6F4A-B0D0-D3C1908DC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BCD2F04-6605-8342-B3B1-6B26C814F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630F77F-F5C1-B142-90CC-2715570E4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3480D62-37C1-B546-BFBD-9A7068FF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752A4C7-74AF-E24E-87E2-D895B0C8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599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DD3590A-D582-0F4E-B1CF-3F6E4ABCC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B8A6F64-6571-FE4F-BC4E-B79B41D95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46F58F7-70E6-2642-ABF3-5292F2DEE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2619888D-CB40-7A45-A2C4-4E71D62E3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314E1B5F-168A-B64E-9A36-4834AD726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68FF3CEC-F3A0-B44C-9FDD-A9B6C94F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DFB9A91A-D2B2-434C-A86D-A18C6A51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5E5B93DB-94F5-B542-8562-5151BE94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624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9DE0189-037D-7147-98FE-2D3816DB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0A176BEA-B3F7-1D46-A411-498314E9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E4C4F3C-0760-694A-AAE0-153A1B3E3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2A02855C-8F2E-A647-AC5A-5C43FAC6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332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F4312BF6-3CD2-1E48-94A9-96F34741B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9704A619-3C17-9945-B8C5-D79D7BE5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442E965-5329-4342-8424-A8DA6D79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686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E38F93F-58B0-7644-8826-EC2948B9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9A0F107-0617-BA4C-8489-935713766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42A58D66-581F-6B4B-961F-EB8D7E00F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D86423E-9276-7C46-996D-2263741E1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1F9D0CC-C2F1-EE4F-9D55-B761FD19F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B313841-DAE9-5947-B754-BE08D39E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370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EB5E492-CE83-B94A-9FEC-A5781417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8497E7EE-B2A3-574C-B9F7-C2875C2D4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CB45320-992F-5144-A284-DFDDD157C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E95632B-AF60-B049-90F6-18FC1451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56AD-C17D-DC49-85EE-F81B0D89A3E6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7E06FA0-7780-C848-8308-56B582A1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35BD731-F1EE-5D4D-B6C8-B881BDFF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713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0FA6199F-BF2D-3C42-894C-2A6C4DFB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3864098E-C20A-0F46-8DF5-10DAF8956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014F0AA-AC9D-434A-8858-F3D6141B7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356AD-C17D-DC49-85EE-F81B0D89A3E6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C88CA23-A82A-2A41-B189-ACC6426E7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A690401-9402-154A-8E10-3254E10D5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C3E8E-A21F-4143-A6B3-301986F8ED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687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30.png"/><Relationship Id="rId5" Type="http://schemas.openxmlformats.org/officeDocument/2006/relationships/image" Target="../media/image170.png"/><Relationship Id="rId7" Type="http://schemas.openxmlformats.org/officeDocument/2006/relationships/image" Target="../media/image50.png"/><Relationship Id="rId8" Type="http://schemas.openxmlformats.org/officeDocument/2006/relationships/image" Target="../media/image190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0.png"/><Relationship Id="rId3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4" Type="http://schemas.openxmlformats.org/officeDocument/2006/relationships/image" Target="NULL"/><Relationship Id="rId5" Type="http://schemas.openxmlformats.org/officeDocument/2006/relationships/image" Target="NULL"/><Relationship Id="rId6" Type="http://schemas.openxmlformats.org/officeDocument/2006/relationships/image" Target="NULL"/><Relationship Id="rId7" Type="http://schemas.openxmlformats.org/officeDocument/2006/relationships/image" Target="NULL"/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2B7F225-D82E-EA49-AECB-7F06CB70B9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Measurement over Multiple Dimensions</a:t>
            </a:r>
            <a:endParaRPr kumimoji="1"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6D7C3E0B-2C67-534D-BB94-2B746F854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1734"/>
            <a:ext cx="9144000" cy="843838"/>
          </a:xfrm>
        </p:spPr>
        <p:txBody>
          <a:bodyPr/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Yinda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1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Count-Min &amp; Count sketch are not aggregation friendly</a:t>
            </a:r>
          </a:p>
          <a:p>
            <a:pPr lvl="1"/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mainly designed for single dimension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Error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∝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sum size of traffic pass each sketch</a:t>
            </a:r>
          </a:p>
          <a:p>
            <a:pPr lvl="1"/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Query in a wide range (do not know the exact range)</a:t>
            </a: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46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Our 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Min-granularity</a:t>
            </a: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5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Our 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Min-granularity</a:t>
            </a: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xmlns="" id="{F0405D1C-A876-8341-918E-A5D66A83827F}"/>
              </a:ext>
            </a:extLst>
          </p:cNvPr>
          <p:cNvSpPr txBox="1">
            <a:spLocks/>
          </p:cNvSpPr>
          <p:nvPr/>
        </p:nvSpPr>
        <p:spPr>
          <a:xfrm>
            <a:off x="838200" y="3605212"/>
            <a:ext cx="10515600" cy="2571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in-granularity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dimension already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contains enough information</a:t>
            </a: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17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Our 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89649"/>
              </p:ext>
            </p:extLst>
          </p:nvPr>
        </p:nvGraphicFramePr>
        <p:xfrm>
          <a:off x="631030" y="2148417"/>
          <a:ext cx="10929940" cy="2052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308"/>
                <a:gridCol w="4414838"/>
                <a:gridCol w="4445794"/>
              </a:tblGrid>
              <a:tr h="684036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Prior</a:t>
                      </a:r>
                      <a:r>
                        <a:rPr lang="en-US" altLang="zh-CN" sz="2800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Algorithms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Our solution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4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 of traffic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Measure</a:t>
                      </a:r>
                      <a:r>
                        <a:rPr lang="en-US" altLang="zh-CN" sz="2800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separately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Aggregate Min-granularity</a:t>
                      </a:r>
                      <a:endParaRPr lang="zh-CN" altLang="en-US" sz="280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40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 of sketch</a:t>
                      </a:r>
                      <a:endParaRPr lang="zh-CN" altLang="en-US" sz="280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Aggregate Min-granularity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Aggregate Min-granularity</a:t>
                      </a:r>
                      <a:endParaRPr lang="zh-CN" altLang="en-US" sz="280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0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Our 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31030" y="2148417"/>
          <a:ext cx="10929940" cy="2052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308"/>
                <a:gridCol w="4414838"/>
                <a:gridCol w="4445794"/>
              </a:tblGrid>
              <a:tr h="684036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Prior</a:t>
                      </a:r>
                      <a:r>
                        <a:rPr lang="en-US" altLang="zh-CN" sz="2800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Algorithms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Our solution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4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 of traffic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Measure</a:t>
                      </a:r>
                      <a:r>
                        <a:rPr lang="en-US" altLang="zh-CN" sz="2800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separately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Aggregate Min-granularity</a:t>
                      </a:r>
                      <a:endParaRPr lang="zh-CN" altLang="en-US" sz="280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840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aseline="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 of sketch</a:t>
                      </a:r>
                      <a:endParaRPr lang="zh-CN" altLang="en-US" sz="280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Aggregate Min-granularity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Aggregate Min-granularity</a:t>
                      </a:r>
                      <a:endParaRPr lang="zh-CN" altLang="en-US" sz="2800" dirty="0" smtClean="0">
                        <a:solidFill>
                          <a:schemeClr val="tx1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标题 1">
            <a:extLst>
              <a:ext uri="{FF2B5EF4-FFF2-40B4-BE49-F238E27FC236}">
                <a16:creationId xmlns:a16="http://schemas.microsoft.com/office/drawing/2014/main" xmlns="" id="{F0405D1C-A876-8341-918E-A5D66A83827F}"/>
              </a:ext>
            </a:extLst>
          </p:cNvPr>
          <p:cNvSpPr txBox="1">
            <a:spLocks/>
          </p:cNvSpPr>
          <p:nvPr/>
        </p:nvSpPr>
        <p:spPr>
          <a:xfrm>
            <a:off x="200025" y="4846637"/>
            <a:ext cx="49696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CN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Count/CM </a:t>
            </a:r>
            <a:r>
              <a:rPr kumimoji="1"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Sketch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F0405D1C-A876-8341-918E-A5D66A83827F}"/>
              </a:ext>
            </a:extLst>
          </p:cNvPr>
          <p:cNvSpPr txBox="1">
            <a:spLocks/>
          </p:cNvSpPr>
          <p:nvPr/>
        </p:nvSpPr>
        <p:spPr>
          <a:xfrm>
            <a:off x="6384132" y="4846637"/>
            <a:ext cx="49696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CN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Aggregation-Friendly </a:t>
            </a:r>
            <a:r>
              <a:rPr kumimoji="1"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4769645" y="5109558"/>
            <a:ext cx="1614487" cy="799720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08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Aggregation-friendly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Subset sum estimation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Variance sum minimization</a:t>
            </a: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35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Subset-Sum Estimation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If we have known the exact size of all traffic, we can directly calculate the optimal choice to achieve variance sum 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minimization</a:t>
            </a:r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4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Subset-Sum Estimation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If we have known the exact size of all traffic, we can directly calculate the optimal choice to achieve variance sum minimization</a:t>
            </a: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God’s perspective? -- unrealistic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Computation based on overall data? – low throughput</a:t>
            </a:r>
          </a:p>
          <a:p>
            <a:pPr lvl="1"/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78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Fit in sketch-based data structure</a:t>
            </a:r>
          </a:p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Minimize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variance sum locally</a:t>
            </a:r>
          </a:p>
        </p:txBody>
      </p:sp>
    </p:spTree>
    <p:extLst>
      <p:ext uri="{BB962C8B-B14F-4D97-AF65-F5344CB8AC3E}">
        <p14:creationId xmlns:p14="http://schemas.microsoft.com/office/powerpoint/2010/main" val="116591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623247C-369A-F04E-AEFA-A7F98653C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zh-CN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Overview</a:t>
            </a:r>
          </a:p>
        </p:txBody>
      </p:sp>
    </p:spTree>
    <p:extLst>
      <p:ext uri="{BB962C8B-B14F-4D97-AF65-F5344CB8AC3E}">
        <p14:creationId xmlns:p14="http://schemas.microsoft.com/office/powerpoint/2010/main" val="327962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99ED5833-B85B-4103-8A3B-CAB0308E6C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623247C-369A-F04E-AEFA-A7F98653C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zh-CN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Background and Motivation</a:t>
            </a:r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xmlns="" id="{0CF54521-CC0B-DF49-8831-759E7130C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22" y="2505720"/>
            <a:ext cx="4729861" cy="3346376"/>
          </a:xfrm>
          <a:prstGeom prst="rect">
            <a:avLst/>
          </a:prstGeom>
        </p:spPr>
      </p:pic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xmlns="" id="{3E5AE733-5896-9743-8A7E-09451E85D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6" y="3214889"/>
            <a:ext cx="5828261" cy="220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7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H="1">
            <a:off x="4010966" y="407582"/>
            <a:ext cx="2729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Applications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 flipH="1">
                <a:off x="94801" y="2217564"/>
                <a:ext cx="272990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800" dirty="0">
                    <a:latin typeface="Times New Roman" charset="0"/>
                    <a:ea typeface="Times New Roman" charset="0"/>
                    <a:cs typeface="Times New Roman" charset="0"/>
                  </a:rPr>
                  <a:t>Control Plane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/>
                      <m:t>§</m:t>
                    </m:r>
                  </m:oMath>
                </a14:m>
                <a:r>
                  <a:rPr kumimoji="1" lang="en-US" altLang="zh-CN" sz="2800" dirty="0">
                    <a:latin typeface="Times New Roman" charset="0"/>
                    <a:ea typeface="Times New Roman" charset="0"/>
                    <a:cs typeface="Times New Roman" charset="0"/>
                  </a:rPr>
                  <a:t>4.3</a:t>
                </a: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4801" y="2217564"/>
                <a:ext cx="2729905" cy="954107"/>
              </a:xfrm>
              <a:prstGeom prst="rect">
                <a:avLst/>
              </a:prstGeom>
              <a:blipFill rotWithShape="0">
                <a:blip r:embed="rId2"/>
                <a:stretch>
                  <a:fillRect t="-7051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连接符 14"/>
          <p:cNvCxnSpPr/>
          <p:nvPr/>
        </p:nvCxnSpPr>
        <p:spPr>
          <a:xfrm>
            <a:off x="766762" y="1500188"/>
            <a:ext cx="1014888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766762" y="3467096"/>
            <a:ext cx="1014888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 19"/>
          <p:cNvGrpSpPr/>
          <p:nvPr/>
        </p:nvGrpSpPr>
        <p:grpSpPr>
          <a:xfrm>
            <a:off x="7899993" y="2002960"/>
            <a:ext cx="2729905" cy="1166484"/>
            <a:chOff x="7860009" y="2202820"/>
            <a:chExt cx="2729905" cy="1166484"/>
          </a:xfrm>
        </p:grpSpPr>
        <p:sp>
          <p:nvSpPr>
            <p:cNvPr id="12" name="圆角矩形 11"/>
            <p:cNvSpPr/>
            <p:nvPr/>
          </p:nvSpPr>
          <p:spPr>
            <a:xfrm>
              <a:off x="8086724" y="2202820"/>
              <a:ext cx="2243137" cy="116648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flipH="1">
              <a:off x="7860009" y="2263274"/>
              <a:ext cx="272990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2800" dirty="0">
                  <a:latin typeface="Times New Roman" charset="0"/>
                  <a:ea typeface="Times New Roman" charset="0"/>
                  <a:cs typeface="Times New Roman" charset="0"/>
                </a:rPr>
                <a:t>Topology information</a:t>
              </a:r>
            </a:p>
          </p:txBody>
        </p:sp>
      </p:grpSp>
      <p:sp>
        <p:nvSpPr>
          <p:cNvPr id="19" name="矩形 18"/>
          <p:cNvSpPr/>
          <p:nvPr/>
        </p:nvSpPr>
        <p:spPr>
          <a:xfrm flipH="1">
            <a:off x="2381301" y="1034729"/>
            <a:ext cx="2321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Dimensions Requirements</a:t>
            </a:r>
          </a:p>
        </p:txBody>
      </p:sp>
      <p:sp>
        <p:nvSpPr>
          <p:cNvPr id="24" name="矩形 23"/>
          <p:cNvSpPr/>
          <p:nvPr/>
        </p:nvSpPr>
        <p:spPr>
          <a:xfrm>
            <a:off x="3667425" y="2231396"/>
            <a:ext cx="3501570" cy="66896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 flipH="1">
            <a:off x="4119107" y="2298264"/>
            <a:ext cx="2729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>
                <a:latin typeface="Times New Roman" charset="0"/>
                <a:ea typeface="Times New Roman" charset="0"/>
                <a:cs typeface="Times New Roman" charset="0"/>
              </a:rPr>
              <a:t>Aggregation</a:t>
            </a:r>
            <a:endParaRPr kumimoji="1"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矩形 25"/>
          <p:cNvSpPr/>
          <p:nvPr/>
        </p:nvSpPr>
        <p:spPr>
          <a:xfrm flipH="1">
            <a:off x="6016030" y="1034729"/>
            <a:ext cx="2321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>
                <a:latin typeface="Times New Roman" charset="0"/>
                <a:ea typeface="Times New Roman" charset="0"/>
                <a:cs typeface="Times New Roman" charset="0"/>
              </a:rPr>
              <a:t>Aggregation Result</a:t>
            </a:r>
            <a:endParaRPr kumimoji="1"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2" name="直线箭头连接符 31"/>
          <p:cNvCxnSpPr/>
          <p:nvPr/>
        </p:nvCxnSpPr>
        <p:spPr>
          <a:xfrm>
            <a:off x="4872038" y="1063304"/>
            <a:ext cx="0" cy="9615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rot="10800000">
            <a:off x="5967413" y="1063305"/>
            <a:ext cx="0" cy="961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 flipH="1" flipV="1">
            <a:off x="7363093" y="2606782"/>
            <a:ext cx="630982" cy="31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 flipH="1" flipV="1">
            <a:off x="5453212" y="3046466"/>
            <a:ext cx="0" cy="10683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 flipH="1">
            <a:off x="5277396" y="3048846"/>
            <a:ext cx="2321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>
                <a:latin typeface="Times New Roman" charset="0"/>
                <a:ea typeface="Times New Roman" charset="0"/>
                <a:cs typeface="Times New Roman" charset="0"/>
              </a:rPr>
              <a:t>Sketches</a:t>
            </a:r>
            <a:r>
              <a:rPr kumimoji="1"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Collection</a:t>
            </a:r>
          </a:p>
        </p:txBody>
      </p:sp>
      <p:sp>
        <p:nvSpPr>
          <p:cNvPr id="42" name="矩形 41"/>
          <p:cNvSpPr/>
          <p:nvPr/>
        </p:nvSpPr>
        <p:spPr>
          <a:xfrm flipH="1">
            <a:off x="7942857" y="3910500"/>
            <a:ext cx="23212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Measurement on min-granularity dimension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 flipH="1">
                <a:off x="173335" y="4545247"/>
                <a:ext cx="272990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800" dirty="0">
                    <a:latin typeface="Times New Roman" charset="0"/>
                    <a:ea typeface="Times New Roman" charset="0"/>
                    <a:cs typeface="Times New Roman" charset="0"/>
                  </a:rPr>
                  <a:t>Data Plane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/>
                      <m:t>§</m:t>
                    </m:r>
                  </m:oMath>
                </a14:m>
                <a:r>
                  <a:rPr kumimoji="1" lang="en-US" altLang="zh-CN" sz="2800" dirty="0">
                    <a:latin typeface="Times New Roman" charset="0"/>
                    <a:ea typeface="Times New Roman" charset="0"/>
                    <a:cs typeface="Times New Roman" charset="0"/>
                  </a:rPr>
                  <a:t>4.1,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/>
                      <m:t>§</m:t>
                    </m:r>
                  </m:oMath>
                </a14:m>
                <a:r>
                  <a:rPr kumimoji="1" lang="en-US" altLang="zh-CN" sz="2800" dirty="0">
                    <a:latin typeface="Times New Roman" charset="0"/>
                    <a:ea typeface="Times New Roman" charset="0"/>
                    <a:cs typeface="Times New Roman" charset="0"/>
                  </a:rPr>
                  <a:t>4.2</a:t>
                </a: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73335" y="4545247"/>
                <a:ext cx="2729905" cy="954107"/>
              </a:xfrm>
              <a:prstGeom prst="rect">
                <a:avLst/>
              </a:prstGeom>
              <a:blipFill>
                <a:blip r:embed="rId3"/>
                <a:stretch>
                  <a:fillRect t="-8000"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/>
          <p:cNvSpPr/>
          <p:nvPr/>
        </p:nvSpPr>
        <p:spPr>
          <a:xfrm>
            <a:off x="2817168" y="4260902"/>
            <a:ext cx="5272087" cy="2257425"/>
          </a:xfrm>
          <a:prstGeom prst="ellipse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912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Basic Version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BBD8331B-80DE-5E4F-9E00-439151926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90111"/>
              </p:ext>
            </p:extLst>
          </p:nvPr>
        </p:nvGraphicFramePr>
        <p:xfrm>
          <a:off x="2098851" y="371304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661790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5B4F8785-5EE0-884C-A840-D9ED4AA84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559765"/>
              </p:ext>
            </p:extLst>
          </p:nvPr>
        </p:nvGraphicFramePr>
        <p:xfrm>
          <a:off x="2098851" y="481691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661790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155A077A-D314-104E-9636-10BCB5AFF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778044"/>
              </p:ext>
            </p:extLst>
          </p:nvPr>
        </p:nvGraphicFramePr>
        <p:xfrm>
          <a:off x="2098851" y="592078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66179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id="{296B7145-B712-2440-A166-8D5BDDA90570}"/>
                  </a:ext>
                </a:extLst>
              </p:cNvPr>
              <p:cNvSpPr txBox="1"/>
              <p:nvPr/>
            </p:nvSpPr>
            <p:spPr>
              <a:xfrm>
                <a:off x="5340096" y="1939798"/>
                <a:ext cx="1955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800" b="1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8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zh-CN" sz="2800" b="1" i="1" smtClean="0">
                              <a:latin typeface="Cambria Math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800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800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96B7145-B712-2440-A166-8D5BDDA9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96" y="1939798"/>
                <a:ext cx="1955411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xmlns="" id="{E1DDCB3A-93A3-F947-8936-2FD7D8DCC488}"/>
              </a:ext>
            </a:extLst>
          </p:cNvPr>
          <p:cNvCxnSpPr>
            <a:stCxn id="12" idx="4"/>
          </p:cNvCxnSpPr>
          <p:nvPr/>
        </p:nvCxnSpPr>
        <p:spPr>
          <a:xfrm flipH="1">
            <a:off x="3588526" y="2483547"/>
            <a:ext cx="2743200" cy="1229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xmlns="" id="{AB28E39D-46A0-5B49-82B6-E57B9F0DD9FB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5577964" y="2483547"/>
            <a:ext cx="753762" cy="23333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xmlns="" id="{48149428-2E7B-484E-BD02-0820295C5E2F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6331726" y="2483547"/>
            <a:ext cx="2435311" cy="34372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xmlns="" id="{A8CB5AC8-59AE-C443-86CD-C750A4B240BC}"/>
                  </a:ext>
                </a:extLst>
              </p:cNvPr>
              <p:cNvSpPr txBox="1"/>
              <p:nvPr/>
            </p:nvSpPr>
            <p:spPr>
              <a:xfrm>
                <a:off x="3855225" y="2707762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8CB5AC8-59AE-C443-86CD-C750A4B24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225" y="2707762"/>
                <a:ext cx="1229498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xmlns="" id="{BD55B4B9-A03A-684D-8A7E-A30160DD9D94}"/>
                  </a:ext>
                </a:extLst>
              </p:cNvPr>
              <p:cNvSpPr txBox="1"/>
              <p:nvPr/>
            </p:nvSpPr>
            <p:spPr>
              <a:xfrm>
                <a:off x="4725347" y="4221859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D55B4B9-A03A-684D-8A7E-A30160DD9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347" y="4221859"/>
                <a:ext cx="1229498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xmlns="" id="{8A6A7549-DEB2-C640-8E38-B6182AB03239}"/>
                  </a:ext>
                </a:extLst>
              </p:cNvPr>
              <p:cNvSpPr txBox="1"/>
              <p:nvPr/>
            </p:nvSpPr>
            <p:spPr>
              <a:xfrm>
                <a:off x="8424137" y="5369603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A6A7549-DEB2-C640-8E38-B6182AB03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137" y="5369603"/>
                <a:ext cx="1229498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2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Minimize variance sum locally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838200" y="2366024"/>
                <a:ext cx="130493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, </m:t>
                          </m:r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66024"/>
                <a:ext cx="130493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869" r="-1869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2848084" y="2372500"/>
                <a:ext cx="130493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, </m:t>
                          </m:r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084" y="2372500"/>
                <a:ext cx="130493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402" r="-2336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5572125" y="2155806"/>
                <a:ext cx="5781675" cy="12448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6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360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3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zh-CN" sz="3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kumimoji="1" lang="zh-CN" altLang="en-US" sz="3200" dirty="0"/>
                            <m:t> </m:t>
                          </m:r>
                          <m:r>
                            <a:rPr kumimoji="1" lang="en-US" altLang="zh-CN" sz="3200" b="0" i="1" dirty="0" smtClean="0">
                              <a:latin typeface="Cambria Math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kumimoji="1" lang="en-US" altLang="zh-CN" sz="3200" i="1" dirty="0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b="0" i="1" dirty="0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sz="3200" b="0" i="1" dirty="0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3200" b="0" i="1" dirty="0" smtClean="0">
                              <a:latin typeface="Cambria Math" charset="0"/>
                            </a:rPr>
                            <m:t>,</m:t>
                          </m:r>
                          <m:f>
                            <m:fPr>
                              <m:ctrlPr>
                                <a:rPr kumimoji="1" lang="bg-BG" altLang="zh-CN" sz="3200" i="1" dirty="0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3200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b="0" i="1" dirty="0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sz="3200" b="0" i="1" dirty="0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CN" sz="3200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b="0" i="1" dirty="0" smtClean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CN" sz="3200" b="0" i="1" dirty="0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zh-CN" sz="3200" b="0" i="1" dirty="0" smtClean="0">
                              <a:latin typeface="Cambria Math" charset="0"/>
                            </a:rPr>
                            <m:t>)</m:t>
                          </m:r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3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36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36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800" i="1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125" y="2155806"/>
                <a:ext cx="5781675" cy="12448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xmlns="" id="{E1DDCB3A-93A3-F947-8936-2FD7D8DCC488}"/>
              </a:ext>
            </a:extLst>
          </p:cNvPr>
          <p:cNvCxnSpPr/>
          <p:nvPr/>
        </p:nvCxnSpPr>
        <p:spPr>
          <a:xfrm>
            <a:off x="2502158" y="3619835"/>
            <a:ext cx="0" cy="8798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 flipH="1" flipV="1">
            <a:off x="1476380" y="2778220"/>
            <a:ext cx="1011490" cy="841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/>
          <p:cNvCxnSpPr/>
          <p:nvPr/>
        </p:nvCxnSpPr>
        <p:spPr>
          <a:xfrm flipV="1">
            <a:off x="2487870" y="2784696"/>
            <a:ext cx="998394" cy="8416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462091" y="3022784"/>
                <a:ext cx="6077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091" y="3022784"/>
                <a:ext cx="607794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970580" y="3048091"/>
                <a:ext cx="6077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𝒑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580" y="3048091"/>
                <a:ext cx="607794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2078295" y="4542284"/>
                <a:ext cx="130493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𝒆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1" i="1" smtClean="0">
                          <a:latin typeface="Cambria Math" charset="0"/>
                        </a:rPr>
                        <m:t>,</m:t>
                      </m:r>
                      <m:sSup>
                        <m:sSup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𝒘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1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95" y="4542284"/>
                <a:ext cx="130493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572124" y="3626313"/>
                <a:ext cx="5781675" cy="12448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6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sz="360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3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zh-CN" sz="32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zh-CN" sz="3200" b="0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sz="3200" b="0" i="1">
                              <a:latin typeface="Cambria Math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kumimoji="1" lang="zh-CN" altLang="en-US" sz="3200" dirty="0"/>
                            <m:t> </m:t>
                          </m:r>
                          <m:r>
                            <a:rPr kumimoji="1" lang="en-US" altLang="zh-CN" sz="3200" b="0" i="1" dirty="0" smtClean="0">
                              <a:latin typeface="Cambria Math" charset="0"/>
                            </a:rPr>
                            <m:t>=(</m:t>
                          </m:r>
                          <m:sSub>
                            <m:sSubPr>
                              <m:ctrlPr>
                                <a:rPr kumimoji="1" lang="en-US" altLang="zh-CN" sz="3200" i="1" dirty="0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3200" b="0" i="1" dirty="0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sz="3200" b="0" i="1" dirty="0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sz="3200" b="0" i="1" dirty="0" smtClean="0">
                              <a:latin typeface="Cambria Math" charset="0"/>
                            </a:rPr>
                            <m:t>,</m:t>
                          </m:r>
                          <m:f>
                            <m:fPr>
                              <m:ctrlPr>
                                <a:rPr kumimoji="1" lang="bg-BG" altLang="zh-CN" sz="3200" i="1" dirty="0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3200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b="0" i="1" dirty="0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sz="3200" b="0" i="1" dirty="0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CN" sz="3200" i="1" dirty="0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3200" b="0" i="1" dirty="0" smtClean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CN" sz="3200" b="0" i="1" dirty="0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zh-CN" sz="3200" b="0" i="1" dirty="0" smtClean="0">
                              <a:latin typeface="Cambria Math" charset="0"/>
                            </a:rPr>
                            <m:t>)</m:t>
                          </m:r>
                          <m:r>
                            <a:rPr kumimoji="1" lang="en-US" altLang="zh-CN" sz="3200" b="0" i="1" smtClean="0">
                              <a:latin typeface="Cambria Math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zh-CN" sz="3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36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36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800" i="1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124" y="3626313"/>
                <a:ext cx="5781675" cy="124482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38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Minimize variance sum locally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275197" y="2422831"/>
                <a:ext cx="3553979" cy="1043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mr-IN" altLang="zh-CN" sz="2800" i="1" smtClean="0">
                              <a:latin typeface="Cambria Math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mr-IN" altLang="zh-CN" sz="2800" i="1" smtClean="0">
                                  <a:latin typeface="Cambria Math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mr-IN" altLang="zh-CN" sz="2800" i="0" smtClean="0"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mr-IN" altLang="zh-CN" sz="280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kumimoji="1" lang="en-US" altLang="zh-CN" sz="2800" i="1">
                                  <a:latin typeface="Cambria Math" charset="0"/>
                                </a:rPr>
                                <m:t>𝑉𝑎𝑟</m:t>
                              </m:r>
                              <m:r>
                                <a:rPr kumimoji="1" lang="en-US" altLang="zh-CN" sz="2800" i="1">
                                  <a:latin typeface="Cambria Math" charset="0"/>
                                </a:rPr>
                                <m:t>[</m:t>
                              </m:r>
                              <m:acc>
                                <m:accPr>
                                  <m:chr m:val="̂"/>
                                  <m:ctrlPr>
                                    <a:rPr kumimoji="1" lang="en-US" altLang="zh-CN" sz="28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kumimoji="1" lang="en-US" altLang="zh-CN" sz="28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800" i="1">
                                          <a:latin typeface="Cambria Math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1" lang="en-US" altLang="zh-CN" sz="28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]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kumimoji="1" lang="zh-CN" altLang="en-US" sz="2800" i="1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197" y="2422831"/>
                <a:ext cx="3553979" cy="104323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581000" y="3726111"/>
                <a:ext cx="3013446" cy="10530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28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2800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zh-CN" sz="2800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kumimoji="1" lang="zh-CN" altLang="en-US" sz="2800" i="1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00" y="3726111"/>
                <a:ext cx="3013446" cy="10530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7628879" y="2753811"/>
                <a:ext cx="3013446" cy="8054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bg-BG" altLang="zh-CN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zh-CN" altLang="en-US" sz="2800" i="1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879" y="2753811"/>
                <a:ext cx="3013446" cy="8054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7628879" y="3834898"/>
                <a:ext cx="301344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8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800" i="1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879" y="3834898"/>
                <a:ext cx="301344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箭头 5"/>
          <p:cNvSpPr/>
          <p:nvPr/>
        </p:nvSpPr>
        <p:spPr>
          <a:xfrm>
            <a:off x="5304419" y="3159364"/>
            <a:ext cx="1614487" cy="799720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328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059EDCB-DC67-1745-AF88-B526D92C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Version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D910C096-B1EA-2240-B136-E099017B1EA2}"/>
              </a:ext>
            </a:extLst>
          </p:cNvPr>
          <p:cNvGrpSpPr/>
          <p:nvPr/>
        </p:nvGrpSpPr>
        <p:grpSpPr>
          <a:xfrm>
            <a:off x="5538916" y="1690688"/>
            <a:ext cx="1229498" cy="508815"/>
            <a:chOff x="5538916" y="1690688"/>
            <a:chExt cx="1229498" cy="508815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5E44900A-AB87-AE4A-99AA-73285E49B958}"/>
                </a:ext>
              </a:extLst>
            </p:cNvPr>
            <p:cNvSpPr/>
            <p:nvPr/>
          </p:nvSpPr>
          <p:spPr>
            <a:xfrm>
              <a:off x="5881816" y="1690688"/>
              <a:ext cx="543698" cy="50881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xmlns="" id="{296B7145-B712-2440-A166-8D5BDDA90570}"/>
                    </a:ext>
                  </a:extLst>
                </p:cNvPr>
                <p:cNvSpPr txBox="1"/>
                <p:nvPr/>
              </p:nvSpPr>
              <p:spPr>
                <a:xfrm>
                  <a:off x="5538916" y="1741485"/>
                  <a:ext cx="122949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296B7145-B712-2440-A166-8D5BDDA905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8916" y="1741485"/>
                  <a:ext cx="1229498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xmlns="" id="{E1DDCB3A-93A3-F947-8936-2FD7D8DCC488}"/>
              </a:ext>
            </a:extLst>
          </p:cNvPr>
          <p:cNvCxnSpPr>
            <a:stCxn id="7" idx="4"/>
          </p:cNvCxnSpPr>
          <p:nvPr/>
        </p:nvCxnSpPr>
        <p:spPr>
          <a:xfrm flipH="1">
            <a:off x="3410465" y="2199503"/>
            <a:ext cx="2743200" cy="1229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xmlns="" id="{AB28E39D-46A0-5B49-82B6-E57B9F0DD9FB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5399903" y="2199503"/>
            <a:ext cx="753762" cy="23333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xmlns="" id="{48149428-2E7B-484E-BD02-0820295C5E2F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6153665" y="2199503"/>
            <a:ext cx="3479113" cy="3476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xmlns="" id="{A8CB5AC8-59AE-C443-86CD-C750A4B240BC}"/>
                  </a:ext>
                </a:extLst>
              </p:cNvPr>
              <p:cNvSpPr txBox="1"/>
              <p:nvPr/>
            </p:nvSpPr>
            <p:spPr>
              <a:xfrm>
                <a:off x="3677164" y="2423718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8CB5AC8-59AE-C443-86CD-C750A4B24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164" y="2423718"/>
                <a:ext cx="1229498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xmlns="" id="{BD55B4B9-A03A-684D-8A7E-A30160DD9D94}"/>
                  </a:ext>
                </a:extLst>
              </p:cNvPr>
              <p:cNvSpPr txBox="1"/>
              <p:nvPr/>
            </p:nvSpPr>
            <p:spPr>
              <a:xfrm>
                <a:off x="4547286" y="3937815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D55B4B9-A03A-684D-8A7E-A30160DD9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286" y="3937815"/>
                <a:ext cx="1229498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xmlns="" id="{8A6A7549-DEB2-C640-8E38-B6182AB03239}"/>
                  </a:ext>
                </a:extLst>
              </p:cNvPr>
              <p:cNvSpPr txBox="1"/>
              <p:nvPr/>
            </p:nvSpPr>
            <p:spPr>
              <a:xfrm>
                <a:off x="9289878" y="5104202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A6A7549-DEB2-C640-8E38-B6182AB03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9878" y="5104202"/>
                <a:ext cx="1229498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xmlns="" id="{A5BC4791-7FDA-154B-B84C-640757DB2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634999"/>
              </p:ext>
            </p:extLst>
          </p:nvPr>
        </p:nvGraphicFramePr>
        <p:xfrm>
          <a:off x="1920790" y="3429000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6617908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xmlns="" id="{5A134B61-04E4-4B41-A5FB-A6F3E458B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217274"/>
              </p:ext>
            </p:extLst>
          </p:nvPr>
        </p:nvGraphicFramePr>
        <p:xfrm>
          <a:off x="1920790" y="4531362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6617908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xmlns="" id="{424DCAD3-3D07-554E-B7A4-D9329A7C0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20194"/>
              </p:ext>
            </p:extLst>
          </p:nvPr>
        </p:nvGraphicFramePr>
        <p:xfrm>
          <a:off x="1920790" y="5675535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66179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xmlns="" id="{AB798EC8-B843-054F-B83E-F046B17C0EA0}"/>
                  </a:ext>
                </a:extLst>
              </p:cNvPr>
              <p:cNvSpPr txBox="1"/>
              <p:nvPr/>
            </p:nvSpPr>
            <p:spPr>
              <a:xfrm>
                <a:off x="2710591" y="2877819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B798EC8-B843-054F-B83E-F046B17C0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591" y="2877819"/>
                <a:ext cx="1229498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xmlns="" id="{27D3CC6B-6AA1-2940-8DBA-6F5947FC4C24}"/>
                  </a:ext>
                </a:extLst>
              </p:cNvPr>
              <p:cNvSpPr txBox="1"/>
              <p:nvPr/>
            </p:nvSpPr>
            <p:spPr>
              <a:xfrm>
                <a:off x="5267067" y="4076714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7D3CC6B-6AA1-2940-8DBA-6F5947FC4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067" y="4076714"/>
                <a:ext cx="1229498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xmlns="" id="{30AF67DF-91B8-944B-BA09-4410CB07B996}"/>
                  </a:ext>
                </a:extLst>
              </p:cNvPr>
              <p:cNvSpPr txBox="1"/>
              <p:nvPr/>
            </p:nvSpPr>
            <p:spPr>
              <a:xfrm>
                <a:off x="8548129" y="5301765"/>
                <a:ext cx="1229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0AF67DF-91B8-944B-BA09-4410CB07B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129" y="5301765"/>
                <a:ext cx="1229498" cy="369332"/>
              </a:xfrm>
              <a:prstGeom prst="rect">
                <a:avLst/>
              </a:prstGeom>
              <a:blipFill>
                <a:blip r:embed="rId9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xmlns="" id="{A5F9490A-F97E-694F-A85B-353E781F38F6}"/>
                  </a:ext>
                </a:extLst>
              </p:cNvPr>
              <p:cNvSpPr txBox="1"/>
              <p:nvPr/>
            </p:nvSpPr>
            <p:spPr>
              <a:xfrm>
                <a:off x="1631261" y="2608384"/>
                <a:ext cx="1229498" cy="6354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num>
                        <m:den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𝑪𝒐𝒖𝒏𝒕</m:t>
                          </m:r>
                        </m:den>
                      </m:f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5F9490A-F97E-694F-A85B-353E781F3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261" y="2608384"/>
                <a:ext cx="1229498" cy="635430"/>
              </a:xfrm>
              <a:prstGeom prst="rect">
                <a:avLst/>
              </a:prstGeom>
              <a:blipFill>
                <a:blip r:embed="rId10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66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4.2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2672759" y="2274871"/>
                <a:ext cx="6040623" cy="10693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28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2800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kumimoji="1" lang="en-US" altLang="zh-CN" sz="2800" i="1">
                              <a:latin typeface="Cambria Math" charset="0"/>
                            </a:rPr>
                            <m:t>𝑉𝑎𝑟</m:t>
                          </m:r>
                          <m:r>
                            <a:rPr kumimoji="1" lang="en-US" altLang="zh-CN" sz="2800" i="1">
                              <a:latin typeface="Cambria Math" charset="0"/>
                            </a:rPr>
                            <m:t>[</m:t>
                          </m:r>
                          <m:acc>
                            <m:accPr>
                              <m:chr m:val="̂"/>
                              <m:ctrlPr>
                                <a:rPr kumimoji="1" lang="en-US" altLang="zh-CN" sz="28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kumimoji="1" lang="en-US" altLang="zh-CN" sz="2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i="1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sz="2800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kumimoji="1" lang="en-US" altLang="zh-CN" sz="2800" i="1">
                              <a:latin typeface="Cambria Math" charset="0"/>
                            </a:rPr>
                            <m:t>]</m:t>
                          </m:r>
                        </m:e>
                      </m:nary>
                      <m:r>
                        <a:rPr kumimoji="1" lang="en-US" altLang="zh-CN" sz="28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cs-CZ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cs-CZ" altLang="zh-CN" sz="2800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 2</m:t>
                              </m:r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 , </m:t>
                              </m:r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  </m:t>
                                  </m:r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      0      ,</m:t>
                              </m:r>
                              <m:r>
                                <a:rPr kumimoji="1" lang="en-US" altLang="zh-CN" sz="2800" i="1">
                                  <a:latin typeface="Cambria Math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zh-CN" sz="2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</a:rPr>
                                    <m:t>  </m:t>
                                  </m:r>
                                  <m:r>
                                    <a:rPr kumimoji="1" lang="en-US" altLang="zh-CN" sz="2800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zh-CN" sz="28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sz="2800" b="0" i="1" smtClean="0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sz="28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800" i="1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zh-CN" sz="28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zh-CN" altLang="en-US" sz="2800" i="1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759" y="2274871"/>
                <a:ext cx="6040623" cy="10693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 flipH="1">
                <a:off x="3656605" y="4349413"/>
                <a:ext cx="4072932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marR="0" lvl="0" indent="-51435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zh-CN" sz="28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→</m:t>
                        </m:r>
                        <m:r>
                          <a:rPr kumimoji="1" lang="en-US" altLang="zh-CN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800" b="0" i="1" smtClean="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sz="28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514350" marR="0" lvl="0" indent="-51435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kumimoji="1" lang="mr-IN" altLang="zh-CN" sz="2800" i="1" smtClean="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mr-IN" altLang="zh-CN" sz="280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limLowPr>
                          <m:e>
                            <m:sSub>
                              <m:sSubPr>
                                <m:ctrlPr>
                                  <a:rPr kumimoji="1" lang="en-US" altLang="zh-CN" sz="28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8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8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kumimoji="1" lang="mr-IN" altLang="zh-CN" sz="2800" i="0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min</m:t>
                            </m:r>
                          </m:e>
                          <m:lim>
                            <m:r>
                              <a:rPr kumimoji="1" lang="en-US" altLang="zh-CN" sz="28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kumimoji="1" lang="en-US" altLang="zh-CN" sz="28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kumimoji="1" lang="en-US" altLang="zh-CN" sz="28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656605" y="4349413"/>
                <a:ext cx="4072932" cy="9541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1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4.3 Aggregation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Different query method/error bound?</a:t>
            </a:r>
          </a:p>
        </p:txBody>
      </p:sp>
    </p:spTree>
    <p:extLst>
      <p:ext uri="{BB962C8B-B14F-4D97-AF65-F5344CB8AC3E}">
        <p14:creationId xmlns:p14="http://schemas.microsoft.com/office/powerpoint/2010/main" val="64553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BD3BC95-97FB-854B-BC45-4D2B05EC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Topology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FE177A80-294D-D74F-9193-54F0F6931790}"/>
              </a:ext>
            </a:extLst>
          </p:cNvPr>
          <p:cNvSpPr/>
          <p:nvPr/>
        </p:nvSpPr>
        <p:spPr>
          <a:xfrm>
            <a:off x="3667516" y="365898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xmlns="" id="{BC6EE5D6-B812-5A44-8E2E-0D340A99F527}"/>
              </a:ext>
            </a:extLst>
          </p:cNvPr>
          <p:cNvSpPr/>
          <p:nvPr/>
        </p:nvSpPr>
        <p:spPr>
          <a:xfrm>
            <a:off x="2164174" y="1799734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xmlns="" id="{76DC12EF-3E78-4744-B092-2511D4394ED4}"/>
              </a:ext>
            </a:extLst>
          </p:cNvPr>
          <p:cNvSpPr/>
          <p:nvPr/>
        </p:nvSpPr>
        <p:spPr>
          <a:xfrm>
            <a:off x="3441972" y="5885788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xmlns="" id="{1CBCA22F-4911-4144-B568-385765FDD372}"/>
              </a:ext>
            </a:extLst>
          </p:cNvPr>
          <p:cNvSpPr/>
          <p:nvPr/>
        </p:nvSpPr>
        <p:spPr>
          <a:xfrm>
            <a:off x="3884724" y="5885788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xmlns="" id="{CD70E9C7-E090-FC47-B17E-B628E54D05FA}"/>
              </a:ext>
            </a:extLst>
          </p:cNvPr>
          <p:cNvSpPr/>
          <p:nvPr/>
        </p:nvSpPr>
        <p:spPr>
          <a:xfrm>
            <a:off x="3666628" y="495562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xmlns="" id="{8F3893D3-96CB-E14C-B718-FF139035D674}"/>
              </a:ext>
            </a:extLst>
          </p:cNvPr>
          <p:cNvCxnSpPr>
            <a:cxnSpLocks/>
            <a:stCxn id="70" idx="0"/>
            <a:endCxn id="72" idx="4"/>
          </p:cNvCxnSpPr>
          <p:nvPr/>
        </p:nvCxnSpPr>
        <p:spPr>
          <a:xfrm flipV="1">
            <a:off x="3593058" y="5260422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xmlns="" id="{0FAEEE3F-00C1-C94A-97FA-CE21D40B8CB7}"/>
              </a:ext>
            </a:extLst>
          </p:cNvPr>
          <p:cNvCxnSpPr>
            <a:cxnSpLocks/>
            <a:stCxn id="71" idx="0"/>
            <a:endCxn id="72" idx="4"/>
          </p:cNvCxnSpPr>
          <p:nvPr/>
        </p:nvCxnSpPr>
        <p:spPr>
          <a:xfrm flipH="1" flipV="1">
            <a:off x="3819028" y="5260422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xmlns="" id="{E75CA6BA-015B-014E-AB8A-35BF63F8E901}"/>
              </a:ext>
            </a:extLst>
          </p:cNvPr>
          <p:cNvSpPr/>
          <p:nvPr/>
        </p:nvSpPr>
        <p:spPr>
          <a:xfrm>
            <a:off x="4506264" y="587527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xmlns="" id="{51D6FEDD-A53E-A24B-BE7E-092955A49847}"/>
              </a:ext>
            </a:extLst>
          </p:cNvPr>
          <p:cNvSpPr/>
          <p:nvPr/>
        </p:nvSpPr>
        <p:spPr>
          <a:xfrm>
            <a:off x="4949016" y="587527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xmlns="" id="{28C8ED9E-0A7A-F143-9504-88BA23264A68}"/>
              </a:ext>
            </a:extLst>
          </p:cNvPr>
          <p:cNvSpPr/>
          <p:nvPr/>
        </p:nvSpPr>
        <p:spPr>
          <a:xfrm>
            <a:off x="4730920" y="494511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xmlns="" id="{D7C680DE-E525-3D4F-B145-B7C61368168A}"/>
              </a:ext>
            </a:extLst>
          </p:cNvPr>
          <p:cNvCxnSpPr>
            <a:cxnSpLocks/>
            <a:stCxn id="75" idx="0"/>
            <a:endCxn id="77" idx="4"/>
          </p:cNvCxnSpPr>
          <p:nvPr/>
        </p:nvCxnSpPr>
        <p:spPr>
          <a:xfrm flipV="1">
            <a:off x="4657350" y="5249913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xmlns="" id="{52E496C5-2194-5540-8B69-4A614CB2C695}"/>
              </a:ext>
            </a:extLst>
          </p:cNvPr>
          <p:cNvCxnSpPr>
            <a:cxnSpLocks/>
            <a:stCxn id="76" idx="0"/>
            <a:endCxn id="77" idx="4"/>
          </p:cNvCxnSpPr>
          <p:nvPr/>
        </p:nvCxnSpPr>
        <p:spPr>
          <a:xfrm flipH="1" flipV="1">
            <a:off x="4883320" y="5249913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xmlns="" id="{B2F72FF8-CB71-9440-8AB4-9B899631BE0A}"/>
              </a:ext>
            </a:extLst>
          </p:cNvPr>
          <p:cNvCxnSpPr>
            <a:cxnSpLocks/>
            <a:stCxn id="77" idx="0"/>
            <a:endCxn id="35" idx="4"/>
          </p:cNvCxnSpPr>
          <p:nvPr/>
        </p:nvCxnSpPr>
        <p:spPr>
          <a:xfrm flipH="1" flipV="1">
            <a:off x="3819916" y="3963786"/>
            <a:ext cx="1063404" cy="9813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xmlns="" id="{CB8ECDB2-18F6-ED40-BF29-0E4204300FF1}"/>
              </a:ext>
            </a:extLst>
          </p:cNvPr>
          <p:cNvCxnSpPr>
            <a:cxnSpLocks/>
            <a:stCxn id="72" idx="0"/>
            <a:endCxn id="35" idx="4"/>
          </p:cNvCxnSpPr>
          <p:nvPr/>
        </p:nvCxnSpPr>
        <p:spPr>
          <a:xfrm flipV="1">
            <a:off x="3819028" y="3963786"/>
            <a:ext cx="888" cy="9918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xmlns="" id="{D1E67824-653C-E74B-968D-3A3D0E990C80}"/>
              </a:ext>
            </a:extLst>
          </p:cNvPr>
          <p:cNvSpPr/>
          <p:nvPr/>
        </p:nvSpPr>
        <p:spPr>
          <a:xfrm>
            <a:off x="1099882" y="3636883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xmlns="" id="{CE639E0C-5CED-7845-B8E2-188D7E851CD1}"/>
              </a:ext>
            </a:extLst>
          </p:cNvPr>
          <p:cNvSpPr/>
          <p:nvPr/>
        </p:nvSpPr>
        <p:spPr>
          <a:xfrm>
            <a:off x="875226" y="5875279"/>
            <a:ext cx="302172" cy="29428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xmlns="" id="{ED911405-A61F-AF48-87AF-11B13D5DAF38}"/>
              </a:ext>
            </a:extLst>
          </p:cNvPr>
          <p:cNvSpPr/>
          <p:nvPr/>
        </p:nvSpPr>
        <p:spPr>
          <a:xfrm>
            <a:off x="1317978" y="587527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xmlns="" id="{451C4244-70E6-4542-8B8C-950146583A1D}"/>
              </a:ext>
            </a:extLst>
          </p:cNvPr>
          <p:cNvSpPr/>
          <p:nvPr/>
        </p:nvSpPr>
        <p:spPr>
          <a:xfrm>
            <a:off x="1099882" y="4945113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xmlns="" id="{D8A0E0E2-635A-C94E-AED8-A6524FE9CF46}"/>
              </a:ext>
            </a:extLst>
          </p:cNvPr>
          <p:cNvCxnSpPr>
            <a:cxnSpLocks/>
            <a:stCxn id="87" idx="0"/>
            <a:endCxn id="89" idx="4"/>
          </p:cNvCxnSpPr>
          <p:nvPr/>
        </p:nvCxnSpPr>
        <p:spPr>
          <a:xfrm flipV="1">
            <a:off x="1026312" y="5249913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xmlns="" id="{91DCF7F9-7067-4742-AAE9-5541B02DA910}"/>
              </a:ext>
            </a:extLst>
          </p:cNvPr>
          <p:cNvCxnSpPr>
            <a:cxnSpLocks/>
            <a:stCxn id="88" idx="0"/>
            <a:endCxn id="89" idx="4"/>
          </p:cNvCxnSpPr>
          <p:nvPr/>
        </p:nvCxnSpPr>
        <p:spPr>
          <a:xfrm flipH="1" flipV="1">
            <a:off x="1252282" y="5249913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xmlns="" id="{60E7D525-D61D-134B-B62D-5B76DDCC14F5}"/>
              </a:ext>
            </a:extLst>
          </p:cNvPr>
          <p:cNvSpPr/>
          <p:nvPr/>
        </p:nvSpPr>
        <p:spPr>
          <a:xfrm>
            <a:off x="1939518" y="5864770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xmlns="" id="{A8800A96-5B4C-5445-B173-27E1FC332247}"/>
              </a:ext>
            </a:extLst>
          </p:cNvPr>
          <p:cNvSpPr/>
          <p:nvPr/>
        </p:nvSpPr>
        <p:spPr>
          <a:xfrm>
            <a:off x="2382270" y="5864770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EB4A5D39-59E0-BC46-A35D-1B10808219D4}"/>
              </a:ext>
            </a:extLst>
          </p:cNvPr>
          <p:cNvSpPr/>
          <p:nvPr/>
        </p:nvSpPr>
        <p:spPr>
          <a:xfrm>
            <a:off x="2164174" y="493460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xmlns="" id="{5A6A792C-A19D-8D40-B56B-9279B5CE0D85}"/>
              </a:ext>
            </a:extLst>
          </p:cNvPr>
          <p:cNvCxnSpPr>
            <a:cxnSpLocks/>
            <a:stCxn id="92" idx="0"/>
            <a:endCxn id="94" idx="4"/>
          </p:cNvCxnSpPr>
          <p:nvPr/>
        </p:nvCxnSpPr>
        <p:spPr>
          <a:xfrm flipV="1">
            <a:off x="2090604" y="5239404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xmlns="" id="{D5A10680-6902-4244-B81A-7EBDAED0CFDF}"/>
              </a:ext>
            </a:extLst>
          </p:cNvPr>
          <p:cNvCxnSpPr>
            <a:cxnSpLocks/>
            <a:stCxn id="93" idx="0"/>
            <a:endCxn id="94" idx="4"/>
          </p:cNvCxnSpPr>
          <p:nvPr/>
        </p:nvCxnSpPr>
        <p:spPr>
          <a:xfrm flipH="1" flipV="1">
            <a:off x="2316574" y="5239404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xmlns="" id="{4C7B2CBB-05F8-1C48-BB82-81EFD7C255EE}"/>
              </a:ext>
            </a:extLst>
          </p:cNvPr>
          <p:cNvCxnSpPr>
            <a:cxnSpLocks/>
            <a:stCxn id="94" idx="0"/>
            <a:endCxn id="86" idx="4"/>
          </p:cNvCxnSpPr>
          <p:nvPr/>
        </p:nvCxnSpPr>
        <p:spPr>
          <a:xfrm flipH="1" flipV="1">
            <a:off x="1252282" y="3941683"/>
            <a:ext cx="1064292" cy="9929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xmlns="" id="{BCCCD3ED-50F1-7A49-8FF2-C0393660C362}"/>
              </a:ext>
            </a:extLst>
          </p:cNvPr>
          <p:cNvCxnSpPr>
            <a:cxnSpLocks/>
            <a:stCxn id="89" idx="0"/>
            <a:endCxn id="86" idx="4"/>
          </p:cNvCxnSpPr>
          <p:nvPr/>
        </p:nvCxnSpPr>
        <p:spPr>
          <a:xfrm flipV="1">
            <a:off x="1252282" y="3941683"/>
            <a:ext cx="0" cy="10034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xmlns="" id="{54CA5F68-92C8-D245-B66B-0A8135500154}"/>
              </a:ext>
            </a:extLst>
          </p:cNvPr>
          <p:cNvCxnSpPr>
            <a:cxnSpLocks/>
            <a:stCxn id="86" idx="0"/>
            <a:endCxn id="36" idx="4"/>
          </p:cNvCxnSpPr>
          <p:nvPr/>
        </p:nvCxnSpPr>
        <p:spPr>
          <a:xfrm flipV="1">
            <a:off x="1252282" y="2104534"/>
            <a:ext cx="1064292" cy="15323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xmlns="" id="{D25792AE-BA15-4C4D-9B9B-E8116F709353}"/>
              </a:ext>
            </a:extLst>
          </p:cNvPr>
          <p:cNvCxnSpPr>
            <a:cxnSpLocks/>
            <a:stCxn id="35" idx="0"/>
            <a:endCxn id="36" idx="4"/>
          </p:cNvCxnSpPr>
          <p:nvPr/>
        </p:nvCxnSpPr>
        <p:spPr>
          <a:xfrm flipH="1" flipV="1">
            <a:off x="2316574" y="2104534"/>
            <a:ext cx="1503342" cy="15544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椭圆 133">
            <a:extLst>
              <a:ext uri="{FF2B5EF4-FFF2-40B4-BE49-F238E27FC236}">
                <a16:creationId xmlns:a16="http://schemas.microsoft.com/office/drawing/2014/main" xmlns="" id="{D812FCEC-45C2-B344-801D-231FDC0CD8C9}"/>
              </a:ext>
            </a:extLst>
          </p:cNvPr>
          <p:cNvSpPr/>
          <p:nvPr/>
        </p:nvSpPr>
        <p:spPr>
          <a:xfrm>
            <a:off x="9092064" y="3660678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xmlns="" id="{45853432-1967-0E48-92F5-0FE48174D819}"/>
              </a:ext>
            </a:extLst>
          </p:cNvPr>
          <p:cNvSpPr/>
          <p:nvPr/>
        </p:nvSpPr>
        <p:spPr>
          <a:xfrm>
            <a:off x="9090805" y="1838117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xmlns="" id="{53905ACF-99DD-F742-B3F9-98736B3484DB}"/>
              </a:ext>
            </a:extLst>
          </p:cNvPr>
          <p:cNvSpPr/>
          <p:nvPr/>
        </p:nvSpPr>
        <p:spPr>
          <a:xfrm>
            <a:off x="8866149" y="5906318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xmlns="" id="{B89B761A-F90C-EE46-9B43-C6656AC2353C}"/>
              </a:ext>
            </a:extLst>
          </p:cNvPr>
          <p:cNvSpPr/>
          <p:nvPr/>
        </p:nvSpPr>
        <p:spPr>
          <a:xfrm>
            <a:off x="9308901" y="5906318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xmlns="" id="{1C8B860B-F86D-4B4B-9193-876CD7DC0907}"/>
              </a:ext>
            </a:extLst>
          </p:cNvPr>
          <p:cNvSpPr/>
          <p:nvPr/>
        </p:nvSpPr>
        <p:spPr>
          <a:xfrm>
            <a:off x="9090805" y="497615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xmlns="" id="{38202E17-7B59-C649-865C-21D4F76A306D}"/>
              </a:ext>
            </a:extLst>
          </p:cNvPr>
          <p:cNvCxnSpPr>
            <a:cxnSpLocks/>
            <a:stCxn id="136" idx="0"/>
            <a:endCxn id="138" idx="4"/>
          </p:cNvCxnSpPr>
          <p:nvPr/>
        </p:nvCxnSpPr>
        <p:spPr>
          <a:xfrm flipV="1">
            <a:off x="9017235" y="5280952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xmlns="" id="{A686937A-936E-D841-80F9-D60C793716A1}"/>
              </a:ext>
            </a:extLst>
          </p:cNvPr>
          <p:cNvCxnSpPr>
            <a:cxnSpLocks/>
            <a:stCxn id="137" idx="0"/>
            <a:endCxn id="138" idx="4"/>
          </p:cNvCxnSpPr>
          <p:nvPr/>
        </p:nvCxnSpPr>
        <p:spPr>
          <a:xfrm flipH="1" flipV="1">
            <a:off x="9243205" y="5280952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xmlns="" id="{D3476BC9-3617-2349-AD3A-4D84C847071B}"/>
              </a:ext>
            </a:extLst>
          </p:cNvPr>
          <p:cNvSpPr/>
          <p:nvPr/>
        </p:nvSpPr>
        <p:spPr>
          <a:xfrm>
            <a:off x="9930441" y="589580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xmlns="" id="{35D61483-E1EA-2F47-A87D-5C5DAAF4C881}"/>
              </a:ext>
            </a:extLst>
          </p:cNvPr>
          <p:cNvSpPr/>
          <p:nvPr/>
        </p:nvSpPr>
        <p:spPr>
          <a:xfrm>
            <a:off x="10373193" y="589580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xmlns="" id="{E2395878-95EC-F440-B899-6DB2E3106F63}"/>
              </a:ext>
            </a:extLst>
          </p:cNvPr>
          <p:cNvSpPr/>
          <p:nvPr/>
        </p:nvSpPr>
        <p:spPr>
          <a:xfrm>
            <a:off x="10155097" y="496564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4" name="直线连接符 143">
            <a:extLst>
              <a:ext uri="{FF2B5EF4-FFF2-40B4-BE49-F238E27FC236}">
                <a16:creationId xmlns:a16="http://schemas.microsoft.com/office/drawing/2014/main" xmlns="" id="{CD20C65D-F06D-DD44-B428-C81AA47372D7}"/>
              </a:ext>
            </a:extLst>
          </p:cNvPr>
          <p:cNvCxnSpPr>
            <a:cxnSpLocks/>
            <a:stCxn id="141" idx="0"/>
            <a:endCxn id="143" idx="4"/>
          </p:cNvCxnSpPr>
          <p:nvPr/>
        </p:nvCxnSpPr>
        <p:spPr>
          <a:xfrm flipV="1">
            <a:off x="10081527" y="5270443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xmlns="" id="{4A9E221B-42B3-C740-B0F0-1A2B9833930E}"/>
              </a:ext>
            </a:extLst>
          </p:cNvPr>
          <p:cNvCxnSpPr>
            <a:cxnSpLocks/>
            <a:stCxn id="142" idx="0"/>
            <a:endCxn id="143" idx="4"/>
          </p:cNvCxnSpPr>
          <p:nvPr/>
        </p:nvCxnSpPr>
        <p:spPr>
          <a:xfrm flipH="1" flipV="1">
            <a:off x="10307497" y="5270443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xmlns="" id="{A7B7AC7C-9690-9944-B1FE-CBA8452577D4}"/>
              </a:ext>
            </a:extLst>
          </p:cNvPr>
          <p:cNvCxnSpPr>
            <a:cxnSpLocks/>
            <a:stCxn id="143" idx="0"/>
            <a:endCxn id="134" idx="4"/>
          </p:cNvCxnSpPr>
          <p:nvPr/>
        </p:nvCxnSpPr>
        <p:spPr>
          <a:xfrm flipH="1" flipV="1">
            <a:off x="9244464" y="3965478"/>
            <a:ext cx="1063033" cy="10001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xmlns="" id="{6D66B493-EBF1-EC42-BE0A-D44EB359DE35}"/>
              </a:ext>
            </a:extLst>
          </p:cNvPr>
          <p:cNvCxnSpPr>
            <a:cxnSpLocks/>
            <a:stCxn id="138" idx="0"/>
            <a:endCxn id="134" idx="4"/>
          </p:cNvCxnSpPr>
          <p:nvPr/>
        </p:nvCxnSpPr>
        <p:spPr>
          <a:xfrm flipV="1">
            <a:off x="9243205" y="3965478"/>
            <a:ext cx="1259" cy="1010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>
            <a:extLst>
              <a:ext uri="{FF2B5EF4-FFF2-40B4-BE49-F238E27FC236}">
                <a16:creationId xmlns:a16="http://schemas.microsoft.com/office/drawing/2014/main" xmlns="" id="{9671E381-8C9A-7249-8690-9A97FE6CEC37}"/>
              </a:ext>
            </a:extLst>
          </p:cNvPr>
          <p:cNvSpPr/>
          <p:nvPr/>
        </p:nvSpPr>
        <p:spPr>
          <a:xfrm>
            <a:off x="6528978" y="3655584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xmlns="" id="{88213569-380C-704D-8320-D89BC8332040}"/>
              </a:ext>
            </a:extLst>
          </p:cNvPr>
          <p:cNvSpPr/>
          <p:nvPr/>
        </p:nvSpPr>
        <p:spPr>
          <a:xfrm>
            <a:off x="6299403" y="589580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xmlns="" id="{CC2D48BD-2F54-1846-9FE6-B2926D606B96}"/>
              </a:ext>
            </a:extLst>
          </p:cNvPr>
          <p:cNvSpPr/>
          <p:nvPr/>
        </p:nvSpPr>
        <p:spPr>
          <a:xfrm>
            <a:off x="6742155" y="589580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xmlns="" id="{CC3C0616-22E1-C94C-8B56-7F7DD53DC4D3}"/>
              </a:ext>
            </a:extLst>
          </p:cNvPr>
          <p:cNvSpPr/>
          <p:nvPr/>
        </p:nvSpPr>
        <p:spPr>
          <a:xfrm>
            <a:off x="6524059" y="496564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xmlns="" id="{60B11272-6AB9-CA4C-B732-26120A0C2D95}"/>
              </a:ext>
            </a:extLst>
          </p:cNvPr>
          <p:cNvCxnSpPr>
            <a:cxnSpLocks/>
            <a:stCxn id="149" idx="0"/>
            <a:endCxn id="151" idx="4"/>
          </p:cNvCxnSpPr>
          <p:nvPr/>
        </p:nvCxnSpPr>
        <p:spPr>
          <a:xfrm flipV="1">
            <a:off x="6450489" y="5270443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xmlns="" id="{ED220DF5-351F-AF4A-BFC5-E3A9ACFD304F}"/>
              </a:ext>
            </a:extLst>
          </p:cNvPr>
          <p:cNvCxnSpPr>
            <a:cxnSpLocks/>
            <a:stCxn id="150" idx="0"/>
            <a:endCxn id="151" idx="4"/>
          </p:cNvCxnSpPr>
          <p:nvPr/>
        </p:nvCxnSpPr>
        <p:spPr>
          <a:xfrm flipH="1" flipV="1">
            <a:off x="6676459" y="5270443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>
            <a:extLst>
              <a:ext uri="{FF2B5EF4-FFF2-40B4-BE49-F238E27FC236}">
                <a16:creationId xmlns:a16="http://schemas.microsoft.com/office/drawing/2014/main" xmlns="" id="{4B8DE2BB-3A6E-E14F-8864-AA75D7DDD0E9}"/>
              </a:ext>
            </a:extLst>
          </p:cNvPr>
          <p:cNvSpPr/>
          <p:nvPr/>
        </p:nvSpPr>
        <p:spPr>
          <a:xfrm>
            <a:off x="7363695" y="5885300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xmlns="" id="{72AE0033-0163-7044-AE9F-701DB78B7EF9}"/>
              </a:ext>
            </a:extLst>
          </p:cNvPr>
          <p:cNvSpPr/>
          <p:nvPr/>
        </p:nvSpPr>
        <p:spPr>
          <a:xfrm>
            <a:off x="7806447" y="5885300"/>
            <a:ext cx="302172" cy="29428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xmlns="" id="{8ABA1EAD-85CF-F84F-AE56-875490D8D171}"/>
              </a:ext>
            </a:extLst>
          </p:cNvPr>
          <p:cNvSpPr/>
          <p:nvPr/>
        </p:nvSpPr>
        <p:spPr>
          <a:xfrm>
            <a:off x="7588351" y="4955134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7" name="直线连接符 156">
            <a:extLst>
              <a:ext uri="{FF2B5EF4-FFF2-40B4-BE49-F238E27FC236}">
                <a16:creationId xmlns:a16="http://schemas.microsoft.com/office/drawing/2014/main" xmlns="" id="{2C4DA044-EEA3-2648-9022-9D4B646E54CE}"/>
              </a:ext>
            </a:extLst>
          </p:cNvPr>
          <p:cNvCxnSpPr>
            <a:cxnSpLocks/>
            <a:stCxn id="154" idx="0"/>
            <a:endCxn id="156" idx="4"/>
          </p:cNvCxnSpPr>
          <p:nvPr/>
        </p:nvCxnSpPr>
        <p:spPr>
          <a:xfrm flipV="1">
            <a:off x="7514781" y="5259934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xmlns="" id="{678F7910-1BFB-1C48-A5F5-C6B0119E35A2}"/>
              </a:ext>
            </a:extLst>
          </p:cNvPr>
          <p:cNvCxnSpPr>
            <a:cxnSpLocks/>
            <a:stCxn id="155" idx="0"/>
            <a:endCxn id="156" idx="4"/>
          </p:cNvCxnSpPr>
          <p:nvPr/>
        </p:nvCxnSpPr>
        <p:spPr>
          <a:xfrm flipH="1" flipV="1">
            <a:off x="7740751" y="5259934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xmlns="" id="{FD1849BE-468D-E749-AF86-14B2A3AD676B}"/>
              </a:ext>
            </a:extLst>
          </p:cNvPr>
          <p:cNvCxnSpPr>
            <a:cxnSpLocks/>
            <a:stCxn id="156" idx="0"/>
            <a:endCxn id="148" idx="4"/>
          </p:cNvCxnSpPr>
          <p:nvPr/>
        </p:nvCxnSpPr>
        <p:spPr>
          <a:xfrm flipH="1" flipV="1">
            <a:off x="6681378" y="3960384"/>
            <a:ext cx="1059373" cy="9947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xmlns="" id="{87FC241E-5606-0041-957F-54DD1CBD07D5}"/>
              </a:ext>
            </a:extLst>
          </p:cNvPr>
          <p:cNvCxnSpPr>
            <a:cxnSpLocks/>
            <a:stCxn id="151" idx="0"/>
            <a:endCxn id="148" idx="4"/>
          </p:cNvCxnSpPr>
          <p:nvPr/>
        </p:nvCxnSpPr>
        <p:spPr>
          <a:xfrm flipV="1">
            <a:off x="6676459" y="3960384"/>
            <a:ext cx="4919" cy="10052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线连接符 160">
            <a:extLst>
              <a:ext uri="{FF2B5EF4-FFF2-40B4-BE49-F238E27FC236}">
                <a16:creationId xmlns:a16="http://schemas.microsoft.com/office/drawing/2014/main" xmlns="" id="{0BC2BEE3-84D2-ED4F-878B-6B9F20A153A1}"/>
              </a:ext>
            </a:extLst>
          </p:cNvPr>
          <p:cNvCxnSpPr>
            <a:cxnSpLocks/>
            <a:stCxn id="148" idx="0"/>
            <a:endCxn id="164" idx="4"/>
          </p:cNvCxnSpPr>
          <p:nvPr/>
        </p:nvCxnSpPr>
        <p:spPr>
          <a:xfrm flipH="1" flipV="1">
            <a:off x="4538355" y="2155771"/>
            <a:ext cx="2143023" cy="14998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线连接符 161">
            <a:extLst>
              <a:ext uri="{FF2B5EF4-FFF2-40B4-BE49-F238E27FC236}">
                <a16:creationId xmlns:a16="http://schemas.microsoft.com/office/drawing/2014/main" xmlns="" id="{59280443-0F11-4B41-9BEB-DBD789224C23}"/>
              </a:ext>
            </a:extLst>
          </p:cNvPr>
          <p:cNvCxnSpPr>
            <a:cxnSpLocks/>
            <a:stCxn id="134" idx="0"/>
            <a:endCxn id="164" idx="4"/>
          </p:cNvCxnSpPr>
          <p:nvPr/>
        </p:nvCxnSpPr>
        <p:spPr>
          <a:xfrm flipH="1" flipV="1">
            <a:off x="4538355" y="2155771"/>
            <a:ext cx="4706109" cy="15049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xmlns="" id="{35C3ACE2-A346-E247-B354-ED1FEF266398}"/>
              </a:ext>
            </a:extLst>
          </p:cNvPr>
          <p:cNvCxnSpPr>
            <a:cxnSpLocks/>
            <a:stCxn id="35" idx="0"/>
            <a:endCxn id="164" idx="4"/>
          </p:cNvCxnSpPr>
          <p:nvPr/>
        </p:nvCxnSpPr>
        <p:spPr>
          <a:xfrm flipV="1">
            <a:off x="3819916" y="2155771"/>
            <a:ext cx="718439" cy="15032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xmlns="" id="{270DAD3F-5BD1-114F-9BCB-96D7576A28B2}"/>
              </a:ext>
            </a:extLst>
          </p:cNvPr>
          <p:cNvCxnSpPr>
            <a:cxnSpLocks/>
            <a:stCxn id="86" idx="0"/>
            <a:endCxn id="164" idx="4"/>
          </p:cNvCxnSpPr>
          <p:nvPr/>
        </p:nvCxnSpPr>
        <p:spPr>
          <a:xfrm flipV="1">
            <a:off x="1252282" y="2155771"/>
            <a:ext cx="3286073" cy="14811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线连接符 170">
            <a:extLst>
              <a:ext uri="{FF2B5EF4-FFF2-40B4-BE49-F238E27FC236}">
                <a16:creationId xmlns:a16="http://schemas.microsoft.com/office/drawing/2014/main" xmlns="" id="{A69F57B0-9D7B-5543-B28B-F2BD7A758EDC}"/>
              </a:ext>
            </a:extLst>
          </p:cNvPr>
          <p:cNvCxnSpPr>
            <a:cxnSpLocks/>
            <a:stCxn id="148" idx="0"/>
            <a:endCxn id="36" idx="4"/>
          </p:cNvCxnSpPr>
          <p:nvPr/>
        </p:nvCxnSpPr>
        <p:spPr>
          <a:xfrm flipH="1" flipV="1">
            <a:off x="2316574" y="2104534"/>
            <a:ext cx="4364804" cy="15510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线连接符 173">
            <a:extLst>
              <a:ext uri="{FF2B5EF4-FFF2-40B4-BE49-F238E27FC236}">
                <a16:creationId xmlns:a16="http://schemas.microsoft.com/office/drawing/2014/main" xmlns="" id="{FBDE3D2C-3C8B-684F-9435-9925D8338848}"/>
              </a:ext>
            </a:extLst>
          </p:cNvPr>
          <p:cNvCxnSpPr>
            <a:cxnSpLocks/>
            <a:stCxn id="134" idx="0"/>
            <a:endCxn id="36" idx="4"/>
          </p:cNvCxnSpPr>
          <p:nvPr/>
        </p:nvCxnSpPr>
        <p:spPr>
          <a:xfrm flipH="1" flipV="1">
            <a:off x="2316574" y="2104534"/>
            <a:ext cx="6927890" cy="1556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>
            <a:extLst>
              <a:ext uri="{FF2B5EF4-FFF2-40B4-BE49-F238E27FC236}">
                <a16:creationId xmlns:a16="http://schemas.microsoft.com/office/drawing/2014/main" xmlns="" id="{128FD6A5-9F23-3148-B97B-6423C263EA9F}"/>
              </a:ext>
            </a:extLst>
          </p:cNvPr>
          <p:cNvSpPr txBox="1"/>
          <p:nvPr/>
        </p:nvSpPr>
        <p:spPr>
          <a:xfrm>
            <a:off x="637580" y="4890602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xmlns="" id="{0BD26BDE-C67E-6946-A6EF-445FF4963E5B}"/>
              </a:ext>
            </a:extLst>
          </p:cNvPr>
          <p:cNvSpPr txBox="1"/>
          <p:nvPr/>
        </p:nvSpPr>
        <p:spPr>
          <a:xfrm>
            <a:off x="638767" y="3608582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xmlns="" id="{B1ADFEB5-0EA8-9B49-9D8B-245DE3DE3401}"/>
              </a:ext>
            </a:extLst>
          </p:cNvPr>
          <p:cNvSpPr txBox="1"/>
          <p:nvPr/>
        </p:nvSpPr>
        <p:spPr>
          <a:xfrm>
            <a:off x="8131457" y="3625234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xmlns="" id="{43FD427D-A3AE-D444-9B78-34BD9AD289C2}"/>
              </a:ext>
            </a:extLst>
          </p:cNvPr>
          <p:cNvSpPr txBox="1"/>
          <p:nvPr/>
        </p:nvSpPr>
        <p:spPr>
          <a:xfrm>
            <a:off x="8098163" y="4873277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xmlns="" id="{3F3E9AD1-90DC-0E44-AD0E-A1BA45CD1F16}"/>
                  </a:ext>
                </a:extLst>
              </p:cNvPr>
              <p:cNvSpPr txBox="1"/>
              <p:nvPr/>
            </p:nvSpPr>
            <p:spPr>
              <a:xfrm>
                <a:off x="4035810" y="707408"/>
                <a:ext cx="676568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kumimoji="1" lang="en-US" altLang="zh-CN" sz="2400" b="1" i="1" smtClean="0">
                          <a:latin typeface="Cambria Math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kumimoji="1" lang="en-US" altLang="zh-CN" sz="2400" b="1" i="1" smtClean="0">
                          <a:latin typeface="Cambria Math" charset="0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𝟒</m:t>
                          </m:r>
                          <m:r>
                            <a:rPr kumimoji="1" lang="en-US" altLang="zh-CN" sz="2400" b="1" i="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kumimoji="1" lang="en-US" altLang="zh-CN" sz="2400" b="1" i="0" smtClean="0">
                              <a:latin typeface="Cambria Math" charset="0"/>
                              <a:cs typeface="Times New Roman" panose="02020603050405020304" pitchFamily="18" charset="0"/>
                            </a:rPr>
                            <m:t>𝟓</m:t>
                          </m:r>
                        </m:e>
                      </m:d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+(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𝟔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𝟕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𝟖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𝟗</m:t>
                      </m:r>
                      <m:r>
                        <a:rPr kumimoji="1" lang="en-US" altLang="zh-CN" sz="24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1" lang="en-US" altLang="zh-CN" sz="2400" b="1" i="0" smtClean="0">
                          <a:latin typeface="Cambria Math" charset="0"/>
                          <a:cs typeface="Times New Roman" panose="02020603050405020304" pitchFamily="18" charset="0"/>
                        </a:rPr>
                        <m:t>𝟏𝟎</m:t>
                      </m:r>
                    </m:oMath>
                  </m:oMathPara>
                </a14:m>
                <a:endParaRPr kumimoji="1"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3" name="文本框 18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F3E9AD1-90DC-0E44-AD0E-A1BA45CD1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810" y="707408"/>
                <a:ext cx="6765688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椭圆 80">
            <a:extLst>
              <a:ext uri="{FF2B5EF4-FFF2-40B4-BE49-F238E27FC236}">
                <a16:creationId xmlns:a16="http://schemas.microsoft.com/office/drawing/2014/main" xmlns="" id="{D1E67824-653C-E74B-968D-3A3D0E990C80}"/>
              </a:ext>
            </a:extLst>
          </p:cNvPr>
          <p:cNvSpPr/>
          <p:nvPr/>
        </p:nvSpPr>
        <p:spPr>
          <a:xfrm>
            <a:off x="2164174" y="3660678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xmlns="" id="{FE177A80-294D-D74F-9193-54F0F6931790}"/>
              </a:ext>
            </a:extLst>
          </p:cNvPr>
          <p:cNvSpPr/>
          <p:nvPr/>
        </p:nvSpPr>
        <p:spPr>
          <a:xfrm>
            <a:off x="4727528" y="365373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xmlns="" id="{9671E381-8C9A-7249-8690-9A97FE6CEC37}"/>
              </a:ext>
            </a:extLst>
          </p:cNvPr>
          <p:cNvSpPr/>
          <p:nvPr/>
        </p:nvSpPr>
        <p:spPr>
          <a:xfrm>
            <a:off x="7597377" y="3664240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xmlns="" id="{D812FCEC-45C2-B344-801D-231FDC0CD8C9}"/>
              </a:ext>
            </a:extLst>
          </p:cNvPr>
          <p:cNvSpPr/>
          <p:nvPr/>
        </p:nvSpPr>
        <p:spPr>
          <a:xfrm>
            <a:off x="10155097" y="3669998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xmlns="" id="{4C7B2CBB-05F8-1C48-BB82-81EFD7C255EE}"/>
              </a:ext>
            </a:extLst>
          </p:cNvPr>
          <p:cNvCxnSpPr>
            <a:cxnSpLocks/>
            <a:stCxn id="94" idx="0"/>
            <a:endCxn id="81" idx="4"/>
          </p:cNvCxnSpPr>
          <p:nvPr/>
        </p:nvCxnSpPr>
        <p:spPr>
          <a:xfrm flipV="1">
            <a:off x="2316574" y="3965478"/>
            <a:ext cx="0" cy="969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xmlns="" id="{4C7B2CBB-05F8-1C48-BB82-81EFD7C255EE}"/>
              </a:ext>
            </a:extLst>
          </p:cNvPr>
          <p:cNvCxnSpPr>
            <a:cxnSpLocks/>
            <a:stCxn id="89" idx="0"/>
            <a:endCxn id="81" idx="4"/>
          </p:cNvCxnSpPr>
          <p:nvPr/>
        </p:nvCxnSpPr>
        <p:spPr>
          <a:xfrm flipV="1">
            <a:off x="1252282" y="3965478"/>
            <a:ext cx="1064292" cy="97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xmlns="" id="{B2F72FF8-CB71-9440-8AB4-9B899631BE0A}"/>
              </a:ext>
            </a:extLst>
          </p:cNvPr>
          <p:cNvCxnSpPr>
            <a:cxnSpLocks/>
            <a:stCxn id="77" idx="0"/>
            <a:endCxn id="100" idx="4"/>
          </p:cNvCxnSpPr>
          <p:nvPr/>
        </p:nvCxnSpPr>
        <p:spPr>
          <a:xfrm flipH="1" flipV="1">
            <a:off x="4879928" y="3958530"/>
            <a:ext cx="3392" cy="9865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xmlns="" id="{B2F72FF8-CB71-9440-8AB4-9B899631BE0A}"/>
              </a:ext>
            </a:extLst>
          </p:cNvPr>
          <p:cNvCxnSpPr>
            <a:cxnSpLocks/>
            <a:stCxn id="72" idx="0"/>
            <a:endCxn id="100" idx="4"/>
          </p:cNvCxnSpPr>
          <p:nvPr/>
        </p:nvCxnSpPr>
        <p:spPr>
          <a:xfrm flipV="1">
            <a:off x="3819028" y="3958530"/>
            <a:ext cx="1060900" cy="9970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xmlns="" id="{FD1849BE-468D-E749-AF86-14B2A3AD676B}"/>
              </a:ext>
            </a:extLst>
          </p:cNvPr>
          <p:cNvCxnSpPr>
            <a:cxnSpLocks/>
            <a:stCxn id="156" idx="0"/>
            <a:endCxn id="101" idx="4"/>
          </p:cNvCxnSpPr>
          <p:nvPr/>
        </p:nvCxnSpPr>
        <p:spPr>
          <a:xfrm flipV="1">
            <a:off x="7740751" y="3969040"/>
            <a:ext cx="9026" cy="9860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xmlns="" id="{FD1849BE-468D-E749-AF86-14B2A3AD676B}"/>
              </a:ext>
            </a:extLst>
          </p:cNvPr>
          <p:cNvCxnSpPr>
            <a:cxnSpLocks/>
            <a:stCxn id="151" idx="0"/>
            <a:endCxn id="101" idx="4"/>
          </p:cNvCxnSpPr>
          <p:nvPr/>
        </p:nvCxnSpPr>
        <p:spPr>
          <a:xfrm flipV="1">
            <a:off x="6676459" y="3969040"/>
            <a:ext cx="1073318" cy="9966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xmlns="" id="{FD1849BE-468D-E749-AF86-14B2A3AD676B}"/>
              </a:ext>
            </a:extLst>
          </p:cNvPr>
          <p:cNvCxnSpPr>
            <a:cxnSpLocks/>
            <a:stCxn id="138" idx="0"/>
            <a:endCxn id="103" idx="4"/>
          </p:cNvCxnSpPr>
          <p:nvPr/>
        </p:nvCxnSpPr>
        <p:spPr>
          <a:xfrm flipV="1">
            <a:off x="9243205" y="3974798"/>
            <a:ext cx="1064292" cy="10013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xmlns="" id="{FD1849BE-468D-E749-AF86-14B2A3AD676B}"/>
              </a:ext>
            </a:extLst>
          </p:cNvPr>
          <p:cNvCxnSpPr>
            <a:cxnSpLocks/>
            <a:stCxn id="143" idx="0"/>
            <a:endCxn id="103" idx="4"/>
          </p:cNvCxnSpPr>
          <p:nvPr/>
        </p:nvCxnSpPr>
        <p:spPr>
          <a:xfrm flipV="1">
            <a:off x="10307497" y="3974798"/>
            <a:ext cx="0" cy="9908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xmlns="" id="{BC6EE5D6-B812-5A44-8E2E-0D340A99F527}"/>
              </a:ext>
            </a:extLst>
          </p:cNvPr>
          <p:cNvSpPr/>
          <p:nvPr/>
        </p:nvSpPr>
        <p:spPr>
          <a:xfrm>
            <a:off x="4385955" y="1850971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xmlns="" id="{BC6EE5D6-B812-5A44-8E2E-0D340A99F527}"/>
              </a:ext>
            </a:extLst>
          </p:cNvPr>
          <p:cNvSpPr/>
          <p:nvPr/>
        </p:nvSpPr>
        <p:spPr>
          <a:xfrm>
            <a:off x="6891927" y="1849195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xmlns="" id="{270DAD3F-5BD1-114F-9BCB-96D7576A28B2}"/>
              </a:ext>
            </a:extLst>
          </p:cNvPr>
          <p:cNvCxnSpPr>
            <a:cxnSpLocks/>
            <a:stCxn id="81" idx="0"/>
            <a:endCxn id="165" idx="4"/>
          </p:cNvCxnSpPr>
          <p:nvPr/>
        </p:nvCxnSpPr>
        <p:spPr>
          <a:xfrm flipV="1">
            <a:off x="2316574" y="2153995"/>
            <a:ext cx="4727753" cy="15066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xmlns="" id="{270DAD3F-5BD1-114F-9BCB-96D7576A28B2}"/>
              </a:ext>
            </a:extLst>
          </p:cNvPr>
          <p:cNvCxnSpPr>
            <a:cxnSpLocks/>
            <a:stCxn id="81" idx="0"/>
            <a:endCxn id="135" idx="4"/>
          </p:cNvCxnSpPr>
          <p:nvPr/>
        </p:nvCxnSpPr>
        <p:spPr>
          <a:xfrm flipV="1">
            <a:off x="2316574" y="2142917"/>
            <a:ext cx="6926631" cy="15177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连接符 168">
            <a:extLst>
              <a:ext uri="{FF2B5EF4-FFF2-40B4-BE49-F238E27FC236}">
                <a16:creationId xmlns:a16="http://schemas.microsoft.com/office/drawing/2014/main" xmlns="" id="{270DAD3F-5BD1-114F-9BCB-96D7576A28B2}"/>
              </a:ext>
            </a:extLst>
          </p:cNvPr>
          <p:cNvCxnSpPr>
            <a:cxnSpLocks/>
            <a:stCxn id="100" idx="0"/>
            <a:endCxn id="165" idx="4"/>
          </p:cNvCxnSpPr>
          <p:nvPr/>
        </p:nvCxnSpPr>
        <p:spPr>
          <a:xfrm flipV="1">
            <a:off x="4879928" y="2153995"/>
            <a:ext cx="2164399" cy="14997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xmlns="" id="{270DAD3F-5BD1-114F-9BCB-96D7576A28B2}"/>
              </a:ext>
            </a:extLst>
          </p:cNvPr>
          <p:cNvCxnSpPr>
            <a:cxnSpLocks/>
            <a:stCxn id="100" idx="0"/>
            <a:endCxn id="135" idx="4"/>
          </p:cNvCxnSpPr>
          <p:nvPr/>
        </p:nvCxnSpPr>
        <p:spPr>
          <a:xfrm flipV="1">
            <a:off x="4879928" y="2142917"/>
            <a:ext cx="4363277" cy="15108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xmlns="" id="{270DAD3F-5BD1-114F-9BCB-96D7576A28B2}"/>
              </a:ext>
            </a:extLst>
          </p:cNvPr>
          <p:cNvCxnSpPr>
            <a:cxnSpLocks/>
            <a:stCxn id="101" idx="0"/>
            <a:endCxn id="135" idx="4"/>
          </p:cNvCxnSpPr>
          <p:nvPr/>
        </p:nvCxnSpPr>
        <p:spPr>
          <a:xfrm flipV="1">
            <a:off x="7749777" y="2142917"/>
            <a:ext cx="1493428" cy="1521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线连接符 172">
            <a:extLst>
              <a:ext uri="{FF2B5EF4-FFF2-40B4-BE49-F238E27FC236}">
                <a16:creationId xmlns:a16="http://schemas.microsoft.com/office/drawing/2014/main" xmlns="" id="{270DAD3F-5BD1-114F-9BCB-96D7576A28B2}"/>
              </a:ext>
            </a:extLst>
          </p:cNvPr>
          <p:cNvCxnSpPr>
            <a:cxnSpLocks/>
            <a:stCxn id="101" idx="0"/>
            <a:endCxn id="165" idx="4"/>
          </p:cNvCxnSpPr>
          <p:nvPr/>
        </p:nvCxnSpPr>
        <p:spPr>
          <a:xfrm flipH="1" flipV="1">
            <a:off x="7044327" y="2153995"/>
            <a:ext cx="705450" cy="15102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线连接符 174">
            <a:extLst>
              <a:ext uri="{FF2B5EF4-FFF2-40B4-BE49-F238E27FC236}">
                <a16:creationId xmlns:a16="http://schemas.microsoft.com/office/drawing/2014/main" xmlns="" id="{270DAD3F-5BD1-114F-9BCB-96D7576A28B2}"/>
              </a:ext>
            </a:extLst>
          </p:cNvPr>
          <p:cNvCxnSpPr>
            <a:cxnSpLocks/>
            <a:stCxn id="103" idx="0"/>
            <a:endCxn id="135" idx="4"/>
          </p:cNvCxnSpPr>
          <p:nvPr/>
        </p:nvCxnSpPr>
        <p:spPr>
          <a:xfrm flipH="1" flipV="1">
            <a:off x="9243205" y="2142917"/>
            <a:ext cx="1064292" cy="15270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xmlns="" id="{270DAD3F-5BD1-114F-9BCB-96D7576A28B2}"/>
              </a:ext>
            </a:extLst>
          </p:cNvPr>
          <p:cNvCxnSpPr>
            <a:cxnSpLocks/>
            <a:stCxn id="103" idx="0"/>
            <a:endCxn id="165" idx="4"/>
          </p:cNvCxnSpPr>
          <p:nvPr/>
        </p:nvCxnSpPr>
        <p:spPr>
          <a:xfrm flipH="1" flipV="1">
            <a:off x="7044327" y="2153995"/>
            <a:ext cx="3263170" cy="15160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文本框 183">
            <a:extLst>
              <a:ext uri="{FF2B5EF4-FFF2-40B4-BE49-F238E27FC236}">
                <a16:creationId xmlns:a16="http://schemas.microsoft.com/office/drawing/2014/main" xmlns="" id="{0BD26BDE-C67E-6946-A6EF-445FF4963E5B}"/>
              </a:ext>
            </a:extLst>
          </p:cNvPr>
          <p:cNvSpPr txBox="1"/>
          <p:nvPr/>
        </p:nvSpPr>
        <p:spPr>
          <a:xfrm>
            <a:off x="2717283" y="3619844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xmlns="" id="{0BD26BDE-C67E-6946-A6EF-445FF4963E5B}"/>
              </a:ext>
            </a:extLst>
          </p:cNvPr>
          <p:cNvSpPr txBox="1"/>
          <p:nvPr/>
        </p:nvSpPr>
        <p:spPr>
          <a:xfrm>
            <a:off x="2241690" y="1373477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xmlns="" id="{0BD26BDE-C67E-6946-A6EF-445FF4963E5B}"/>
              </a:ext>
            </a:extLst>
          </p:cNvPr>
          <p:cNvSpPr txBox="1"/>
          <p:nvPr/>
        </p:nvSpPr>
        <p:spPr>
          <a:xfrm>
            <a:off x="4485119" y="1425002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xmlns="" id="{0BD26BDE-C67E-6946-A6EF-445FF4963E5B}"/>
              </a:ext>
            </a:extLst>
          </p:cNvPr>
          <p:cNvSpPr txBox="1"/>
          <p:nvPr/>
        </p:nvSpPr>
        <p:spPr>
          <a:xfrm>
            <a:off x="6972926" y="1419631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xmlns="" id="{0BD26BDE-C67E-6946-A6EF-445FF4963E5B}"/>
              </a:ext>
            </a:extLst>
          </p:cNvPr>
          <p:cNvSpPr txBox="1"/>
          <p:nvPr/>
        </p:nvSpPr>
        <p:spPr>
          <a:xfrm>
            <a:off x="9190247" y="1419191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xmlns="" id="{0BD26BDE-C67E-6946-A6EF-445FF4963E5B}"/>
              </a:ext>
            </a:extLst>
          </p:cNvPr>
          <p:cNvSpPr txBox="1"/>
          <p:nvPr/>
        </p:nvSpPr>
        <p:spPr>
          <a:xfrm>
            <a:off x="6143274" y="3616208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41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 flipH="1">
            <a:off x="2840354" y="381904"/>
            <a:ext cx="2729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>
                <a:latin typeface="Times New Roman" charset="0"/>
                <a:ea typeface="Times New Roman" charset="0"/>
                <a:cs typeface="Times New Roman" charset="0"/>
              </a:rPr>
              <a:t>App1</a:t>
            </a:r>
            <a:endParaRPr kumimoji="1"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5" name="直线连接符 14"/>
          <p:cNvCxnSpPr/>
          <p:nvPr/>
        </p:nvCxnSpPr>
        <p:spPr>
          <a:xfrm>
            <a:off x="758671" y="1309281"/>
            <a:ext cx="1014888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758671" y="4110032"/>
            <a:ext cx="1014888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 flipV="1">
            <a:off x="5986473" y="3800477"/>
            <a:ext cx="0" cy="5972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 flipH="1">
            <a:off x="165905" y="4833527"/>
            <a:ext cx="27299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>
                <a:latin typeface="Times New Roman" charset="0"/>
                <a:ea typeface="Times New Roman" charset="0"/>
                <a:cs typeface="Times New Roman" charset="0"/>
              </a:rPr>
              <a:t>Dimensions </a:t>
            </a:r>
          </a:p>
          <a:p>
            <a:pPr algn="ctr"/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of sketch</a:t>
            </a:r>
          </a:p>
        </p:txBody>
      </p:sp>
      <p:sp>
        <p:nvSpPr>
          <p:cNvPr id="21" name="矩形 20"/>
          <p:cNvSpPr/>
          <p:nvPr/>
        </p:nvSpPr>
        <p:spPr>
          <a:xfrm flipH="1">
            <a:off x="244673" y="2110151"/>
            <a:ext cx="27299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Dimensions </a:t>
            </a:r>
          </a:p>
          <a:p>
            <a:pPr algn="ctr"/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of traffic</a:t>
            </a: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xmlns="" id="{BBD8331B-80DE-5E4F-9E00-439151926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088880"/>
              </p:ext>
            </p:extLst>
          </p:nvPr>
        </p:nvGraphicFramePr>
        <p:xfrm>
          <a:off x="2928381" y="506750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36215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6617908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xmlns="" id="{BBD8331B-80DE-5E4F-9E00-439151926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795444"/>
              </p:ext>
            </p:extLst>
          </p:nvPr>
        </p:nvGraphicFramePr>
        <p:xfrm>
          <a:off x="2914093" y="574028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36215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6617908"/>
                  </a:ext>
                </a:extLst>
              </a:tr>
            </a:tbl>
          </a:graphicData>
        </a:graphic>
      </p:graphicFrame>
      <p:cxnSp>
        <p:nvCxnSpPr>
          <p:cNvPr id="27" name="直线连接符 26"/>
          <p:cNvCxnSpPr/>
          <p:nvPr/>
        </p:nvCxnSpPr>
        <p:spPr>
          <a:xfrm flipH="1">
            <a:off x="4942522" y="4555653"/>
            <a:ext cx="15234" cy="199155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 flipH="1">
            <a:off x="6983251" y="4571108"/>
            <a:ext cx="15234" cy="199155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 flipH="1">
            <a:off x="2788834" y="4454869"/>
            <a:ext cx="2321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Thread 1</a:t>
            </a:r>
          </a:p>
        </p:txBody>
      </p:sp>
      <p:sp>
        <p:nvSpPr>
          <p:cNvPr id="31" name="矩形 30"/>
          <p:cNvSpPr/>
          <p:nvPr/>
        </p:nvSpPr>
        <p:spPr>
          <a:xfrm flipH="1">
            <a:off x="4811574" y="4454869"/>
            <a:ext cx="2321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Thread 2</a:t>
            </a:r>
          </a:p>
        </p:txBody>
      </p:sp>
      <p:sp>
        <p:nvSpPr>
          <p:cNvPr id="35" name="矩形 34"/>
          <p:cNvSpPr/>
          <p:nvPr/>
        </p:nvSpPr>
        <p:spPr>
          <a:xfrm flipH="1">
            <a:off x="6825715" y="4456037"/>
            <a:ext cx="2321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Thread 3</a:t>
            </a:r>
          </a:p>
        </p:txBody>
      </p:sp>
      <p:sp>
        <p:nvSpPr>
          <p:cNvPr id="38" name="矩形 37"/>
          <p:cNvSpPr/>
          <p:nvPr/>
        </p:nvSpPr>
        <p:spPr>
          <a:xfrm flipH="1">
            <a:off x="4650096" y="379015"/>
            <a:ext cx="2729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App2</a:t>
            </a:r>
          </a:p>
        </p:txBody>
      </p:sp>
      <p:sp>
        <p:nvSpPr>
          <p:cNvPr id="39" name="矩形 38"/>
          <p:cNvSpPr/>
          <p:nvPr/>
        </p:nvSpPr>
        <p:spPr>
          <a:xfrm flipH="1">
            <a:off x="6484914" y="381572"/>
            <a:ext cx="2729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App3</a:t>
            </a:r>
          </a:p>
        </p:txBody>
      </p:sp>
      <p:cxnSp>
        <p:nvCxnSpPr>
          <p:cNvPr id="41" name="直线箭头连接符 40"/>
          <p:cNvCxnSpPr/>
          <p:nvPr/>
        </p:nvCxnSpPr>
        <p:spPr>
          <a:xfrm flipV="1">
            <a:off x="4221466" y="2312782"/>
            <a:ext cx="0" cy="5972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 flipH="1">
            <a:off x="2211588" y="2319047"/>
            <a:ext cx="2321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>
                <a:latin typeface="Times New Roman" charset="0"/>
                <a:ea typeface="Times New Roman" charset="0"/>
                <a:cs typeface="Times New Roman" charset="0"/>
              </a:rPr>
              <a:t>Thread 1</a:t>
            </a:r>
            <a:endParaRPr kumimoji="1" lang="en-US" altLang="zh-CN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47" name="组 46"/>
          <p:cNvGrpSpPr/>
          <p:nvPr/>
        </p:nvGrpSpPr>
        <p:grpSpPr>
          <a:xfrm>
            <a:off x="2898391" y="1603502"/>
            <a:ext cx="2646149" cy="622303"/>
            <a:chOff x="7860009" y="2202820"/>
            <a:chExt cx="2729905" cy="1166484"/>
          </a:xfrm>
        </p:grpSpPr>
        <p:sp>
          <p:nvSpPr>
            <p:cNvPr id="48" name="圆角矩形 47"/>
            <p:cNvSpPr/>
            <p:nvPr/>
          </p:nvSpPr>
          <p:spPr>
            <a:xfrm>
              <a:off x="8086724" y="2202820"/>
              <a:ext cx="2243137" cy="116648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 flipH="1">
              <a:off x="7860009" y="2263273"/>
              <a:ext cx="2729905" cy="8653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2400" dirty="0">
                  <a:latin typeface="Times New Roman" charset="0"/>
                  <a:ea typeface="Times New Roman" charset="0"/>
                  <a:cs typeface="Times New Roman" charset="0"/>
                </a:rPr>
                <a:t>Dimension 1</a:t>
              </a:r>
            </a:p>
          </p:txBody>
        </p:sp>
      </p:grpSp>
      <p:cxnSp>
        <p:nvCxnSpPr>
          <p:cNvPr id="50" name="直线箭头连接符 49"/>
          <p:cNvCxnSpPr/>
          <p:nvPr/>
        </p:nvCxnSpPr>
        <p:spPr>
          <a:xfrm flipV="1">
            <a:off x="7860076" y="2292251"/>
            <a:ext cx="0" cy="5972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 50"/>
          <p:cNvGrpSpPr/>
          <p:nvPr/>
        </p:nvGrpSpPr>
        <p:grpSpPr>
          <a:xfrm>
            <a:off x="6532306" y="1599988"/>
            <a:ext cx="2646149" cy="622303"/>
            <a:chOff x="7860009" y="2202820"/>
            <a:chExt cx="2729905" cy="1166484"/>
          </a:xfrm>
        </p:grpSpPr>
        <p:sp>
          <p:nvSpPr>
            <p:cNvPr id="52" name="圆角矩形 51"/>
            <p:cNvSpPr/>
            <p:nvPr/>
          </p:nvSpPr>
          <p:spPr>
            <a:xfrm>
              <a:off x="8086724" y="2202820"/>
              <a:ext cx="2243137" cy="116648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flipH="1">
              <a:off x="7860009" y="2263273"/>
              <a:ext cx="2729905" cy="8653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2400" dirty="0">
                  <a:latin typeface="Times New Roman" charset="0"/>
                  <a:ea typeface="Times New Roman" charset="0"/>
                  <a:cs typeface="Times New Roman" charset="0"/>
                </a:rPr>
                <a:t>Dimension 2</a:t>
              </a:r>
            </a:p>
          </p:txBody>
        </p:sp>
      </p:grpSp>
      <p:sp>
        <p:nvSpPr>
          <p:cNvPr id="54" name="矩形 53"/>
          <p:cNvSpPr/>
          <p:nvPr/>
        </p:nvSpPr>
        <p:spPr>
          <a:xfrm flipH="1">
            <a:off x="7576835" y="2328586"/>
            <a:ext cx="2321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Thread 2</a:t>
            </a:r>
          </a:p>
        </p:txBody>
      </p:sp>
      <p:grpSp>
        <p:nvGrpSpPr>
          <p:cNvPr id="55" name="组 54"/>
          <p:cNvGrpSpPr/>
          <p:nvPr/>
        </p:nvGrpSpPr>
        <p:grpSpPr>
          <a:xfrm>
            <a:off x="2466438" y="3039083"/>
            <a:ext cx="7188743" cy="622303"/>
            <a:chOff x="7860009" y="2202820"/>
            <a:chExt cx="2729905" cy="1166484"/>
          </a:xfrm>
        </p:grpSpPr>
        <p:sp>
          <p:nvSpPr>
            <p:cNvPr id="56" name="圆角矩形 55"/>
            <p:cNvSpPr/>
            <p:nvPr/>
          </p:nvSpPr>
          <p:spPr>
            <a:xfrm>
              <a:off x="8086724" y="2202820"/>
              <a:ext cx="2243137" cy="116648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 flipH="1">
              <a:off x="7860009" y="2263273"/>
              <a:ext cx="2729905" cy="8653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2400" dirty="0">
                  <a:latin typeface="Times New Roman" charset="0"/>
                  <a:ea typeface="Times New Roman" charset="0"/>
                  <a:cs typeface="Times New Roman" charset="0"/>
                </a:rPr>
                <a:t>Result of min-granularity dimension</a:t>
              </a:r>
            </a:p>
          </p:txBody>
        </p:sp>
      </p:grpSp>
      <p:cxnSp>
        <p:nvCxnSpPr>
          <p:cNvPr id="58" name="直线箭头连接符 57"/>
          <p:cNvCxnSpPr/>
          <p:nvPr/>
        </p:nvCxnSpPr>
        <p:spPr>
          <a:xfrm flipH="1" flipV="1">
            <a:off x="4205304" y="948889"/>
            <a:ext cx="2" cy="556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/>
          <p:nvPr/>
        </p:nvCxnSpPr>
        <p:spPr>
          <a:xfrm flipH="1" flipV="1">
            <a:off x="7860076" y="943995"/>
            <a:ext cx="2" cy="5563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/>
          <p:nvPr/>
        </p:nvCxnSpPr>
        <p:spPr>
          <a:xfrm flipH="1" flipV="1">
            <a:off x="6049433" y="1004894"/>
            <a:ext cx="0" cy="18124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 67"/>
          <p:cNvGrpSpPr/>
          <p:nvPr/>
        </p:nvGrpSpPr>
        <p:grpSpPr>
          <a:xfrm>
            <a:off x="9500372" y="4289245"/>
            <a:ext cx="1958212" cy="963679"/>
            <a:chOff x="7877334" y="2202820"/>
            <a:chExt cx="2729905" cy="1166484"/>
          </a:xfrm>
        </p:grpSpPr>
        <p:sp>
          <p:nvSpPr>
            <p:cNvPr id="69" name="圆角矩形 68"/>
            <p:cNvSpPr/>
            <p:nvPr/>
          </p:nvSpPr>
          <p:spPr>
            <a:xfrm>
              <a:off x="8086724" y="2202820"/>
              <a:ext cx="2243137" cy="1166484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 flipH="1">
              <a:off x="7877334" y="2232711"/>
              <a:ext cx="2729905" cy="830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2400" dirty="0">
                  <a:latin typeface="Times New Roman" charset="0"/>
                  <a:ea typeface="Times New Roman" charset="0"/>
                  <a:cs typeface="Times New Roman" charset="0"/>
                </a:rPr>
                <a:t>Topology information</a:t>
              </a:r>
            </a:p>
          </p:txBody>
        </p:sp>
      </p:grpSp>
      <p:cxnSp>
        <p:nvCxnSpPr>
          <p:cNvPr id="71" name="直线箭头连接符 70"/>
          <p:cNvCxnSpPr/>
          <p:nvPr/>
        </p:nvCxnSpPr>
        <p:spPr>
          <a:xfrm flipH="1" flipV="1">
            <a:off x="8827290" y="4721934"/>
            <a:ext cx="630982" cy="31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8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Platforms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CPU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OVS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FPGA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P4</a:t>
            </a:r>
          </a:p>
          <a:p>
            <a:pPr lvl="1"/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88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of traffic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of sketch</a:t>
            </a:r>
          </a:p>
        </p:txBody>
      </p:sp>
    </p:spTree>
    <p:extLst>
      <p:ext uri="{BB962C8B-B14F-4D97-AF65-F5344CB8AC3E}">
        <p14:creationId xmlns:p14="http://schemas.microsoft.com/office/powerpoint/2010/main" val="67143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Tasks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Estimation for Overall traffic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Estimation for Heavy traffic</a:t>
            </a: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70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Question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How to define the “min-granularity dimension”</a:t>
            </a:r>
          </a:p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How to assign measurement nodes </a:t>
            </a:r>
          </a:p>
          <a:p>
            <a:pPr lvl="1"/>
            <a:endParaRPr kumimoji="1"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06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Compression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/>
            </p:nvGraphicFramePr>
            <p:xfrm>
              <a:off x="1198418" y="2932766"/>
              <a:ext cx="1849582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4791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924791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3218724"/>
                  </p:ext>
                </p:extLst>
              </p:nvPr>
            </p:nvGraphicFramePr>
            <p:xfrm>
              <a:off x="1198418" y="2932766"/>
              <a:ext cx="1849582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4791"/>
                    <a:gridCol w="924791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974" t="-5263" r="-104605" b="-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1974" t="-5263" r="-4605" b="-789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/>
            </p:nvGraphicFramePr>
            <p:xfrm>
              <a:off x="4440381" y="2945852"/>
              <a:ext cx="1794164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7082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897082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2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7303204"/>
                  </p:ext>
                </p:extLst>
              </p:nvPr>
            </p:nvGraphicFramePr>
            <p:xfrm>
              <a:off x="4440381" y="2945852"/>
              <a:ext cx="1794164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7082"/>
                    <a:gridCol w="897082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27" t="-3947" r="-103378" b="-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2721" t="-3947" r="-4082" b="-789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442666" y="2868978"/>
                <a:ext cx="60304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666" y="2868978"/>
                <a:ext cx="603049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6629211" y="2932766"/>
                <a:ext cx="60304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211" y="2932766"/>
                <a:ext cx="603049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表格 23"/>
              <p:cNvGraphicFramePr>
                <a:graphicFrameLocks noGrp="1"/>
              </p:cNvGraphicFramePr>
              <p:nvPr/>
            </p:nvGraphicFramePr>
            <p:xfrm>
              <a:off x="8021592" y="2945852"/>
              <a:ext cx="2507862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3931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253931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???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  <m:t>𝑪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charset="0"/>
                                            <a:ea typeface="Times New Roman" charset="0"/>
                                            <a:cs typeface="Times New Roman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+</m:t>
                                    </m:r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表格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5468105"/>
                  </p:ext>
                </p:extLst>
              </p:nvPr>
            </p:nvGraphicFramePr>
            <p:xfrm>
              <a:off x="8021592" y="2945852"/>
              <a:ext cx="2507862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3931"/>
                    <a:gridCol w="1253931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smtClean="0">
                              <a:solidFill>
                                <a:schemeClr val="tx1"/>
                              </a:solidFill>
                              <a:latin typeface="Times New Roman" charset="0"/>
                              <a:ea typeface="Times New Roman" charset="0"/>
                              <a:cs typeface="Times New Roman" charset="0"/>
                            </a:rPr>
                            <a:t>???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Times New Roman" charset="0"/>
                            <a:ea typeface="Times New Roman" charset="0"/>
                            <a:cs typeface="Times New Roman" charset="0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101942" t="-10526" r="-2913" b="-2894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774685" y="1870797"/>
                <a:ext cx="3851751" cy="7543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mr-IN" altLang="zh-CN" sz="2400" b="1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+</m:t>
                              </m:r>
                              <m: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/</m:t>
                      </m:r>
                      <m:f>
                        <m:fPr>
                          <m:ctrlPr>
                            <a:rPr kumimoji="1" lang="mr-IN" altLang="zh-CN" sz="2400" b="1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+</m:t>
                              </m:r>
                              <m: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zh-CN" sz="24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685" y="1870797"/>
                <a:ext cx="3851751" cy="75430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32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>
            <a:extLst>
              <a:ext uri="{FF2B5EF4-FFF2-40B4-BE49-F238E27FC236}">
                <a16:creationId xmlns:a16="http://schemas.microsoft.com/office/drawing/2014/main" xmlns="" id="{B9FD8BC4-88B1-FB49-A69E-4544EC25D7B0}"/>
              </a:ext>
            </a:extLst>
          </p:cNvPr>
          <p:cNvSpPr/>
          <p:nvPr/>
        </p:nvSpPr>
        <p:spPr>
          <a:xfrm>
            <a:off x="1240219" y="874448"/>
            <a:ext cx="9522373" cy="220245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xmlns="" id="{2A0A361E-C4E6-9746-8122-CEDEFDAF9301}"/>
              </a:ext>
            </a:extLst>
          </p:cNvPr>
          <p:cNvSpPr txBox="1">
            <a:spLocks/>
          </p:cNvSpPr>
          <p:nvPr/>
        </p:nvSpPr>
        <p:spPr>
          <a:xfrm>
            <a:off x="4529958" y="1008994"/>
            <a:ext cx="2841184" cy="1210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Part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xmlns="" id="{77450AF4-A8E6-5A41-9C23-F856999365C5}"/>
              </a:ext>
            </a:extLst>
          </p:cNvPr>
          <p:cNvSpPr/>
          <p:nvPr/>
        </p:nvSpPr>
        <p:spPr>
          <a:xfrm>
            <a:off x="1240219" y="3300790"/>
            <a:ext cx="9522373" cy="29528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标题 1">
            <a:extLst>
              <a:ext uri="{FF2B5EF4-FFF2-40B4-BE49-F238E27FC236}">
                <a16:creationId xmlns:a16="http://schemas.microsoft.com/office/drawing/2014/main" xmlns="" id="{69219139-42A6-6746-9965-D1370EE1A1BD}"/>
              </a:ext>
            </a:extLst>
          </p:cNvPr>
          <p:cNvSpPr txBox="1">
            <a:spLocks/>
          </p:cNvSpPr>
          <p:nvPr/>
        </p:nvSpPr>
        <p:spPr>
          <a:xfrm>
            <a:off x="4678984" y="3300791"/>
            <a:ext cx="3519199" cy="1345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Part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xmlns="" id="{D97D9A0B-82F4-CE43-8692-7C6CD16DE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11345"/>
              </p:ext>
            </p:extLst>
          </p:nvPr>
        </p:nvGraphicFramePr>
        <p:xfrm>
          <a:off x="1937405" y="2219772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661790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CD154DA2-9E3F-1944-8B7D-C27C34F8B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592050"/>
              </p:ext>
            </p:extLst>
          </p:nvPr>
        </p:nvGraphicFramePr>
        <p:xfrm>
          <a:off x="1940797" y="4579102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661790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A7DF6C73-A4D2-EA48-9F10-4EB820276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960731"/>
              </p:ext>
            </p:extLst>
          </p:nvPr>
        </p:nvGraphicFramePr>
        <p:xfrm>
          <a:off x="1937405" y="5442653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xmlns="" val="29199212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74578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4738596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178532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40469795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2362159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33584764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1544053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6617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22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of traffic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5-tuples</a:t>
            </a:r>
          </a:p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prefix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6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of traffic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4342" y="3014663"/>
            <a:ext cx="3057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 err="1">
                <a:latin typeface="Times New Roman" charset="0"/>
                <a:ea typeface="Times New Roman" charset="0"/>
                <a:cs typeface="Times New Roman" charset="0"/>
              </a:rPr>
              <a:t>Src</a:t>
            </a: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: 133.97.100.14</a:t>
            </a:r>
          </a:p>
          <a:p>
            <a:pPr algn="ctr"/>
            <a:r>
              <a:rPr kumimoji="1" lang="en-US" altLang="zh-CN" sz="2800" dirty="0" err="1">
                <a:latin typeface="Times New Roman" charset="0"/>
                <a:ea typeface="Times New Roman" charset="0"/>
                <a:cs typeface="Times New Roman" charset="0"/>
              </a:rPr>
              <a:t>Dst</a:t>
            </a: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: 208.53.159.69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 flipV="1">
            <a:off x="3443295" y="3486150"/>
            <a:ext cx="700088" cy="5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929070" y="3014663"/>
            <a:ext cx="2307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>
                <a:latin typeface="Times New Roman" charset="0"/>
                <a:ea typeface="Times New Roman" charset="0"/>
                <a:cs typeface="Times New Roman" charset="0"/>
              </a:rPr>
              <a:t>Compute dimensions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6" name="直线箭头连接符 15"/>
          <p:cNvCxnSpPr/>
          <p:nvPr/>
        </p:nvCxnSpPr>
        <p:spPr>
          <a:xfrm flipV="1">
            <a:off x="6015590" y="2136378"/>
            <a:ext cx="2636045" cy="1029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 rot="20370134">
            <a:off x="5876931" y="2201358"/>
            <a:ext cx="3057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133.97.100.14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907717" y="1848599"/>
            <a:ext cx="2593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Sketch for </a:t>
            </a:r>
            <a:r>
              <a:rPr kumimoji="1" lang="en-US" altLang="zh-CN" sz="2800" dirty="0" err="1">
                <a:latin typeface="Times New Roman" charset="0"/>
                <a:ea typeface="Times New Roman" charset="0"/>
                <a:cs typeface="Times New Roman" charset="0"/>
              </a:rPr>
              <a:t>SrcIP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907717" y="2700391"/>
            <a:ext cx="2593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Sketch for </a:t>
            </a:r>
            <a:r>
              <a:rPr kumimoji="1" lang="en-US" altLang="zh-CN" sz="2800" dirty="0" err="1">
                <a:latin typeface="Times New Roman" charset="0"/>
                <a:ea typeface="Times New Roman" charset="0"/>
                <a:cs typeface="Times New Roman" charset="0"/>
              </a:rPr>
              <a:t>DstIP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4" name="直线箭头连接符 23"/>
          <p:cNvCxnSpPr/>
          <p:nvPr/>
        </p:nvCxnSpPr>
        <p:spPr>
          <a:xfrm flipV="1">
            <a:off x="6053136" y="3033260"/>
            <a:ext cx="2650333" cy="406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 rot="21098772">
            <a:off x="5992669" y="2803985"/>
            <a:ext cx="3057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latin typeface="Times New Roman" charset="0"/>
                <a:ea typeface="Times New Roman" charset="0"/>
                <a:cs typeface="Times New Roman" charset="0"/>
              </a:rPr>
              <a:t>208.53.159.69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8" name="直线箭头连接符 27"/>
          <p:cNvCxnSpPr/>
          <p:nvPr/>
        </p:nvCxnSpPr>
        <p:spPr>
          <a:xfrm>
            <a:off x="6036473" y="3844047"/>
            <a:ext cx="2587916" cy="8166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 rot="1014957">
            <a:off x="5941223" y="3825608"/>
            <a:ext cx="3057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>
                <a:latin typeface="Times New Roman" charset="0"/>
                <a:ea typeface="Times New Roman" charset="0"/>
                <a:cs typeface="Times New Roman" charset="0"/>
              </a:rPr>
              <a:t>Application ID 137</a:t>
            </a:r>
            <a:endParaRPr kumimoji="1" lang="zh-CN" alt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624389" y="4403976"/>
            <a:ext cx="3500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Sketch </a:t>
            </a:r>
            <a:r>
              <a:rPr kumimoji="1" lang="en-US" altLang="zh-CN" sz="2800">
                <a:latin typeface="Times New Roman" charset="0"/>
                <a:ea typeface="Times New Roman" charset="0"/>
                <a:cs typeface="Times New Roman" charset="0"/>
              </a:rPr>
              <a:t>for Application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 rot="16200000">
            <a:off x="9766817" y="3534915"/>
            <a:ext cx="69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>
                <a:latin typeface="Times New Roman" charset="0"/>
                <a:ea typeface="Times New Roman" charset="0"/>
                <a:cs typeface="Times New Roman" charset="0"/>
              </a:rPr>
              <a:t>...</a:t>
            </a:r>
            <a:endParaRPr kumimoji="1" lang="zh-CN" alt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78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Predefine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overhead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accuracy/throughput</a:t>
            </a:r>
          </a:p>
        </p:txBody>
      </p:sp>
    </p:spTree>
    <p:extLst>
      <p:ext uri="{BB962C8B-B14F-4D97-AF65-F5344CB8AC3E}">
        <p14:creationId xmlns:p14="http://schemas.microsoft.com/office/powerpoint/2010/main" val="32115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of sketch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(Multi-path/not know the path)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(One sketch per 10s)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35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BD3BC95-97FB-854B-BC45-4D2B05EC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Topology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FE177A80-294D-D74F-9193-54F0F6931790}"/>
              </a:ext>
            </a:extLst>
          </p:cNvPr>
          <p:cNvSpPr/>
          <p:nvPr/>
        </p:nvSpPr>
        <p:spPr>
          <a:xfrm>
            <a:off x="3667516" y="365898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xmlns="" id="{BC6EE5D6-B812-5A44-8E2E-0D340A99F527}"/>
              </a:ext>
            </a:extLst>
          </p:cNvPr>
          <p:cNvSpPr/>
          <p:nvPr/>
        </p:nvSpPr>
        <p:spPr>
          <a:xfrm>
            <a:off x="2164174" y="1799734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xmlns="" id="{76DC12EF-3E78-4744-B092-2511D4394ED4}"/>
              </a:ext>
            </a:extLst>
          </p:cNvPr>
          <p:cNvSpPr/>
          <p:nvPr/>
        </p:nvSpPr>
        <p:spPr>
          <a:xfrm>
            <a:off x="3441972" y="5885788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xmlns="" id="{1CBCA22F-4911-4144-B568-385765FDD372}"/>
              </a:ext>
            </a:extLst>
          </p:cNvPr>
          <p:cNvSpPr/>
          <p:nvPr/>
        </p:nvSpPr>
        <p:spPr>
          <a:xfrm>
            <a:off x="3884724" y="5885788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xmlns="" id="{CD70E9C7-E090-FC47-B17E-B628E54D05FA}"/>
              </a:ext>
            </a:extLst>
          </p:cNvPr>
          <p:cNvSpPr/>
          <p:nvPr/>
        </p:nvSpPr>
        <p:spPr>
          <a:xfrm>
            <a:off x="3666628" y="495562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xmlns="" id="{8F3893D3-96CB-E14C-B718-FF139035D674}"/>
              </a:ext>
            </a:extLst>
          </p:cNvPr>
          <p:cNvCxnSpPr>
            <a:cxnSpLocks/>
            <a:stCxn id="70" idx="0"/>
            <a:endCxn id="72" idx="4"/>
          </p:cNvCxnSpPr>
          <p:nvPr/>
        </p:nvCxnSpPr>
        <p:spPr>
          <a:xfrm flipV="1">
            <a:off x="3593058" y="5260422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xmlns="" id="{0FAEEE3F-00C1-C94A-97FA-CE21D40B8CB7}"/>
              </a:ext>
            </a:extLst>
          </p:cNvPr>
          <p:cNvCxnSpPr>
            <a:cxnSpLocks/>
            <a:stCxn id="71" idx="0"/>
            <a:endCxn id="72" idx="4"/>
          </p:cNvCxnSpPr>
          <p:nvPr/>
        </p:nvCxnSpPr>
        <p:spPr>
          <a:xfrm flipH="1" flipV="1">
            <a:off x="3819028" y="5260422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xmlns="" id="{E75CA6BA-015B-014E-AB8A-35BF63F8E901}"/>
              </a:ext>
            </a:extLst>
          </p:cNvPr>
          <p:cNvSpPr/>
          <p:nvPr/>
        </p:nvSpPr>
        <p:spPr>
          <a:xfrm>
            <a:off x="4506264" y="587527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xmlns="" id="{51D6FEDD-A53E-A24B-BE7E-092955A49847}"/>
              </a:ext>
            </a:extLst>
          </p:cNvPr>
          <p:cNvSpPr/>
          <p:nvPr/>
        </p:nvSpPr>
        <p:spPr>
          <a:xfrm>
            <a:off x="4949016" y="587527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xmlns="" id="{28C8ED9E-0A7A-F143-9504-88BA23264A68}"/>
              </a:ext>
            </a:extLst>
          </p:cNvPr>
          <p:cNvSpPr/>
          <p:nvPr/>
        </p:nvSpPr>
        <p:spPr>
          <a:xfrm>
            <a:off x="4730920" y="494511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xmlns="" id="{D7C680DE-E525-3D4F-B145-B7C61368168A}"/>
              </a:ext>
            </a:extLst>
          </p:cNvPr>
          <p:cNvCxnSpPr>
            <a:cxnSpLocks/>
            <a:stCxn id="75" idx="0"/>
            <a:endCxn id="77" idx="4"/>
          </p:cNvCxnSpPr>
          <p:nvPr/>
        </p:nvCxnSpPr>
        <p:spPr>
          <a:xfrm flipV="1">
            <a:off x="4657350" y="5249913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xmlns="" id="{52E496C5-2194-5540-8B69-4A614CB2C695}"/>
              </a:ext>
            </a:extLst>
          </p:cNvPr>
          <p:cNvCxnSpPr>
            <a:cxnSpLocks/>
            <a:stCxn id="76" idx="0"/>
            <a:endCxn id="77" idx="4"/>
          </p:cNvCxnSpPr>
          <p:nvPr/>
        </p:nvCxnSpPr>
        <p:spPr>
          <a:xfrm flipH="1" flipV="1">
            <a:off x="4883320" y="5249913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xmlns="" id="{B2F72FF8-CB71-9440-8AB4-9B899631BE0A}"/>
              </a:ext>
            </a:extLst>
          </p:cNvPr>
          <p:cNvCxnSpPr>
            <a:cxnSpLocks/>
            <a:stCxn id="77" idx="0"/>
            <a:endCxn id="35" idx="4"/>
          </p:cNvCxnSpPr>
          <p:nvPr/>
        </p:nvCxnSpPr>
        <p:spPr>
          <a:xfrm flipH="1" flipV="1">
            <a:off x="3819916" y="3963786"/>
            <a:ext cx="1063404" cy="9813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xmlns="" id="{CB8ECDB2-18F6-ED40-BF29-0E4204300FF1}"/>
              </a:ext>
            </a:extLst>
          </p:cNvPr>
          <p:cNvCxnSpPr>
            <a:cxnSpLocks/>
            <a:stCxn id="72" idx="0"/>
            <a:endCxn id="35" idx="4"/>
          </p:cNvCxnSpPr>
          <p:nvPr/>
        </p:nvCxnSpPr>
        <p:spPr>
          <a:xfrm flipV="1">
            <a:off x="3819028" y="3963786"/>
            <a:ext cx="888" cy="9918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xmlns="" id="{D1E67824-653C-E74B-968D-3A3D0E990C80}"/>
              </a:ext>
            </a:extLst>
          </p:cNvPr>
          <p:cNvSpPr/>
          <p:nvPr/>
        </p:nvSpPr>
        <p:spPr>
          <a:xfrm>
            <a:off x="1099882" y="3636883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xmlns="" id="{CE639E0C-5CED-7845-B8E2-188D7E851CD1}"/>
              </a:ext>
            </a:extLst>
          </p:cNvPr>
          <p:cNvSpPr/>
          <p:nvPr/>
        </p:nvSpPr>
        <p:spPr>
          <a:xfrm>
            <a:off x="875226" y="5875279"/>
            <a:ext cx="302172" cy="29428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xmlns="" id="{ED911405-A61F-AF48-87AF-11B13D5DAF38}"/>
              </a:ext>
            </a:extLst>
          </p:cNvPr>
          <p:cNvSpPr/>
          <p:nvPr/>
        </p:nvSpPr>
        <p:spPr>
          <a:xfrm>
            <a:off x="1317978" y="587527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xmlns="" id="{451C4244-70E6-4542-8B8C-950146583A1D}"/>
              </a:ext>
            </a:extLst>
          </p:cNvPr>
          <p:cNvSpPr/>
          <p:nvPr/>
        </p:nvSpPr>
        <p:spPr>
          <a:xfrm>
            <a:off x="1099882" y="4945113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xmlns="" id="{D8A0E0E2-635A-C94E-AED8-A6524FE9CF46}"/>
              </a:ext>
            </a:extLst>
          </p:cNvPr>
          <p:cNvCxnSpPr>
            <a:cxnSpLocks/>
            <a:stCxn id="87" idx="0"/>
            <a:endCxn id="89" idx="4"/>
          </p:cNvCxnSpPr>
          <p:nvPr/>
        </p:nvCxnSpPr>
        <p:spPr>
          <a:xfrm flipV="1">
            <a:off x="1026312" y="5249913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xmlns="" id="{91DCF7F9-7067-4742-AAE9-5541B02DA910}"/>
              </a:ext>
            </a:extLst>
          </p:cNvPr>
          <p:cNvCxnSpPr>
            <a:cxnSpLocks/>
            <a:stCxn id="88" idx="0"/>
            <a:endCxn id="89" idx="4"/>
          </p:cNvCxnSpPr>
          <p:nvPr/>
        </p:nvCxnSpPr>
        <p:spPr>
          <a:xfrm flipH="1" flipV="1">
            <a:off x="1252282" y="5249913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xmlns="" id="{60E7D525-D61D-134B-B62D-5B76DDCC14F5}"/>
              </a:ext>
            </a:extLst>
          </p:cNvPr>
          <p:cNvSpPr/>
          <p:nvPr/>
        </p:nvSpPr>
        <p:spPr>
          <a:xfrm>
            <a:off x="1939518" y="5864770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xmlns="" id="{A8800A96-5B4C-5445-B173-27E1FC332247}"/>
              </a:ext>
            </a:extLst>
          </p:cNvPr>
          <p:cNvSpPr/>
          <p:nvPr/>
        </p:nvSpPr>
        <p:spPr>
          <a:xfrm>
            <a:off x="2382270" y="5864770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xmlns="" id="{EB4A5D39-59E0-BC46-A35D-1B10808219D4}"/>
              </a:ext>
            </a:extLst>
          </p:cNvPr>
          <p:cNvSpPr/>
          <p:nvPr/>
        </p:nvSpPr>
        <p:spPr>
          <a:xfrm>
            <a:off x="2164174" y="493460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xmlns="" id="{5A6A792C-A19D-8D40-B56B-9279B5CE0D85}"/>
              </a:ext>
            </a:extLst>
          </p:cNvPr>
          <p:cNvCxnSpPr>
            <a:cxnSpLocks/>
            <a:stCxn id="92" idx="0"/>
            <a:endCxn id="94" idx="4"/>
          </p:cNvCxnSpPr>
          <p:nvPr/>
        </p:nvCxnSpPr>
        <p:spPr>
          <a:xfrm flipV="1">
            <a:off x="2090604" y="5239404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xmlns="" id="{D5A10680-6902-4244-B81A-7EBDAED0CFDF}"/>
              </a:ext>
            </a:extLst>
          </p:cNvPr>
          <p:cNvCxnSpPr>
            <a:cxnSpLocks/>
            <a:stCxn id="93" idx="0"/>
            <a:endCxn id="94" idx="4"/>
          </p:cNvCxnSpPr>
          <p:nvPr/>
        </p:nvCxnSpPr>
        <p:spPr>
          <a:xfrm flipH="1" flipV="1">
            <a:off x="2316574" y="5239404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xmlns="" id="{4C7B2CBB-05F8-1C48-BB82-81EFD7C255EE}"/>
              </a:ext>
            </a:extLst>
          </p:cNvPr>
          <p:cNvCxnSpPr>
            <a:cxnSpLocks/>
            <a:stCxn id="94" idx="0"/>
            <a:endCxn id="86" idx="4"/>
          </p:cNvCxnSpPr>
          <p:nvPr/>
        </p:nvCxnSpPr>
        <p:spPr>
          <a:xfrm flipH="1" flipV="1">
            <a:off x="1252282" y="3941683"/>
            <a:ext cx="1064292" cy="9929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xmlns="" id="{BCCCD3ED-50F1-7A49-8FF2-C0393660C362}"/>
              </a:ext>
            </a:extLst>
          </p:cNvPr>
          <p:cNvCxnSpPr>
            <a:cxnSpLocks/>
            <a:stCxn id="89" idx="0"/>
            <a:endCxn id="86" idx="4"/>
          </p:cNvCxnSpPr>
          <p:nvPr/>
        </p:nvCxnSpPr>
        <p:spPr>
          <a:xfrm flipV="1">
            <a:off x="1252282" y="3941683"/>
            <a:ext cx="0" cy="10034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xmlns="" id="{54CA5F68-92C8-D245-B66B-0A8135500154}"/>
              </a:ext>
            </a:extLst>
          </p:cNvPr>
          <p:cNvCxnSpPr>
            <a:cxnSpLocks/>
            <a:stCxn id="86" idx="0"/>
            <a:endCxn id="36" idx="4"/>
          </p:cNvCxnSpPr>
          <p:nvPr/>
        </p:nvCxnSpPr>
        <p:spPr>
          <a:xfrm flipV="1">
            <a:off x="1252282" y="2104534"/>
            <a:ext cx="1064292" cy="15323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xmlns="" id="{D25792AE-BA15-4C4D-9B9B-E8116F709353}"/>
              </a:ext>
            </a:extLst>
          </p:cNvPr>
          <p:cNvCxnSpPr>
            <a:cxnSpLocks/>
            <a:stCxn id="35" idx="0"/>
            <a:endCxn id="36" idx="4"/>
          </p:cNvCxnSpPr>
          <p:nvPr/>
        </p:nvCxnSpPr>
        <p:spPr>
          <a:xfrm flipH="1" flipV="1">
            <a:off x="2316574" y="2104534"/>
            <a:ext cx="1503342" cy="15544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椭圆 133">
            <a:extLst>
              <a:ext uri="{FF2B5EF4-FFF2-40B4-BE49-F238E27FC236}">
                <a16:creationId xmlns:a16="http://schemas.microsoft.com/office/drawing/2014/main" xmlns="" id="{D812FCEC-45C2-B344-801D-231FDC0CD8C9}"/>
              </a:ext>
            </a:extLst>
          </p:cNvPr>
          <p:cNvSpPr/>
          <p:nvPr/>
        </p:nvSpPr>
        <p:spPr>
          <a:xfrm>
            <a:off x="9092064" y="3660678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xmlns="" id="{45853432-1967-0E48-92F5-0FE48174D819}"/>
              </a:ext>
            </a:extLst>
          </p:cNvPr>
          <p:cNvSpPr/>
          <p:nvPr/>
        </p:nvSpPr>
        <p:spPr>
          <a:xfrm>
            <a:off x="9090805" y="1838117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xmlns="" id="{53905ACF-99DD-F742-B3F9-98736B3484DB}"/>
              </a:ext>
            </a:extLst>
          </p:cNvPr>
          <p:cNvSpPr/>
          <p:nvPr/>
        </p:nvSpPr>
        <p:spPr>
          <a:xfrm>
            <a:off x="8866149" y="5906318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xmlns="" id="{B89B761A-F90C-EE46-9B43-C6656AC2353C}"/>
              </a:ext>
            </a:extLst>
          </p:cNvPr>
          <p:cNvSpPr/>
          <p:nvPr/>
        </p:nvSpPr>
        <p:spPr>
          <a:xfrm>
            <a:off x="9308901" y="5906318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xmlns="" id="{1C8B860B-F86D-4B4B-9193-876CD7DC0907}"/>
              </a:ext>
            </a:extLst>
          </p:cNvPr>
          <p:cNvSpPr/>
          <p:nvPr/>
        </p:nvSpPr>
        <p:spPr>
          <a:xfrm>
            <a:off x="9090805" y="497615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xmlns="" id="{38202E17-7B59-C649-865C-21D4F76A306D}"/>
              </a:ext>
            </a:extLst>
          </p:cNvPr>
          <p:cNvCxnSpPr>
            <a:cxnSpLocks/>
            <a:stCxn id="136" idx="0"/>
            <a:endCxn id="138" idx="4"/>
          </p:cNvCxnSpPr>
          <p:nvPr/>
        </p:nvCxnSpPr>
        <p:spPr>
          <a:xfrm flipV="1">
            <a:off x="9017235" y="5280952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xmlns="" id="{A686937A-936E-D841-80F9-D60C793716A1}"/>
              </a:ext>
            </a:extLst>
          </p:cNvPr>
          <p:cNvCxnSpPr>
            <a:cxnSpLocks/>
            <a:stCxn id="137" idx="0"/>
            <a:endCxn id="138" idx="4"/>
          </p:cNvCxnSpPr>
          <p:nvPr/>
        </p:nvCxnSpPr>
        <p:spPr>
          <a:xfrm flipH="1" flipV="1">
            <a:off x="9243205" y="5280952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xmlns="" id="{D3476BC9-3617-2349-AD3A-4D84C847071B}"/>
              </a:ext>
            </a:extLst>
          </p:cNvPr>
          <p:cNvSpPr/>
          <p:nvPr/>
        </p:nvSpPr>
        <p:spPr>
          <a:xfrm>
            <a:off x="9930441" y="589580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xmlns="" id="{35D61483-E1EA-2F47-A87D-5C5DAAF4C881}"/>
              </a:ext>
            </a:extLst>
          </p:cNvPr>
          <p:cNvSpPr/>
          <p:nvPr/>
        </p:nvSpPr>
        <p:spPr>
          <a:xfrm>
            <a:off x="10373193" y="589580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xmlns="" id="{E2395878-95EC-F440-B899-6DB2E3106F63}"/>
              </a:ext>
            </a:extLst>
          </p:cNvPr>
          <p:cNvSpPr/>
          <p:nvPr/>
        </p:nvSpPr>
        <p:spPr>
          <a:xfrm>
            <a:off x="10155097" y="496564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4" name="直线连接符 143">
            <a:extLst>
              <a:ext uri="{FF2B5EF4-FFF2-40B4-BE49-F238E27FC236}">
                <a16:creationId xmlns:a16="http://schemas.microsoft.com/office/drawing/2014/main" xmlns="" id="{CD20C65D-F06D-DD44-B428-C81AA47372D7}"/>
              </a:ext>
            </a:extLst>
          </p:cNvPr>
          <p:cNvCxnSpPr>
            <a:cxnSpLocks/>
            <a:stCxn id="141" idx="0"/>
            <a:endCxn id="143" idx="4"/>
          </p:cNvCxnSpPr>
          <p:nvPr/>
        </p:nvCxnSpPr>
        <p:spPr>
          <a:xfrm flipV="1">
            <a:off x="10081527" y="5270443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xmlns="" id="{4A9E221B-42B3-C740-B0F0-1A2B9833930E}"/>
              </a:ext>
            </a:extLst>
          </p:cNvPr>
          <p:cNvCxnSpPr>
            <a:cxnSpLocks/>
            <a:stCxn id="142" idx="0"/>
            <a:endCxn id="143" idx="4"/>
          </p:cNvCxnSpPr>
          <p:nvPr/>
        </p:nvCxnSpPr>
        <p:spPr>
          <a:xfrm flipH="1" flipV="1">
            <a:off x="10307497" y="5270443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xmlns="" id="{A7B7AC7C-9690-9944-B1FE-CBA8452577D4}"/>
              </a:ext>
            </a:extLst>
          </p:cNvPr>
          <p:cNvCxnSpPr>
            <a:cxnSpLocks/>
            <a:stCxn id="143" idx="0"/>
            <a:endCxn id="134" idx="4"/>
          </p:cNvCxnSpPr>
          <p:nvPr/>
        </p:nvCxnSpPr>
        <p:spPr>
          <a:xfrm flipH="1" flipV="1">
            <a:off x="9244464" y="3965478"/>
            <a:ext cx="1063033" cy="10001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xmlns="" id="{6D66B493-EBF1-EC42-BE0A-D44EB359DE35}"/>
              </a:ext>
            </a:extLst>
          </p:cNvPr>
          <p:cNvCxnSpPr>
            <a:cxnSpLocks/>
            <a:stCxn id="138" idx="0"/>
            <a:endCxn id="134" idx="4"/>
          </p:cNvCxnSpPr>
          <p:nvPr/>
        </p:nvCxnSpPr>
        <p:spPr>
          <a:xfrm flipV="1">
            <a:off x="9243205" y="3965478"/>
            <a:ext cx="1259" cy="1010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>
            <a:extLst>
              <a:ext uri="{FF2B5EF4-FFF2-40B4-BE49-F238E27FC236}">
                <a16:creationId xmlns:a16="http://schemas.microsoft.com/office/drawing/2014/main" xmlns="" id="{9671E381-8C9A-7249-8690-9A97FE6CEC37}"/>
              </a:ext>
            </a:extLst>
          </p:cNvPr>
          <p:cNvSpPr/>
          <p:nvPr/>
        </p:nvSpPr>
        <p:spPr>
          <a:xfrm>
            <a:off x="6528978" y="3655584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xmlns="" id="{88213569-380C-704D-8320-D89BC8332040}"/>
              </a:ext>
            </a:extLst>
          </p:cNvPr>
          <p:cNvSpPr/>
          <p:nvPr/>
        </p:nvSpPr>
        <p:spPr>
          <a:xfrm>
            <a:off x="6299403" y="589580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xmlns="" id="{CC2D48BD-2F54-1846-9FE6-B2926D606B96}"/>
              </a:ext>
            </a:extLst>
          </p:cNvPr>
          <p:cNvSpPr/>
          <p:nvPr/>
        </p:nvSpPr>
        <p:spPr>
          <a:xfrm>
            <a:off x="6742155" y="5895809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xmlns="" id="{CC3C0616-22E1-C94C-8B56-7F7DD53DC4D3}"/>
              </a:ext>
            </a:extLst>
          </p:cNvPr>
          <p:cNvSpPr/>
          <p:nvPr/>
        </p:nvSpPr>
        <p:spPr>
          <a:xfrm>
            <a:off x="6524059" y="496564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xmlns="" id="{60B11272-6AB9-CA4C-B732-26120A0C2D95}"/>
              </a:ext>
            </a:extLst>
          </p:cNvPr>
          <p:cNvCxnSpPr>
            <a:cxnSpLocks/>
            <a:stCxn id="149" idx="0"/>
            <a:endCxn id="151" idx="4"/>
          </p:cNvCxnSpPr>
          <p:nvPr/>
        </p:nvCxnSpPr>
        <p:spPr>
          <a:xfrm flipV="1">
            <a:off x="6450489" y="5270443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xmlns="" id="{ED220DF5-351F-AF4A-BFC5-E3A9ACFD304F}"/>
              </a:ext>
            </a:extLst>
          </p:cNvPr>
          <p:cNvCxnSpPr>
            <a:cxnSpLocks/>
            <a:stCxn id="150" idx="0"/>
            <a:endCxn id="151" idx="4"/>
          </p:cNvCxnSpPr>
          <p:nvPr/>
        </p:nvCxnSpPr>
        <p:spPr>
          <a:xfrm flipH="1" flipV="1">
            <a:off x="6676459" y="5270443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>
            <a:extLst>
              <a:ext uri="{FF2B5EF4-FFF2-40B4-BE49-F238E27FC236}">
                <a16:creationId xmlns:a16="http://schemas.microsoft.com/office/drawing/2014/main" xmlns="" id="{4B8DE2BB-3A6E-E14F-8864-AA75D7DDD0E9}"/>
              </a:ext>
            </a:extLst>
          </p:cNvPr>
          <p:cNvSpPr/>
          <p:nvPr/>
        </p:nvSpPr>
        <p:spPr>
          <a:xfrm>
            <a:off x="7363695" y="5885300"/>
            <a:ext cx="302172" cy="29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xmlns="" id="{72AE0033-0163-7044-AE9F-701DB78B7EF9}"/>
              </a:ext>
            </a:extLst>
          </p:cNvPr>
          <p:cNvSpPr/>
          <p:nvPr/>
        </p:nvSpPr>
        <p:spPr>
          <a:xfrm>
            <a:off x="7806447" y="5885300"/>
            <a:ext cx="302172" cy="29428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xmlns="" id="{8ABA1EAD-85CF-F84F-AE56-875490D8D171}"/>
              </a:ext>
            </a:extLst>
          </p:cNvPr>
          <p:cNvSpPr/>
          <p:nvPr/>
        </p:nvSpPr>
        <p:spPr>
          <a:xfrm>
            <a:off x="7588351" y="4955134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7" name="直线连接符 156">
            <a:extLst>
              <a:ext uri="{FF2B5EF4-FFF2-40B4-BE49-F238E27FC236}">
                <a16:creationId xmlns:a16="http://schemas.microsoft.com/office/drawing/2014/main" xmlns="" id="{2C4DA044-EEA3-2648-9022-9D4B646E54CE}"/>
              </a:ext>
            </a:extLst>
          </p:cNvPr>
          <p:cNvCxnSpPr>
            <a:cxnSpLocks/>
            <a:stCxn id="154" idx="0"/>
            <a:endCxn id="156" idx="4"/>
          </p:cNvCxnSpPr>
          <p:nvPr/>
        </p:nvCxnSpPr>
        <p:spPr>
          <a:xfrm flipV="1">
            <a:off x="7514781" y="5259934"/>
            <a:ext cx="225970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xmlns="" id="{678F7910-1BFB-1C48-A5F5-C6B0119E35A2}"/>
              </a:ext>
            </a:extLst>
          </p:cNvPr>
          <p:cNvCxnSpPr>
            <a:cxnSpLocks/>
            <a:stCxn id="155" idx="0"/>
            <a:endCxn id="156" idx="4"/>
          </p:cNvCxnSpPr>
          <p:nvPr/>
        </p:nvCxnSpPr>
        <p:spPr>
          <a:xfrm flipH="1" flipV="1">
            <a:off x="7740751" y="5259934"/>
            <a:ext cx="216782" cy="6253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xmlns="" id="{FD1849BE-468D-E749-AF86-14B2A3AD676B}"/>
              </a:ext>
            </a:extLst>
          </p:cNvPr>
          <p:cNvCxnSpPr>
            <a:cxnSpLocks/>
            <a:stCxn id="156" idx="0"/>
            <a:endCxn id="148" idx="4"/>
          </p:cNvCxnSpPr>
          <p:nvPr/>
        </p:nvCxnSpPr>
        <p:spPr>
          <a:xfrm flipH="1" flipV="1">
            <a:off x="6681378" y="3960384"/>
            <a:ext cx="1059373" cy="9947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xmlns="" id="{87FC241E-5606-0041-957F-54DD1CBD07D5}"/>
              </a:ext>
            </a:extLst>
          </p:cNvPr>
          <p:cNvCxnSpPr>
            <a:cxnSpLocks/>
            <a:stCxn id="151" idx="0"/>
            <a:endCxn id="148" idx="4"/>
          </p:cNvCxnSpPr>
          <p:nvPr/>
        </p:nvCxnSpPr>
        <p:spPr>
          <a:xfrm flipV="1">
            <a:off x="6676459" y="3960384"/>
            <a:ext cx="4919" cy="10052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线连接符 160">
            <a:extLst>
              <a:ext uri="{FF2B5EF4-FFF2-40B4-BE49-F238E27FC236}">
                <a16:creationId xmlns:a16="http://schemas.microsoft.com/office/drawing/2014/main" xmlns="" id="{0BC2BEE3-84D2-ED4F-878B-6B9F20A153A1}"/>
              </a:ext>
            </a:extLst>
          </p:cNvPr>
          <p:cNvCxnSpPr>
            <a:cxnSpLocks/>
            <a:stCxn id="148" idx="0"/>
            <a:endCxn id="164" idx="4"/>
          </p:cNvCxnSpPr>
          <p:nvPr/>
        </p:nvCxnSpPr>
        <p:spPr>
          <a:xfrm flipH="1" flipV="1">
            <a:off x="4538355" y="2155771"/>
            <a:ext cx="2143023" cy="14998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线连接符 161">
            <a:extLst>
              <a:ext uri="{FF2B5EF4-FFF2-40B4-BE49-F238E27FC236}">
                <a16:creationId xmlns:a16="http://schemas.microsoft.com/office/drawing/2014/main" xmlns="" id="{59280443-0F11-4B41-9BEB-DBD789224C23}"/>
              </a:ext>
            </a:extLst>
          </p:cNvPr>
          <p:cNvCxnSpPr>
            <a:cxnSpLocks/>
            <a:stCxn id="134" idx="0"/>
            <a:endCxn id="164" idx="4"/>
          </p:cNvCxnSpPr>
          <p:nvPr/>
        </p:nvCxnSpPr>
        <p:spPr>
          <a:xfrm flipH="1" flipV="1">
            <a:off x="4538355" y="2155771"/>
            <a:ext cx="4706109" cy="15049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xmlns="" id="{35C3ACE2-A346-E247-B354-ED1FEF266398}"/>
              </a:ext>
            </a:extLst>
          </p:cNvPr>
          <p:cNvCxnSpPr>
            <a:cxnSpLocks/>
            <a:stCxn id="35" idx="0"/>
            <a:endCxn id="164" idx="4"/>
          </p:cNvCxnSpPr>
          <p:nvPr/>
        </p:nvCxnSpPr>
        <p:spPr>
          <a:xfrm flipV="1">
            <a:off x="3819916" y="2155771"/>
            <a:ext cx="718439" cy="15032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xmlns="" id="{270DAD3F-5BD1-114F-9BCB-96D7576A28B2}"/>
              </a:ext>
            </a:extLst>
          </p:cNvPr>
          <p:cNvCxnSpPr>
            <a:cxnSpLocks/>
            <a:stCxn id="86" idx="0"/>
            <a:endCxn id="164" idx="4"/>
          </p:cNvCxnSpPr>
          <p:nvPr/>
        </p:nvCxnSpPr>
        <p:spPr>
          <a:xfrm flipV="1">
            <a:off x="1252282" y="2155771"/>
            <a:ext cx="3286073" cy="14811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线连接符 170">
            <a:extLst>
              <a:ext uri="{FF2B5EF4-FFF2-40B4-BE49-F238E27FC236}">
                <a16:creationId xmlns:a16="http://schemas.microsoft.com/office/drawing/2014/main" xmlns="" id="{A69F57B0-9D7B-5543-B28B-F2BD7A758EDC}"/>
              </a:ext>
            </a:extLst>
          </p:cNvPr>
          <p:cNvCxnSpPr>
            <a:cxnSpLocks/>
            <a:stCxn id="148" idx="0"/>
            <a:endCxn id="36" idx="4"/>
          </p:cNvCxnSpPr>
          <p:nvPr/>
        </p:nvCxnSpPr>
        <p:spPr>
          <a:xfrm flipH="1" flipV="1">
            <a:off x="2316574" y="2104534"/>
            <a:ext cx="4364804" cy="15510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线连接符 173">
            <a:extLst>
              <a:ext uri="{FF2B5EF4-FFF2-40B4-BE49-F238E27FC236}">
                <a16:creationId xmlns:a16="http://schemas.microsoft.com/office/drawing/2014/main" xmlns="" id="{FBDE3D2C-3C8B-684F-9435-9925D8338848}"/>
              </a:ext>
            </a:extLst>
          </p:cNvPr>
          <p:cNvCxnSpPr>
            <a:cxnSpLocks/>
            <a:stCxn id="134" idx="0"/>
            <a:endCxn id="36" idx="4"/>
          </p:cNvCxnSpPr>
          <p:nvPr/>
        </p:nvCxnSpPr>
        <p:spPr>
          <a:xfrm flipH="1" flipV="1">
            <a:off x="2316574" y="2104534"/>
            <a:ext cx="6927890" cy="15561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>
            <a:extLst>
              <a:ext uri="{FF2B5EF4-FFF2-40B4-BE49-F238E27FC236}">
                <a16:creationId xmlns:a16="http://schemas.microsoft.com/office/drawing/2014/main" xmlns="" id="{128FD6A5-9F23-3148-B97B-6423C263EA9F}"/>
              </a:ext>
            </a:extLst>
          </p:cNvPr>
          <p:cNvSpPr txBox="1"/>
          <p:nvPr/>
        </p:nvSpPr>
        <p:spPr>
          <a:xfrm>
            <a:off x="637580" y="4890602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xmlns="" id="{0BD26BDE-C67E-6946-A6EF-445FF4963E5B}"/>
              </a:ext>
            </a:extLst>
          </p:cNvPr>
          <p:cNvSpPr txBox="1"/>
          <p:nvPr/>
        </p:nvSpPr>
        <p:spPr>
          <a:xfrm>
            <a:off x="638767" y="3608582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xmlns="" id="{B1ADFEB5-0EA8-9B49-9D8B-245DE3DE3401}"/>
              </a:ext>
            </a:extLst>
          </p:cNvPr>
          <p:cNvSpPr txBox="1"/>
          <p:nvPr/>
        </p:nvSpPr>
        <p:spPr>
          <a:xfrm>
            <a:off x="8131457" y="3625234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xmlns="" id="{43FD427D-A3AE-D444-9B78-34BD9AD289C2}"/>
              </a:ext>
            </a:extLst>
          </p:cNvPr>
          <p:cNvSpPr txBox="1"/>
          <p:nvPr/>
        </p:nvSpPr>
        <p:spPr>
          <a:xfrm>
            <a:off x="8098163" y="4873277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xmlns="" id="{D1E67824-653C-E74B-968D-3A3D0E990C80}"/>
              </a:ext>
            </a:extLst>
          </p:cNvPr>
          <p:cNvSpPr/>
          <p:nvPr/>
        </p:nvSpPr>
        <p:spPr>
          <a:xfrm>
            <a:off x="2164174" y="3660678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xmlns="" id="{FE177A80-294D-D74F-9193-54F0F6931790}"/>
              </a:ext>
            </a:extLst>
          </p:cNvPr>
          <p:cNvSpPr/>
          <p:nvPr/>
        </p:nvSpPr>
        <p:spPr>
          <a:xfrm>
            <a:off x="4727528" y="365373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xmlns="" id="{9671E381-8C9A-7249-8690-9A97FE6CEC37}"/>
              </a:ext>
            </a:extLst>
          </p:cNvPr>
          <p:cNvSpPr/>
          <p:nvPr/>
        </p:nvSpPr>
        <p:spPr>
          <a:xfrm>
            <a:off x="7597377" y="3664240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xmlns="" id="{D812FCEC-45C2-B344-801D-231FDC0CD8C9}"/>
              </a:ext>
            </a:extLst>
          </p:cNvPr>
          <p:cNvSpPr/>
          <p:nvPr/>
        </p:nvSpPr>
        <p:spPr>
          <a:xfrm>
            <a:off x="10155097" y="3669998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xmlns="" id="{4C7B2CBB-05F8-1C48-BB82-81EFD7C255EE}"/>
              </a:ext>
            </a:extLst>
          </p:cNvPr>
          <p:cNvCxnSpPr>
            <a:cxnSpLocks/>
            <a:stCxn id="94" idx="0"/>
            <a:endCxn id="81" idx="4"/>
          </p:cNvCxnSpPr>
          <p:nvPr/>
        </p:nvCxnSpPr>
        <p:spPr>
          <a:xfrm flipV="1">
            <a:off x="2316574" y="3965478"/>
            <a:ext cx="0" cy="969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xmlns="" id="{4C7B2CBB-05F8-1C48-BB82-81EFD7C255EE}"/>
              </a:ext>
            </a:extLst>
          </p:cNvPr>
          <p:cNvCxnSpPr>
            <a:cxnSpLocks/>
            <a:stCxn id="89" idx="0"/>
            <a:endCxn id="81" idx="4"/>
          </p:cNvCxnSpPr>
          <p:nvPr/>
        </p:nvCxnSpPr>
        <p:spPr>
          <a:xfrm flipV="1">
            <a:off x="1252282" y="3965478"/>
            <a:ext cx="1064292" cy="979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xmlns="" id="{B2F72FF8-CB71-9440-8AB4-9B899631BE0A}"/>
              </a:ext>
            </a:extLst>
          </p:cNvPr>
          <p:cNvCxnSpPr>
            <a:cxnSpLocks/>
            <a:stCxn id="77" idx="0"/>
            <a:endCxn id="100" idx="4"/>
          </p:cNvCxnSpPr>
          <p:nvPr/>
        </p:nvCxnSpPr>
        <p:spPr>
          <a:xfrm flipH="1" flipV="1">
            <a:off x="4879928" y="3958530"/>
            <a:ext cx="3392" cy="9865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xmlns="" id="{B2F72FF8-CB71-9440-8AB4-9B899631BE0A}"/>
              </a:ext>
            </a:extLst>
          </p:cNvPr>
          <p:cNvCxnSpPr>
            <a:cxnSpLocks/>
            <a:stCxn id="72" idx="0"/>
            <a:endCxn id="100" idx="4"/>
          </p:cNvCxnSpPr>
          <p:nvPr/>
        </p:nvCxnSpPr>
        <p:spPr>
          <a:xfrm flipV="1">
            <a:off x="3819028" y="3958530"/>
            <a:ext cx="1060900" cy="9970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xmlns="" id="{FD1849BE-468D-E749-AF86-14B2A3AD676B}"/>
              </a:ext>
            </a:extLst>
          </p:cNvPr>
          <p:cNvCxnSpPr>
            <a:cxnSpLocks/>
            <a:stCxn id="156" idx="0"/>
            <a:endCxn id="101" idx="4"/>
          </p:cNvCxnSpPr>
          <p:nvPr/>
        </p:nvCxnSpPr>
        <p:spPr>
          <a:xfrm flipV="1">
            <a:off x="7740751" y="3969040"/>
            <a:ext cx="9026" cy="9860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xmlns="" id="{FD1849BE-468D-E749-AF86-14B2A3AD676B}"/>
              </a:ext>
            </a:extLst>
          </p:cNvPr>
          <p:cNvCxnSpPr>
            <a:cxnSpLocks/>
            <a:stCxn id="151" idx="0"/>
            <a:endCxn id="101" idx="4"/>
          </p:cNvCxnSpPr>
          <p:nvPr/>
        </p:nvCxnSpPr>
        <p:spPr>
          <a:xfrm flipV="1">
            <a:off x="6676459" y="3969040"/>
            <a:ext cx="1073318" cy="9966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xmlns="" id="{FD1849BE-468D-E749-AF86-14B2A3AD676B}"/>
              </a:ext>
            </a:extLst>
          </p:cNvPr>
          <p:cNvCxnSpPr>
            <a:cxnSpLocks/>
            <a:stCxn id="138" idx="0"/>
            <a:endCxn id="103" idx="4"/>
          </p:cNvCxnSpPr>
          <p:nvPr/>
        </p:nvCxnSpPr>
        <p:spPr>
          <a:xfrm flipV="1">
            <a:off x="9243205" y="3974798"/>
            <a:ext cx="1064292" cy="10013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xmlns="" id="{FD1849BE-468D-E749-AF86-14B2A3AD676B}"/>
              </a:ext>
            </a:extLst>
          </p:cNvPr>
          <p:cNvCxnSpPr>
            <a:cxnSpLocks/>
            <a:stCxn id="143" idx="0"/>
            <a:endCxn id="103" idx="4"/>
          </p:cNvCxnSpPr>
          <p:nvPr/>
        </p:nvCxnSpPr>
        <p:spPr>
          <a:xfrm flipV="1">
            <a:off x="10307497" y="3974798"/>
            <a:ext cx="0" cy="9908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xmlns="" id="{BC6EE5D6-B812-5A44-8E2E-0D340A99F527}"/>
              </a:ext>
            </a:extLst>
          </p:cNvPr>
          <p:cNvSpPr/>
          <p:nvPr/>
        </p:nvSpPr>
        <p:spPr>
          <a:xfrm>
            <a:off x="4385955" y="1850971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xmlns="" id="{BC6EE5D6-B812-5A44-8E2E-0D340A99F527}"/>
              </a:ext>
            </a:extLst>
          </p:cNvPr>
          <p:cNvSpPr/>
          <p:nvPr/>
        </p:nvSpPr>
        <p:spPr>
          <a:xfrm>
            <a:off x="6891927" y="1849195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xmlns="" id="{270DAD3F-5BD1-114F-9BCB-96D7576A28B2}"/>
              </a:ext>
            </a:extLst>
          </p:cNvPr>
          <p:cNvCxnSpPr>
            <a:cxnSpLocks/>
            <a:stCxn id="81" idx="0"/>
            <a:endCxn id="165" idx="4"/>
          </p:cNvCxnSpPr>
          <p:nvPr/>
        </p:nvCxnSpPr>
        <p:spPr>
          <a:xfrm flipV="1">
            <a:off x="2316574" y="2153995"/>
            <a:ext cx="4727753" cy="15066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xmlns="" id="{270DAD3F-5BD1-114F-9BCB-96D7576A28B2}"/>
              </a:ext>
            </a:extLst>
          </p:cNvPr>
          <p:cNvCxnSpPr>
            <a:cxnSpLocks/>
            <a:stCxn id="81" idx="0"/>
            <a:endCxn id="135" idx="4"/>
          </p:cNvCxnSpPr>
          <p:nvPr/>
        </p:nvCxnSpPr>
        <p:spPr>
          <a:xfrm flipV="1">
            <a:off x="2316574" y="2142917"/>
            <a:ext cx="6926631" cy="15177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连接符 168">
            <a:extLst>
              <a:ext uri="{FF2B5EF4-FFF2-40B4-BE49-F238E27FC236}">
                <a16:creationId xmlns:a16="http://schemas.microsoft.com/office/drawing/2014/main" xmlns="" id="{270DAD3F-5BD1-114F-9BCB-96D7576A28B2}"/>
              </a:ext>
            </a:extLst>
          </p:cNvPr>
          <p:cNvCxnSpPr>
            <a:cxnSpLocks/>
            <a:stCxn id="100" idx="0"/>
            <a:endCxn id="165" idx="4"/>
          </p:cNvCxnSpPr>
          <p:nvPr/>
        </p:nvCxnSpPr>
        <p:spPr>
          <a:xfrm flipV="1">
            <a:off x="4879928" y="2153995"/>
            <a:ext cx="2164399" cy="14997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xmlns="" id="{270DAD3F-5BD1-114F-9BCB-96D7576A28B2}"/>
              </a:ext>
            </a:extLst>
          </p:cNvPr>
          <p:cNvCxnSpPr>
            <a:cxnSpLocks/>
            <a:stCxn id="100" idx="0"/>
            <a:endCxn id="135" idx="4"/>
          </p:cNvCxnSpPr>
          <p:nvPr/>
        </p:nvCxnSpPr>
        <p:spPr>
          <a:xfrm flipV="1">
            <a:off x="4879928" y="2142917"/>
            <a:ext cx="4363277" cy="15108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xmlns="" id="{270DAD3F-5BD1-114F-9BCB-96D7576A28B2}"/>
              </a:ext>
            </a:extLst>
          </p:cNvPr>
          <p:cNvCxnSpPr>
            <a:cxnSpLocks/>
            <a:stCxn id="101" idx="0"/>
            <a:endCxn id="135" idx="4"/>
          </p:cNvCxnSpPr>
          <p:nvPr/>
        </p:nvCxnSpPr>
        <p:spPr>
          <a:xfrm flipV="1">
            <a:off x="7749777" y="2142917"/>
            <a:ext cx="1493428" cy="1521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线连接符 172">
            <a:extLst>
              <a:ext uri="{FF2B5EF4-FFF2-40B4-BE49-F238E27FC236}">
                <a16:creationId xmlns:a16="http://schemas.microsoft.com/office/drawing/2014/main" xmlns="" id="{270DAD3F-5BD1-114F-9BCB-96D7576A28B2}"/>
              </a:ext>
            </a:extLst>
          </p:cNvPr>
          <p:cNvCxnSpPr>
            <a:cxnSpLocks/>
            <a:stCxn id="101" idx="0"/>
            <a:endCxn id="165" idx="4"/>
          </p:cNvCxnSpPr>
          <p:nvPr/>
        </p:nvCxnSpPr>
        <p:spPr>
          <a:xfrm flipH="1" flipV="1">
            <a:off x="7044327" y="2153995"/>
            <a:ext cx="705450" cy="15102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线连接符 174">
            <a:extLst>
              <a:ext uri="{FF2B5EF4-FFF2-40B4-BE49-F238E27FC236}">
                <a16:creationId xmlns:a16="http://schemas.microsoft.com/office/drawing/2014/main" xmlns="" id="{270DAD3F-5BD1-114F-9BCB-96D7576A28B2}"/>
              </a:ext>
            </a:extLst>
          </p:cNvPr>
          <p:cNvCxnSpPr>
            <a:cxnSpLocks/>
            <a:stCxn id="103" idx="0"/>
            <a:endCxn id="135" idx="4"/>
          </p:cNvCxnSpPr>
          <p:nvPr/>
        </p:nvCxnSpPr>
        <p:spPr>
          <a:xfrm flipH="1" flipV="1">
            <a:off x="9243205" y="2142917"/>
            <a:ext cx="1064292" cy="15270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xmlns="" id="{270DAD3F-5BD1-114F-9BCB-96D7576A28B2}"/>
              </a:ext>
            </a:extLst>
          </p:cNvPr>
          <p:cNvCxnSpPr>
            <a:cxnSpLocks/>
            <a:stCxn id="103" idx="0"/>
            <a:endCxn id="165" idx="4"/>
          </p:cNvCxnSpPr>
          <p:nvPr/>
        </p:nvCxnSpPr>
        <p:spPr>
          <a:xfrm flipH="1" flipV="1">
            <a:off x="7044327" y="2153995"/>
            <a:ext cx="3263170" cy="15160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文本框 183">
            <a:extLst>
              <a:ext uri="{FF2B5EF4-FFF2-40B4-BE49-F238E27FC236}">
                <a16:creationId xmlns:a16="http://schemas.microsoft.com/office/drawing/2014/main" xmlns="" id="{0BD26BDE-C67E-6946-A6EF-445FF4963E5B}"/>
              </a:ext>
            </a:extLst>
          </p:cNvPr>
          <p:cNvSpPr txBox="1"/>
          <p:nvPr/>
        </p:nvSpPr>
        <p:spPr>
          <a:xfrm>
            <a:off x="2717283" y="3619844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xmlns="" id="{0BD26BDE-C67E-6946-A6EF-445FF4963E5B}"/>
              </a:ext>
            </a:extLst>
          </p:cNvPr>
          <p:cNvSpPr txBox="1"/>
          <p:nvPr/>
        </p:nvSpPr>
        <p:spPr>
          <a:xfrm>
            <a:off x="2241690" y="1373477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xmlns="" id="{0BD26BDE-C67E-6946-A6EF-445FF4963E5B}"/>
              </a:ext>
            </a:extLst>
          </p:cNvPr>
          <p:cNvSpPr txBox="1"/>
          <p:nvPr/>
        </p:nvSpPr>
        <p:spPr>
          <a:xfrm>
            <a:off x="4485119" y="1425002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xmlns="" id="{0BD26BDE-C67E-6946-A6EF-445FF4963E5B}"/>
              </a:ext>
            </a:extLst>
          </p:cNvPr>
          <p:cNvSpPr txBox="1"/>
          <p:nvPr/>
        </p:nvSpPr>
        <p:spPr>
          <a:xfrm>
            <a:off x="6972926" y="1419631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xmlns="" id="{0BD26BDE-C67E-6946-A6EF-445FF4963E5B}"/>
              </a:ext>
            </a:extLst>
          </p:cNvPr>
          <p:cNvSpPr txBox="1"/>
          <p:nvPr/>
        </p:nvSpPr>
        <p:spPr>
          <a:xfrm>
            <a:off x="9190247" y="1419191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xmlns="" id="{0BD26BDE-C67E-6946-A6EF-445FF4963E5B}"/>
              </a:ext>
            </a:extLst>
          </p:cNvPr>
          <p:cNvSpPr txBox="1"/>
          <p:nvPr/>
        </p:nvSpPr>
        <p:spPr>
          <a:xfrm>
            <a:off x="6143274" y="3616208"/>
            <a:ext cx="57043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66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405D1C-A876-8341-918E-A5D66A8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of sketch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8357220-3404-9543-B18A-654DBC20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sum up the result in each sketch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8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770</Words>
  <Application>Microsoft Macintosh PowerPoint</Application>
  <PresentationFormat>宽屏</PresentationFormat>
  <Paragraphs>195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Cambria Math</vt:lpstr>
      <vt:lpstr>DengXian</vt:lpstr>
      <vt:lpstr>Mangal</vt:lpstr>
      <vt:lpstr>Times New Roman</vt:lpstr>
      <vt:lpstr>等线</vt:lpstr>
      <vt:lpstr>等线 Light</vt:lpstr>
      <vt:lpstr>Arial</vt:lpstr>
      <vt:lpstr>Office 主题​​</vt:lpstr>
      <vt:lpstr>High Accuracy Measurement over Multiple Dimensions</vt:lpstr>
      <vt:lpstr>1.1 Background and Motivation</vt:lpstr>
      <vt:lpstr>Dimensions</vt:lpstr>
      <vt:lpstr>Dimensions of traffic</vt:lpstr>
      <vt:lpstr>Dimensions of traffic</vt:lpstr>
      <vt:lpstr>Limitations</vt:lpstr>
      <vt:lpstr>Dimensions of sketch</vt:lpstr>
      <vt:lpstr>Topology</vt:lpstr>
      <vt:lpstr>Dimensions of sketch</vt:lpstr>
      <vt:lpstr>Limitations</vt:lpstr>
      <vt:lpstr>1.2 Our solution</vt:lpstr>
      <vt:lpstr>1.2 Our solution</vt:lpstr>
      <vt:lpstr>1.2 Our solution</vt:lpstr>
      <vt:lpstr>1.2 Our solution</vt:lpstr>
      <vt:lpstr>Aggregation-friendly</vt:lpstr>
      <vt:lpstr>Subset-Sum Estimation</vt:lpstr>
      <vt:lpstr>Subset-Sum Estimation</vt:lpstr>
      <vt:lpstr>Our solution</vt:lpstr>
      <vt:lpstr>3 Overview</vt:lpstr>
      <vt:lpstr>PowerPoint 演示文稿</vt:lpstr>
      <vt:lpstr>4.1 Basic Version</vt:lpstr>
      <vt:lpstr>Minimize variance sum locally</vt:lpstr>
      <vt:lpstr>Minimize variance sum locally</vt:lpstr>
      <vt:lpstr>Basic Version</vt:lpstr>
      <vt:lpstr>4.2 Optimization</vt:lpstr>
      <vt:lpstr>4.3 Aggregation</vt:lpstr>
      <vt:lpstr>Topology</vt:lpstr>
      <vt:lpstr>PowerPoint 演示文稿</vt:lpstr>
      <vt:lpstr>Platforms</vt:lpstr>
      <vt:lpstr>Tasks</vt:lpstr>
      <vt:lpstr>Question</vt:lpstr>
      <vt:lpstr>Compression</vt:lpstr>
      <vt:lpstr>PowerPoint 演示文稿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Accuracy Measurement over Multiple Dimensions</dc:title>
  <dc:creator>Yinda Zhang</dc:creator>
  <cp:lastModifiedBy>Microsoft Office 用户</cp:lastModifiedBy>
  <cp:revision>52</cp:revision>
  <dcterms:created xsi:type="dcterms:W3CDTF">2020-11-02T04:03:44Z</dcterms:created>
  <dcterms:modified xsi:type="dcterms:W3CDTF">2020-11-23T15:08:35Z</dcterms:modified>
</cp:coreProperties>
</file>