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5" r:id="rId16"/>
    <p:sldId id="306" r:id="rId17"/>
    <p:sldId id="272" r:id="rId18"/>
    <p:sldId id="266" r:id="rId19"/>
    <p:sldId id="307" r:id="rId20"/>
    <p:sldId id="308" r:id="rId21"/>
    <p:sldId id="286" r:id="rId22"/>
    <p:sldId id="284" r:id="rId23"/>
    <p:sldId id="303" r:id="rId24"/>
    <p:sldId id="270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170.png"/><Relationship Id="rId7" Type="http://schemas.openxmlformats.org/officeDocument/2006/relationships/image" Target="../media/image50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 dimension already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Getting other information by aggregating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dimension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sum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minimization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  <a:endParaRPr kumimoji="1" lang="en-US" altLang="zh-CN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Measurement on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="" xmlns:a16="http://schemas.microsoft.com/office/drawing/2014/main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="" xmlns:a16="http://schemas.microsoft.com/office/drawing/2014/main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33022" y="1882943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22" y="1882943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13634" y="1723086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34" y="1723086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69" r="-18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923518" y="1729562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18" y="1729562"/>
                <a:ext cx="1304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18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38825" y="3186223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25" y="3186223"/>
                <a:ext cx="3013446" cy="1053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="" xmlns:a16="http://schemas.microsoft.com/office/drawing/2014/main" id="{E1DDCB3A-93A3-F947-8936-2FD7D8DCC488}"/>
              </a:ext>
            </a:extLst>
          </p:cNvPr>
          <p:cNvCxnSpPr/>
          <p:nvPr/>
        </p:nvCxnSpPr>
        <p:spPr>
          <a:xfrm>
            <a:off x="2577592" y="2976897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551814" y="2135282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563304" y="2141758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37525" y="2379846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25" y="2379846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46014" y="2405153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14" y="2405153"/>
                <a:ext cx="60779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3729" y="3899346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29" y="3899346"/>
                <a:ext cx="130493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33022" y="1882943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22" y="1882943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13634" y="1723086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34" y="1723086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69" r="-18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923518" y="1729562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18" y="1729562"/>
                <a:ext cx="1304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18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38825" y="3186223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25" y="3186223"/>
                <a:ext cx="3013446" cy="1053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="" xmlns:a16="http://schemas.microsoft.com/office/drawing/2014/main" id="{E1DDCB3A-93A3-F947-8936-2FD7D8DCC488}"/>
              </a:ext>
            </a:extLst>
          </p:cNvPr>
          <p:cNvCxnSpPr/>
          <p:nvPr/>
        </p:nvCxnSpPr>
        <p:spPr>
          <a:xfrm>
            <a:off x="2577592" y="2976897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551814" y="2135282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563304" y="2141758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37525" y="2379846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25" y="2379846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46014" y="2405153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14" y="2405153"/>
                <a:ext cx="60779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3729" y="3899346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29" y="3899346"/>
                <a:ext cx="130493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185591" y="4739773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91" y="4739773"/>
                <a:ext cx="3013446" cy="80541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185591" y="5820860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91" y="5820860"/>
                <a:ext cx="301344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xmlns="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xmlns="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???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xmlns="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xmlns="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xmlns="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xmlns="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xmlns="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xmlns="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xmlns="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xmlns="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xmlns="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xmlns="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xmlns="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xmlns="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xmlns="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xmlns="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xmlns="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xmlns="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xmlns="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xmlns="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xmlns="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xmlns="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xmlns="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xmlns="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xmlns="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xmlns="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xmlns="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xmlns="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xmlns="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xmlns="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xmlns="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 to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define the “min-granularity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dimension”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xmlns="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xmlns="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xmlns="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ainly designed for point query in single dimension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655</Words>
  <Application>Microsoft Macintosh PowerPoint</Application>
  <PresentationFormat>宽屏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DengXian</vt:lpstr>
      <vt:lpstr>Mangal</vt:lpstr>
      <vt:lpstr>Times New Roman</vt:lpstr>
      <vt:lpstr>等线</vt:lpstr>
      <vt:lpstr>等线 Light</vt:lpstr>
      <vt:lpstr>Office 主题​​</vt:lpstr>
      <vt:lpstr>High Accuracy Measurement over Multiple Dimensions</vt:lpstr>
      <vt:lpstr>Background</vt:lpstr>
      <vt:lpstr>Dimensions</vt:lpstr>
      <vt:lpstr>Dimensions of traffic</vt:lpstr>
      <vt:lpstr>Dimensions of traffic</vt:lpstr>
      <vt:lpstr>Limitations</vt:lpstr>
      <vt:lpstr>Dimensions of sketch</vt:lpstr>
      <vt:lpstr>Dimensions of sketch</vt:lpstr>
      <vt:lpstr>Limitations</vt:lpstr>
      <vt:lpstr>Our solution</vt:lpstr>
      <vt:lpstr>Aggregation-friendly</vt:lpstr>
      <vt:lpstr>Subset-Sum Estimation</vt:lpstr>
      <vt:lpstr>Our solution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Platforms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Microsoft Office 用户</cp:lastModifiedBy>
  <cp:revision>40</cp:revision>
  <dcterms:created xsi:type="dcterms:W3CDTF">2020-11-02T04:03:44Z</dcterms:created>
  <dcterms:modified xsi:type="dcterms:W3CDTF">2020-11-22T12:55:29Z</dcterms:modified>
</cp:coreProperties>
</file>