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300" r:id="rId2"/>
    <p:sldId id="260" r:id="rId3"/>
    <p:sldId id="339" r:id="rId4"/>
    <p:sldId id="340" r:id="rId5"/>
    <p:sldId id="341" r:id="rId6"/>
    <p:sldId id="296" r:id="rId7"/>
  </p:sldIdLst>
  <p:sldSz cx="12195175" cy="6858000"/>
  <p:notesSz cx="6858000" cy="9144000"/>
  <p:custDataLst>
    <p:tags r:id="rId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384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859C"/>
    <a:srgbClr val="215968"/>
    <a:srgbClr val="F87A08"/>
    <a:srgbClr val="202A36"/>
    <a:srgbClr val="7CBF33"/>
    <a:srgbClr val="2DB2A4"/>
    <a:srgbClr val="34495E"/>
    <a:srgbClr val="E8E8E8"/>
    <a:srgbClr val="F9F9F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howGuides="1">
      <p:cViewPr varScale="1">
        <p:scale>
          <a:sx n="65" d="100"/>
          <a:sy n="65" d="100"/>
        </p:scale>
        <p:origin x="168" y="40"/>
      </p:cViewPr>
      <p:guideLst>
        <p:guide orient="horz"/>
        <p:guide pos="384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547A1D-12E5-456D-BF67-C0BDB0A18760}" type="datetimeFigureOut">
              <a:rPr lang="zh-CN" altLang="en-US" smtClean="0"/>
              <a:t>2020/6/12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5ACBAC-C8EB-45CA-967B-DC24F1263E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92228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ACBAC-C8EB-45CA-967B-DC24F1263EA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33623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ACBAC-C8EB-45CA-967B-DC24F1263EA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33623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ACBAC-C8EB-45CA-967B-DC24F1263EA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444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ACBAC-C8EB-45CA-967B-DC24F1263EA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91003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ACBAC-C8EB-45CA-967B-DC24F1263EA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46347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ACBAC-C8EB-45CA-967B-DC24F1263EA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33623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638" y="2130426"/>
            <a:ext cx="10365899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9276" y="3886200"/>
            <a:ext cx="8536623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AF93-F015-4E02-9910-15C5CE4FE8B2}" type="datetimeFigureOut">
              <a:rPr lang="zh-CN" altLang="en-US" smtClean="0"/>
              <a:t>2020/6/12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EB412-6DE5-4D5A-AC24-F5C7585431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7244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AF93-F015-4E02-9910-15C5CE4FE8B2}" type="datetimeFigureOut">
              <a:rPr lang="zh-CN" altLang="en-US" smtClean="0"/>
              <a:t>2020/6/12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EB412-6DE5-4D5A-AC24-F5C7585431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0307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1792903" y="274639"/>
            <a:ext cx="3658553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13012" y="274639"/>
            <a:ext cx="10776639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AF93-F015-4E02-9910-15C5CE4FE8B2}" type="datetimeFigureOut">
              <a:rPr lang="zh-CN" altLang="en-US" smtClean="0"/>
              <a:t>2020/6/12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EB412-6DE5-4D5A-AC24-F5C7585431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9580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AF93-F015-4E02-9910-15C5CE4FE8B2}" type="datetimeFigureOut">
              <a:rPr lang="zh-CN" altLang="en-US" smtClean="0"/>
              <a:t>2020/6/12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EB412-6DE5-4D5A-AC24-F5C7585431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9040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335" y="4406901"/>
            <a:ext cx="10365899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335" y="2906713"/>
            <a:ext cx="10365899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AF93-F015-4E02-9910-15C5CE4FE8B2}" type="datetimeFigureOut">
              <a:rPr lang="zh-CN" altLang="en-US" smtClean="0"/>
              <a:t>2020/6/12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EB412-6DE5-4D5A-AC24-F5C7585431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6065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13012" y="1600201"/>
            <a:ext cx="7217596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233862" y="1600201"/>
            <a:ext cx="721759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AF93-F015-4E02-9910-15C5CE4FE8B2}" type="datetimeFigureOut">
              <a:rPr lang="zh-CN" altLang="en-US" smtClean="0"/>
              <a:t>2020/6/12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EB412-6DE5-4D5A-AC24-F5C7585431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19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759" y="274638"/>
            <a:ext cx="1097565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759" y="1535113"/>
            <a:ext cx="538832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759" y="2174875"/>
            <a:ext cx="53883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4980" y="1535113"/>
            <a:ext cx="539043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4980" y="2174875"/>
            <a:ext cx="539043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AF93-F015-4E02-9910-15C5CE4FE8B2}" type="datetimeFigureOut">
              <a:rPr lang="zh-CN" altLang="en-US" smtClean="0"/>
              <a:t>2020/6/12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EB412-6DE5-4D5A-AC24-F5C7585431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684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AF93-F015-4E02-9910-15C5CE4FE8B2}" type="datetimeFigureOut">
              <a:rPr lang="zh-CN" altLang="en-US" smtClean="0"/>
              <a:t>2020/6/12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EB412-6DE5-4D5A-AC24-F5C7585431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1723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AF93-F015-4E02-9910-15C5CE4FE8B2}" type="datetimeFigureOut">
              <a:rPr lang="zh-CN" altLang="en-US" smtClean="0"/>
              <a:t>2020/6/12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EB412-6DE5-4D5A-AC24-F5C7585431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2339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759" y="273050"/>
            <a:ext cx="4012129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974" y="273051"/>
            <a:ext cx="681744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759" y="1435101"/>
            <a:ext cx="4012129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AF93-F015-4E02-9910-15C5CE4FE8B2}" type="datetimeFigureOut">
              <a:rPr lang="zh-CN" altLang="en-US" smtClean="0"/>
              <a:t>2020/6/12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EB412-6DE5-4D5A-AC24-F5C7585431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0906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90340" y="4800600"/>
            <a:ext cx="731710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90340" y="612775"/>
            <a:ext cx="731710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90340" y="5367338"/>
            <a:ext cx="731710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AF93-F015-4E02-9910-15C5CE4FE8B2}" type="datetimeFigureOut">
              <a:rPr lang="zh-CN" altLang="en-US" smtClean="0"/>
              <a:t>2020/6/12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EB412-6DE5-4D5A-AC24-F5C7585431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6963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759" y="274638"/>
            <a:ext cx="1097565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759" y="1600201"/>
            <a:ext cx="1097565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759" y="6356351"/>
            <a:ext cx="28455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8AF93-F015-4E02-9910-15C5CE4FE8B2}" type="datetimeFigureOut">
              <a:rPr lang="zh-CN" altLang="en-US" smtClean="0"/>
              <a:t>2020/6/12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6685" y="6356351"/>
            <a:ext cx="38618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9875" y="6356351"/>
            <a:ext cx="28455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AEB412-6DE5-4D5A-AC24-F5C7585431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7040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图片 17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3" y="0"/>
            <a:ext cx="12192000" cy="6858000"/>
          </a:xfrm>
          <a:prstGeom prst="rect">
            <a:avLst/>
          </a:prstGeom>
        </p:spPr>
      </p:pic>
      <p:sp>
        <p:nvSpPr>
          <p:cNvPr id="174" name="TextBox 173"/>
          <p:cNvSpPr txBox="1"/>
          <p:nvPr/>
        </p:nvSpPr>
        <p:spPr>
          <a:xfrm>
            <a:off x="15674651" y="839755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延时符</a:t>
            </a:r>
          </a:p>
        </p:txBody>
      </p:sp>
      <p:sp>
        <p:nvSpPr>
          <p:cNvPr id="177" name="矩形 176"/>
          <p:cNvSpPr/>
          <p:nvPr/>
        </p:nvSpPr>
        <p:spPr>
          <a:xfrm>
            <a:off x="0" y="1785147"/>
            <a:ext cx="12218267" cy="280831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8" name="矩形 177"/>
          <p:cNvSpPr/>
          <p:nvPr/>
        </p:nvSpPr>
        <p:spPr>
          <a:xfrm>
            <a:off x="0" y="1929163"/>
            <a:ext cx="12218267" cy="321297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177800" dist="1524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F9284EA-E492-4D03-AD26-9593EB2EF306}"/>
              </a:ext>
            </a:extLst>
          </p:cNvPr>
          <p:cNvSpPr txBox="1"/>
          <p:nvPr/>
        </p:nvSpPr>
        <p:spPr>
          <a:xfrm>
            <a:off x="1921123" y="2924944"/>
            <a:ext cx="77768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>
                <a:solidFill>
                  <a:schemeClr val="bg1"/>
                </a:solidFill>
              </a:rPr>
              <a:t>Python</a:t>
            </a:r>
            <a:r>
              <a:rPr lang="zh-CN" altLang="zh-CN" sz="5400" b="1" dirty="0">
                <a:solidFill>
                  <a:schemeClr val="bg1"/>
                </a:solidFill>
              </a:rPr>
              <a:t>程序设计大作业</a:t>
            </a:r>
            <a:endParaRPr lang="zh-CN" altLang="en-US" sz="5400" b="1" dirty="0">
              <a:solidFill>
                <a:schemeClr val="bg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059C217-CF5D-459F-B36B-CCE4623EDEB8}"/>
              </a:ext>
            </a:extLst>
          </p:cNvPr>
          <p:cNvSpPr txBox="1"/>
          <p:nvPr/>
        </p:nvSpPr>
        <p:spPr>
          <a:xfrm>
            <a:off x="6097587" y="4077072"/>
            <a:ext cx="5040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FF0000"/>
                </a:solidFill>
              </a:rPr>
              <a:t>------</a:t>
            </a:r>
            <a:r>
              <a:rPr lang="zh-CN" altLang="en-US" sz="4000" b="1" dirty="0">
                <a:solidFill>
                  <a:srgbClr val="FF0000"/>
                </a:solidFill>
              </a:rPr>
              <a:t>叶梦浩</a:t>
            </a:r>
          </a:p>
        </p:txBody>
      </p:sp>
    </p:spTree>
    <p:extLst>
      <p:ext uri="{BB962C8B-B14F-4D97-AF65-F5344CB8AC3E}">
        <p14:creationId xmlns:p14="http://schemas.microsoft.com/office/powerpoint/2010/main" val="3668913066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2000"/>
                                            <p:tgtEl>
                                              <p:spTgt spid="1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42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" dur="1000"/>
                                            <p:tgtEl>
                                              <p:spTgt spid="17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1" dur="1000" fill="hold"/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1000" fill="hold"/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42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" dur="1000"/>
                                            <p:tgtEl>
                                              <p:spTgt spid="17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6" dur="1000" fill="hold"/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1000" fill="hold"/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74" grpId="0"/>
          <p:bldP spid="177" grpId="0" animBg="1"/>
          <p:bldP spid="178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2000"/>
                                            <p:tgtEl>
                                              <p:spTgt spid="1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42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" dur="1000"/>
                                            <p:tgtEl>
                                              <p:spTgt spid="17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1" dur="1000" fill="hold"/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1000" fill="hold"/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42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" dur="1000"/>
                                            <p:tgtEl>
                                              <p:spTgt spid="17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6" dur="1000" fill="hold"/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1000" fill="hold"/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9" presetID="47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1" dur="1000"/>
                                            <p:tgtEl>
                                              <p:spTgt spid="17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2" dur="1000" fill="hold"/>
                                            <p:tgtEl>
                                              <p:spTgt spid="1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1000" fill="hold"/>
                                            <p:tgtEl>
                                              <p:spTgt spid="1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52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26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2"/>
                                            </p:tgtEl>
                                          </p:cBhvr>
                                          <p:from x="250000" y="250000"/>
                                          <p:to x="100000" y="100000"/>
                                        </p:animScale>
    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    <p:cBhvr>
                                            <p:cTn id="27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  <p:animEffect transition="in" filter="fade">
                                          <p:cBhvr>
                                            <p:cTn id="28" dur="1000"/>
                                            <p:tgtEl>
                                              <p:spTgt spid="2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22" presetClass="entr" presetSubtype="8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1" dur="800"/>
                                            <p:tgtEl>
                                              <p:spTgt spid="2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" fill="hold">
                                <p:stCondLst>
                                  <p:cond delay="4300"/>
                                </p:stCondLst>
                                <p:childTnLst>
                                  <p:par>
                                    <p:cTn id="33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5" dur="500"/>
                                            <p:tgtEl>
                                              <p:spTgt spid="2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6" fill="hold">
                                <p:stCondLst>
                                  <p:cond delay="4800"/>
                                </p:stCondLst>
                                <p:childTnLst>
                                  <p:par>
                                    <p:cTn id="37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9" dur="500"/>
                                            <p:tgtEl>
                                              <p:spTgt spid="2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0" fill="hold">
                                <p:stCondLst>
                                  <p:cond delay="5300"/>
                                </p:stCondLst>
                                <p:childTnLst>
                                  <p:par>
                                    <p:cTn id="41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750" fill="hold"/>
                                            <p:tgtEl>
                                              <p:spTgt spid="2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750" fill="hold"/>
                                            <p:tgtEl>
                                              <p:spTgt spid="2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6050"/>
                                </p:stCondLst>
                                <p:childTnLst>
                                  <p:par>
                                    <p:cTn id="46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8" dur="750" fill="hold"/>
                                            <p:tgtEl>
                                              <p:spTgt spid="2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9" dur="750" fill="hold"/>
                                            <p:tgtEl>
                                              <p:spTgt spid="2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0" fill="hold">
                                <p:stCondLst>
                                  <p:cond delay="6800"/>
                                </p:stCondLst>
                                <p:childTnLst>
                                  <p:par>
                                    <p:cTn id="51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3" dur="750" fill="hold"/>
                                            <p:tgtEl>
                                              <p:spTgt spid="2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4" dur="750" fill="hold"/>
                                            <p:tgtEl>
                                              <p:spTgt spid="2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5" fill="hold">
                                <p:stCondLst>
                                  <p:cond delay="7550"/>
                                </p:stCondLst>
                                <p:childTnLst>
                                  <p:par>
                                    <p:cTn id="56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8" dur="750" fill="hold"/>
                                            <p:tgtEl>
                                              <p:spTgt spid="2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9" dur="750" fill="hold"/>
                                            <p:tgtEl>
                                              <p:spTgt spid="2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0" fill="hold">
                                <p:stCondLst>
                                  <p:cond delay="8300"/>
                                </p:stCondLst>
                                <p:childTnLst>
                                  <p:par>
                                    <p:cTn id="61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750" fill="hold"/>
                                            <p:tgtEl>
                                              <p:spTgt spid="2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" dur="750" fill="hold"/>
                                            <p:tgtEl>
                                              <p:spTgt spid="2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74" grpId="0"/>
          <p:bldP spid="177" grpId="0" animBg="1"/>
          <p:bldP spid="178" grpId="0" animBg="1"/>
          <p:bldP spid="212" grpId="0"/>
          <p:bldP spid="213" grpId="0"/>
          <p:bldP spid="214" grpId="0"/>
          <p:bldP spid="215" grpId="0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5175" cy="548680"/>
          </a:xfrm>
          <a:prstGeom prst="rect">
            <a:avLst/>
          </a:prstGeom>
          <a:blipFill>
            <a:blip r:embed="rId3"/>
            <a:srcRect/>
            <a:stretch>
              <a:fillRect t="-2866" b="-818522"/>
            </a:stretch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264939" y="0"/>
            <a:ext cx="576064" cy="836712"/>
            <a:chOff x="841003" y="360040"/>
            <a:chExt cx="504056" cy="836712"/>
          </a:xfrm>
          <a:solidFill>
            <a:schemeClr val="accent5">
              <a:lumMod val="75000"/>
            </a:schemeClr>
          </a:solidFill>
        </p:grpSpPr>
        <p:sp>
          <p:nvSpPr>
            <p:cNvPr id="19" name="矩形 18"/>
            <p:cNvSpPr/>
            <p:nvPr/>
          </p:nvSpPr>
          <p:spPr>
            <a:xfrm>
              <a:off x="841003" y="360040"/>
              <a:ext cx="504056" cy="5486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等腰三角形 19"/>
            <p:cNvSpPr/>
            <p:nvPr/>
          </p:nvSpPr>
          <p:spPr>
            <a:xfrm rot="10800000">
              <a:off x="841003" y="908720"/>
              <a:ext cx="504056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Freeform 126"/>
          <p:cNvSpPr>
            <a:spLocks noChangeAspect="1" noEditPoints="1"/>
          </p:cNvSpPr>
          <p:nvPr/>
        </p:nvSpPr>
        <p:spPr bwMode="auto">
          <a:xfrm>
            <a:off x="388399" y="136824"/>
            <a:ext cx="329141" cy="411856"/>
          </a:xfrm>
          <a:custGeom>
            <a:avLst/>
            <a:gdLst>
              <a:gd name="T0" fmla="*/ 48 w 81"/>
              <a:gd name="T1" fmla="*/ 27 h 101"/>
              <a:gd name="T2" fmla="*/ 4 w 81"/>
              <a:gd name="T3" fmla="*/ 48 h 101"/>
              <a:gd name="T4" fmla="*/ 0 w 81"/>
              <a:gd name="T5" fmla="*/ 31 h 101"/>
              <a:gd name="T6" fmla="*/ 58 w 81"/>
              <a:gd name="T7" fmla="*/ 90 h 101"/>
              <a:gd name="T8" fmla="*/ 81 w 81"/>
              <a:gd name="T9" fmla="*/ 98 h 101"/>
              <a:gd name="T10" fmla="*/ 58 w 81"/>
              <a:gd name="T11" fmla="*/ 90 h 101"/>
              <a:gd name="T12" fmla="*/ 53 w 81"/>
              <a:gd name="T13" fmla="*/ 101 h 101"/>
              <a:gd name="T14" fmla="*/ 29 w 81"/>
              <a:gd name="T15" fmla="*/ 98 h 101"/>
              <a:gd name="T16" fmla="*/ 0 w 81"/>
              <a:gd name="T17" fmla="*/ 90 h 101"/>
              <a:gd name="T18" fmla="*/ 29 w 81"/>
              <a:gd name="T19" fmla="*/ 87 h 101"/>
              <a:gd name="T20" fmla="*/ 38 w 81"/>
              <a:gd name="T21" fmla="*/ 76 h 101"/>
              <a:gd name="T22" fmla="*/ 0 w 81"/>
              <a:gd name="T23" fmla="*/ 72 h 101"/>
              <a:gd name="T24" fmla="*/ 4 w 81"/>
              <a:gd name="T25" fmla="*/ 54 h 101"/>
              <a:gd name="T26" fmla="*/ 48 w 81"/>
              <a:gd name="T27" fmla="*/ 76 h 101"/>
              <a:gd name="T28" fmla="*/ 44 w 81"/>
              <a:gd name="T29" fmla="*/ 87 h 101"/>
              <a:gd name="T30" fmla="*/ 53 w 81"/>
              <a:gd name="T31" fmla="*/ 90 h 101"/>
              <a:gd name="T32" fmla="*/ 4 w 81"/>
              <a:gd name="T33" fmla="*/ 0 h 101"/>
              <a:gd name="T34" fmla="*/ 48 w 81"/>
              <a:gd name="T35" fmla="*/ 21 h 101"/>
              <a:gd name="T36" fmla="*/ 0 w 81"/>
              <a:gd name="T37" fmla="*/ 17 h 101"/>
              <a:gd name="T38" fmla="*/ 4 w 81"/>
              <a:gd name="T39" fmla="*/ 0 h 101"/>
              <a:gd name="T40" fmla="*/ 53 w 81"/>
              <a:gd name="T41" fmla="*/ 76 h 101"/>
              <a:gd name="T42" fmla="*/ 81 w 81"/>
              <a:gd name="T43" fmla="*/ 72 h 101"/>
              <a:gd name="T44" fmla="*/ 77 w 81"/>
              <a:gd name="T45" fmla="*/ 54 h 101"/>
              <a:gd name="T46" fmla="*/ 59 w 81"/>
              <a:gd name="T47" fmla="*/ 8 h 101"/>
              <a:gd name="T48" fmla="*/ 69 w 81"/>
              <a:gd name="T49" fmla="*/ 13 h 101"/>
              <a:gd name="T50" fmla="*/ 59 w 81"/>
              <a:gd name="T51" fmla="*/ 8 h 101"/>
              <a:gd name="T52" fmla="*/ 69 w 81"/>
              <a:gd name="T53" fmla="*/ 63 h 101"/>
              <a:gd name="T54" fmla="*/ 59 w 81"/>
              <a:gd name="T55" fmla="*/ 67 h 101"/>
              <a:gd name="T56" fmla="*/ 59 w 81"/>
              <a:gd name="T57" fmla="*/ 35 h 101"/>
              <a:gd name="T58" fmla="*/ 69 w 81"/>
              <a:gd name="T59" fmla="*/ 40 h 101"/>
              <a:gd name="T60" fmla="*/ 59 w 81"/>
              <a:gd name="T61" fmla="*/ 35 h 101"/>
              <a:gd name="T62" fmla="*/ 53 w 81"/>
              <a:gd name="T63" fmla="*/ 21 h 101"/>
              <a:gd name="T64" fmla="*/ 81 w 81"/>
              <a:gd name="T65" fmla="*/ 17 h 101"/>
              <a:gd name="T66" fmla="*/ 77 w 81"/>
              <a:gd name="T67" fmla="*/ 0 h 101"/>
              <a:gd name="T68" fmla="*/ 53 w 81"/>
              <a:gd name="T69" fmla="*/ 27 h 101"/>
              <a:gd name="T70" fmla="*/ 77 w 81"/>
              <a:gd name="T71" fmla="*/ 48 h 101"/>
              <a:gd name="T72" fmla="*/ 81 w 81"/>
              <a:gd name="T73" fmla="*/ 31 h 101"/>
              <a:gd name="T74" fmla="*/ 53 w 81"/>
              <a:gd name="T75" fmla="*/ 27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81" h="101">
                <a:moveTo>
                  <a:pt x="4" y="27"/>
                </a:moveTo>
                <a:cubicBezTo>
                  <a:pt x="48" y="27"/>
                  <a:pt x="48" y="27"/>
                  <a:pt x="48" y="27"/>
                </a:cubicBezTo>
                <a:cubicBezTo>
                  <a:pt x="48" y="48"/>
                  <a:pt x="48" y="48"/>
                  <a:pt x="48" y="48"/>
                </a:cubicBezTo>
                <a:cubicBezTo>
                  <a:pt x="4" y="48"/>
                  <a:pt x="4" y="48"/>
                  <a:pt x="4" y="48"/>
                </a:cubicBezTo>
                <a:cubicBezTo>
                  <a:pt x="2" y="48"/>
                  <a:pt x="0" y="46"/>
                  <a:pt x="0" y="44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29"/>
                  <a:pt x="2" y="27"/>
                  <a:pt x="4" y="27"/>
                </a:cubicBezTo>
                <a:close/>
                <a:moveTo>
                  <a:pt x="58" y="90"/>
                </a:moveTo>
                <a:cubicBezTo>
                  <a:pt x="81" y="90"/>
                  <a:pt x="81" y="90"/>
                  <a:pt x="81" y="90"/>
                </a:cubicBezTo>
                <a:cubicBezTo>
                  <a:pt x="81" y="98"/>
                  <a:pt x="81" y="98"/>
                  <a:pt x="81" y="98"/>
                </a:cubicBezTo>
                <a:cubicBezTo>
                  <a:pt x="58" y="98"/>
                  <a:pt x="58" y="98"/>
                  <a:pt x="58" y="98"/>
                </a:cubicBezTo>
                <a:cubicBezTo>
                  <a:pt x="58" y="90"/>
                  <a:pt x="58" y="90"/>
                  <a:pt x="58" y="90"/>
                </a:cubicBezTo>
                <a:close/>
                <a:moveTo>
                  <a:pt x="53" y="98"/>
                </a:moveTo>
                <a:cubicBezTo>
                  <a:pt x="53" y="101"/>
                  <a:pt x="53" y="101"/>
                  <a:pt x="53" y="101"/>
                </a:cubicBezTo>
                <a:cubicBezTo>
                  <a:pt x="29" y="101"/>
                  <a:pt x="29" y="101"/>
                  <a:pt x="29" y="101"/>
                </a:cubicBezTo>
                <a:cubicBezTo>
                  <a:pt x="29" y="98"/>
                  <a:pt x="29" y="98"/>
                  <a:pt x="29" y="98"/>
                </a:cubicBezTo>
                <a:cubicBezTo>
                  <a:pt x="0" y="98"/>
                  <a:pt x="0" y="98"/>
                  <a:pt x="0" y="98"/>
                </a:cubicBezTo>
                <a:cubicBezTo>
                  <a:pt x="0" y="90"/>
                  <a:pt x="0" y="90"/>
                  <a:pt x="0" y="90"/>
                </a:cubicBezTo>
                <a:cubicBezTo>
                  <a:pt x="29" y="90"/>
                  <a:pt x="29" y="90"/>
                  <a:pt x="29" y="90"/>
                </a:cubicBezTo>
                <a:cubicBezTo>
                  <a:pt x="29" y="87"/>
                  <a:pt x="29" y="87"/>
                  <a:pt x="29" y="87"/>
                </a:cubicBezTo>
                <a:cubicBezTo>
                  <a:pt x="38" y="87"/>
                  <a:pt x="38" y="87"/>
                  <a:pt x="38" y="87"/>
                </a:cubicBezTo>
                <a:cubicBezTo>
                  <a:pt x="38" y="76"/>
                  <a:pt x="38" y="76"/>
                  <a:pt x="38" y="76"/>
                </a:cubicBezTo>
                <a:cubicBezTo>
                  <a:pt x="4" y="76"/>
                  <a:pt x="4" y="76"/>
                  <a:pt x="4" y="76"/>
                </a:cubicBezTo>
                <a:cubicBezTo>
                  <a:pt x="2" y="76"/>
                  <a:pt x="0" y="74"/>
                  <a:pt x="0" y="72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56"/>
                  <a:pt x="2" y="54"/>
                  <a:pt x="4" y="54"/>
                </a:cubicBezTo>
                <a:cubicBezTo>
                  <a:pt x="48" y="54"/>
                  <a:pt x="48" y="54"/>
                  <a:pt x="48" y="54"/>
                </a:cubicBezTo>
                <a:cubicBezTo>
                  <a:pt x="48" y="76"/>
                  <a:pt x="48" y="76"/>
                  <a:pt x="48" y="76"/>
                </a:cubicBezTo>
                <a:cubicBezTo>
                  <a:pt x="44" y="76"/>
                  <a:pt x="44" y="76"/>
                  <a:pt x="44" y="76"/>
                </a:cubicBezTo>
                <a:cubicBezTo>
                  <a:pt x="44" y="87"/>
                  <a:pt x="44" y="87"/>
                  <a:pt x="44" y="87"/>
                </a:cubicBezTo>
                <a:cubicBezTo>
                  <a:pt x="53" y="87"/>
                  <a:pt x="53" y="87"/>
                  <a:pt x="53" y="87"/>
                </a:cubicBezTo>
                <a:cubicBezTo>
                  <a:pt x="53" y="90"/>
                  <a:pt x="53" y="90"/>
                  <a:pt x="53" y="90"/>
                </a:cubicBezTo>
                <a:cubicBezTo>
                  <a:pt x="53" y="98"/>
                  <a:pt x="53" y="98"/>
                  <a:pt x="53" y="98"/>
                </a:cubicBezTo>
                <a:close/>
                <a:moveTo>
                  <a:pt x="4" y="0"/>
                </a:moveTo>
                <a:cubicBezTo>
                  <a:pt x="48" y="0"/>
                  <a:pt x="48" y="0"/>
                  <a:pt x="48" y="0"/>
                </a:cubicBezTo>
                <a:cubicBezTo>
                  <a:pt x="48" y="21"/>
                  <a:pt x="48" y="21"/>
                  <a:pt x="48" y="21"/>
                </a:cubicBezTo>
                <a:cubicBezTo>
                  <a:pt x="4" y="21"/>
                  <a:pt x="4" y="21"/>
                  <a:pt x="4" y="21"/>
                </a:cubicBezTo>
                <a:cubicBezTo>
                  <a:pt x="2" y="21"/>
                  <a:pt x="0" y="19"/>
                  <a:pt x="0" y="17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lose/>
                <a:moveTo>
                  <a:pt x="53" y="54"/>
                </a:moveTo>
                <a:cubicBezTo>
                  <a:pt x="53" y="76"/>
                  <a:pt x="53" y="76"/>
                  <a:pt x="53" y="76"/>
                </a:cubicBezTo>
                <a:cubicBezTo>
                  <a:pt x="77" y="76"/>
                  <a:pt x="77" y="76"/>
                  <a:pt x="77" y="76"/>
                </a:cubicBezTo>
                <a:cubicBezTo>
                  <a:pt x="79" y="76"/>
                  <a:pt x="81" y="74"/>
                  <a:pt x="81" y="72"/>
                </a:cubicBezTo>
                <a:cubicBezTo>
                  <a:pt x="81" y="58"/>
                  <a:pt x="81" y="58"/>
                  <a:pt x="81" y="58"/>
                </a:cubicBezTo>
                <a:cubicBezTo>
                  <a:pt x="81" y="56"/>
                  <a:pt x="79" y="54"/>
                  <a:pt x="77" y="54"/>
                </a:cubicBezTo>
                <a:cubicBezTo>
                  <a:pt x="53" y="54"/>
                  <a:pt x="53" y="54"/>
                  <a:pt x="53" y="54"/>
                </a:cubicBezTo>
                <a:close/>
                <a:moveTo>
                  <a:pt x="59" y="8"/>
                </a:moveTo>
                <a:cubicBezTo>
                  <a:pt x="69" y="8"/>
                  <a:pt x="69" y="8"/>
                  <a:pt x="69" y="8"/>
                </a:cubicBezTo>
                <a:cubicBezTo>
                  <a:pt x="69" y="13"/>
                  <a:pt x="69" y="13"/>
                  <a:pt x="69" y="13"/>
                </a:cubicBezTo>
                <a:cubicBezTo>
                  <a:pt x="59" y="13"/>
                  <a:pt x="59" y="13"/>
                  <a:pt x="59" y="13"/>
                </a:cubicBezTo>
                <a:cubicBezTo>
                  <a:pt x="59" y="8"/>
                  <a:pt x="59" y="8"/>
                  <a:pt x="59" y="8"/>
                </a:cubicBezTo>
                <a:close/>
                <a:moveTo>
                  <a:pt x="59" y="63"/>
                </a:moveTo>
                <a:cubicBezTo>
                  <a:pt x="69" y="63"/>
                  <a:pt x="69" y="63"/>
                  <a:pt x="69" y="63"/>
                </a:cubicBezTo>
                <a:cubicBezTo>
                  <a:pt x="69" y="67"/>
                  <a:pt x="69" y="67"/>
                  <a:pt x="69" y="67"/>
                </a:cubicBezTo>
                <a:cubicBezTo>
                  <a:pt x="59" y="67"/>
                  <a:pt x="59" y="67"/>
                  <a:pt x="59" y="67"/>
                </a:cubicBezTo>
                <a:cubicBezTo>
                  <a:pt x="59" y="63"/>
                  <a:pt x="59" y="63"/>
                  <a:pt x="59" y="63"/>
                </a:cubicBezTo>
                <a:close/>
                <a:moveTo>
                  <a:pt x="59" y="35"/>
                </a:moveTo>
                <a:cubicBezTo>
                  <a:pt x="69" y="35"/>
                  <a:pt x="69" y="35"/>
                  <a:pt x="69" y="35"/>
                </a:cubicBezTo>
                <a:cubicBezTo>
                  <a:pt x="69" y="40"/>
                  <a:pt x="69" y="40"/>
                  <a:pt x="69" y="40"/>
                </a:cubicBezTo>
                <a:cubicBezTo>
                  <a:pt x="59" y="40"/>
                  <a:pt x="59" y="40"/>
                  <a:pt x="59" y="40"/>
                </a:cubicBezTo>
                <a:cubicBezTo>
                  <a:pt x="59" y="35"/>
                  <a:pt x="59" y="35"/>
                  <a:pt x="59" y="35"/>
                </a:cubicBezTo>
                <a:close/>
                <a:moveTo>
                  <a:pt x="53" y="0"/>
                </a:moveTo>
                <a:cubicBezTo>
                  <a:pt x="53" y="21"/>
                  <a:pt x="53" y="21"/>
                  <a:pt x="53" y="21"/>
                </a:cubicBezTo>
                <a:cubicBezTo>
                  <a:pt x="77" y="21"/>
                  <a:pt x="77" y="21"/>
                  <a:pt x="77" y="21"/>
                </a:cubicBezTo>
                <a:cubicBezTo>
                  <a:pt x="79" y="21"/>
                  <a:pt x="81" y="19"/>
                  <a:pt x="81" y="17"/>
                </a:cubicBezTo>
                <a:cubicBezTo>
                  <a:pt x="81" y="4"/>
                  <a:pt x="81" y="4"/>
                  <a:pt x="81" y="4"/>
                </a:cubicBezTo>
                <a:cubicBezTo>
                  <a:pt x="81" y="2"/>
                  <a:pt x="79" y="0"/>
                  <a:pt x="77" y="0"/>
                </a:cubicBezTo>
                <a:cubicBezTo>
                  <a:pt x="53" y="0"/>
                  <a:pt x="53" y="0"/>
                  <a:pt x="53" y="0"/>
                </a:cubicBezTo>
                <a:close/>
                <a:moveTo>
                  <a:pt x="53" y="27"/>
                </a:moveTo>
                <a:cubicBezTo>
                  <a:pt x="53" y="48"/>
                  <a:pt x="53" y="48"/>
                  <a:pt x="53" y="48"/>
                </a:cubicBezTo>
                <a:cubicBezTo>
                  <a:pt x="77" y="48"/>
                  <a:pt x="77" y="48"/>
                  <a:pt x="77" y="48"/>
                </a:cubicBezTo>
                <a:cubicBezTo>
                  <a:pt x="79" y="48"/>
                  <a:pt x="81" y="46"/>
                  <a:pt x="81" y="44"/>
                </a:cubicBezTo>
                <a:cubicBezTo>
                  <a:pt x="81" y="31"/>
                  <a:pt x="81" y="31"/>
                  <a:pt x="81" y="31"/>
                </a:cubicBezTo>
                <a:cubicBezTo>
                  <a:pt x="81" y="29"/>
                  <a:pt x="79" y="27"/>
                  <a:pt x="77" y="27"/>
                </a:cubicBezTo>
                <a:lnTo>
                  <a:pt x="53" y="27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34495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文本框 9"/>
          <p:cNvSpPr txBox="1"/>
          <p:nvPr/>
        </p:nvSpPr>
        <p:spPr>
          <a:xfrm>
            <a:off x="985019" y="188640"/>
            <a:ext cx="1872208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/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第一题和第二题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5674651" y="839755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延时符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D66A244-F4F6-4DA9-B9CB-660E8A516EA7}"/>
              </a:ext>
            </a:extLst>
          </p:cNvPr>
          <p:cNvSpPr txBox="1"/>
          <p:nvPr/>
        </p:nvSpPr>
        <p:spPr>
          <a:xfrm>
            <a:off x="-1" y="2887682"/>
            <a:ext cx="1219517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err="1"/>
              <a:t>trace_country</a:t>
            </a:r>
            <a:r>
              <a:rPr lang="en-US" altLang="zh-CN" sz="3600" b="1" dirty="0"/>
              <a:t>= </a:t>
            </a:r>
            <a:r>
              <a:rPr lang="en-US" altLang="zh-CN" sz="3600" b="1" dirty="0" err="1"/>
              <a:t>go.Bar</a:t>
            </a:r>
            <a:r>
              <a:rPr lang="en-US" altLang="zh-CN" sz="3600" b="1" dirty="0"/>
              <a:t>(x=</a:t>
            </a:r>
            <a:r>
              <a:rPr lang="en-US" altLang="zh-CN" sz="3600" b="1" dirty="0" err="1"/>
              <a:t>data.date</a:t>
            </a:r>
            <a:r>
              <a:rPr lang="en-US" altLang="zh-CN" sz="3600" b="1" dirty="0"/>
              <a:t>, y=</a:t>
            </a:r>
            <a:r>
              <a:rPr lang="en-US" altLang="zh-CN" sz="3600" b="1" dirty="0" err="1"/>
              <a:t>data_k</a:t>
            </a:r>
            <a:r>
              <a:rPr lang="en-US" altLang="zh-CN" sz="3600" b="1" dirty="0"/>
              <a:t>)  #</a:t>
            </a:r>
            <a:r>
              <a:rPr lang="zh-CN" altLang="en-US" sz="3600" b="1" dirty="0"/>
              <a:t>画柱状图</a:t>
            </a:r>
          </a:p>
          <a:p>
            <a:r>
              <a:rPr lang="en-US" altLang="zh-CN" sz="3600" b="1" dirty="0"/>
              <a:t>layout=</a:t>
            </a:r>
            <a:r>
              <a:rPr lang="en-US" altLang="zh-CN" sz="3600" b="1" dirty="0" err="1"/>
              <a:t>go.Layout</a:t>
            </a:r>
            <a:r>
              <a:rPr lang="en-US" altLang="zh-CN" sz="3600" b="1" dirty="0"/>
              <a:t>(title=country+"</a:t>
            </a:r>
            <a:r>
              <a:rPr lang="zh-CN" altLang="en-US" sz="3600" b="1" dirty="0"/>
              <a:t>的</a:t>
            </a:r>
            <a:r>
              <a:rPr lang="en-US" altLang="zh-CN" sz="3600" b="1" dirty="0"/>
              <a:t>"+</a:t>
            </a:r>
            <a:r>
              <a:rPr lang="en-US" altLang="zh-CN" sz="3600" b="1" dirty="0" err="1"/>
              <a:t>ppp</a:t>
            </a:r>
            <a:r>
              <a:rPr lang="en-US" altLang="zh-CN" sz="3600" b="1" dirty="0"/>
              <a:t>+"</a:t>
            </a:r>
            <a:r>
              <a:rPr lang="zh-CN" altLang="en-US" sz="3600" b="1" dirty="0"/>
              <a:t>疫情数据</a:t>
            </a:r>
            <a:r>
              <a:rPr lang="en-US" altLang="zh-CN" sz="3600" b="1" dirty="0"/>
              <a:t>", </a:t>
            </a:r>
          </a:p>
          <a:p>
            <a:r>
              <a:rPr lang="en-US" altLang="zh-CN" sz="3600" b="1" dirty="0"/>
              <a:t>		               </a:t>
            </a:r>
            <a:r>
              <a:rPr lang="en-US" altLang="zh-CN" sz="3600" b="1" dirty="0" err="1"/>
              <a:t>xaxis</a:t>
            </a:r>
            <a:r>
              <a:rPr lang="en-US" altLang="zh-CN" sz="3600" b="1" dirty="0"/>
              <a:t>={'title':'</a:t>
            </a:r>
            <a:r>
              <a:rPr lang="zh-CN" altLang="en-US" sz="3600" b="1" dirty="0"/>
              <a:t>人数</a:t>
            </a:r>
            <a:r>
              <a:rPr lang="en-US" altLang="zh-CN" sz="3600" b="1" dirty="0"/>
              <a:t>'}, </a:t>
            </a:r>
            <a:r>
              <a:rPr lang="en-US" altLang="zh-CN" sz="3600" b="1" dirty="0" err="1"/>
              <a:t>yaxis</a:t>
            </a:r>
            <a:r>
              <a:rPr lang="en-US" altLang="zh-CN" sz="3600" b="1" dirty="0"/>
              <a:t>={'title':'</a:t>
            </a:r>
            <a:r>
              <a:rPr lang="zh-CN" altLang="en-US" sz="3600" b="1" dirty="0"/>
              <a:t>日期</a:t>
            </a:r>
            <a:r>
              <a:rPr lang="en-US" altLang="zh-CN" sz="3600" b="1" dirty="0"/>
              <a:t>'})</a:t>
            </a:r>
          </a:p>
          <a:p>
            <a:r>
              <a:rPr lang="en-US" altLang="zh-CN" sz="3600" b="1" dirty="0"/>
              <a:t>figure=</a:t>
            </a:r>
            <a:r>
              <a:rPr lang="en-US" altLang="zh-CN" sz="3600" b="1" dirty="0" err="1"/>
              <a:t>go.Figure</a:t>
            </a:r>
            <a:r>
              <a:rPr lang="en-US" altLang="zh-CN" sz="3600" b="1" dirty="0"/>
              <a:t>(data = [</a:t>
            </a:r>
            <a:r>
              <a:rPr lang="en-US" altLang="zh-CN" sz="3600" b="1" dirty="0" err="1"/>
              <a:t>trace_country</a:t>
            </a:r>
            <a:r>
              <a:rPr lang="en-US" altLang="zh-CN" sz="3600" b="1" dirty="0"/>
              <a:t>],layout=layout)</a:t>
            </a:r>
          </a:p>
          <a:p>
            <a:r>
              <a:rPr lang="en-US" altLang="zh-CN" sz="3600" b="1" dirty="0" err="1"/>
              <a:t>py.plot</a:t>
            </a:r>
            <a:r>
              <a:rPr lang="en-US" altLang="zh-CN" sz="3600" b="1" dirty="0"/>
              <a:t>(figure)#</a:t>
            </a:r>
            <a:r>
              <a:rPr lang="zh-CN" altLang="en-US" sz="3600" b="1" dirty="0"/>
              <a:t>输出图</a:t>
            </a:r>
            <a:endParaRPr lang="en-US" altLang="zh-CN" sz="3600" b="1" dirty="0"/>
          </a:p>
          <a:p>
            <a:r>
              <a:rPr lang="zh-CN" altLang="en-US" sz="3600" b="1" dirty="0"/>
              <a:t>最先的难题就是怎么用图输出，后来发现可以用</a:t>
            </a:r>
            <a:r>
              <a:rPr lang="en-US" altLang="zh-CN" sz="3600" b="1" dirty="0"/>
              <a:t>Bar</a:t>
            </a:r>
            <a:r>
              <a:rPr lang="zh-CN" altLang="en-US" sz="3600" b="1" dirty="0"/>
              <a:t>方法输出柱状图，输入</a:t>
            </a:r>
            <a:r>
              <a:rPr lang="en-US" altLang="zh-CN" sz="3600" b="1" dirty="0"/>
              <a:t>x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y</a:t>
            </a:r>
            <a:r>
              <a:rPr lang="zh-CN" altLang="en-US" sz="3600" b="1" dirty="0"/>
              <a:t>轴数字和相应标题就行，简单很多了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5FFBD8E-FB98-4AA7-AB67-7D98CF37D624}"/>
              </a:ext>
            </a:extLst>
          </p:cNvPr>
          <p:cNvSpPr txBox="1"/>
          <p:nvPr/>
        </p:nvSpPr>
        <p:spPr>
          <a:xfrm>
            <a:off x="3095" y="836713"/>
            <a:ext cx="1134637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zh-CN" sz="4000" dirty="0"/>
              <a:t>1.</a:t>
            </a:r>
            <a:r>
              <a:rPr lang="zh-CN" altLang="zh-CN" sz="4000" dirty="0"/>
              <a:t>用独立图或表展示用户指定国家用户指定时间段</a:t>
            </a:r>
            <a:endParaRPr lang="en-US" altLang="zh-CN" sz="4000" dirty="0"/>
          </a:p>
          <a:p>
            <a:pPr lvl="0"/>
            <a:r>
              <a:rPr lang="zh-CN" altLang="zh-CN" sz="4000" dirty="0"/>
              <a:t>的疫情有关数据</a:t>
            </a:r>
            <a:endParaRPr lang="en-US" altLang="zh-CN" sz="4000" dirty="0"/>
          </a:p>
          <a:p>
            <a:pPr lvl="0"/>
            <a:r>
              <a:rPr lang="en-US" altLang="zh-CN" sz="4000" dirty="0"/>
              <a:t>2.</a:t>
            </a:r>
            <a:r>
              <a:rPr lang="zh-CN" altLang="zh-CN" sz="4000" dirty="0"/>
              <a:t>展示用户指定国家疫情峰值信息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9298750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5175" cy="548680"/>
          </a:xfrm>
          <a:prstGeom prst="rect">
            <a:avLst/>
          </a:prstGeom>
          <a:blipFill>
            <a:blip r:embed="rId3"/>
            <a:srcRect/>
            <a:stretch>
              <a:fillRect t="-2866" b="-818522"/>
            </a:stretch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264939" y="0"/>
            <a:ext cx="576064" cy="836712"/>
            <a:chOff x="841003" y="360040"/>
            <a:chExt cx="504056" cy="836712"/>
          </a:xfrm>
          <a:solidFill>
            <a:schemeClr val="accent5">
              <a:lumMod val="75000"/>
            </a:schemeClr>
          </a:solidFill>
        </p:grpSpPr>
        <p:sp>
          <p:nvSpPr>
            <p:cNvPr id="19" name="矩形 18"/>
            <p:cNvSpPr/>
            <p:nvPr/>
          </p:nvSpPr>
          <p:spPr>
            <a:xfrm>
              <a:off x="841003" y="360040"/>
              <a:ext cx="504056" cy="5486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等腰三角形 19"/>
            <p:cNvSpPr/>
            <p:nvPr/>
          </p:nvSpPr>
          <p:spPr>
            <a:xfrm rot="10800000">
              <a:off x="841003" y="908720"/>
              <a:ext cx="504056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Freeform 126"/>
          <p:cNvSpPr>
            <a:spLocks noChangeAspect="1" noEditPoints="1"/>
          </p:cNvSpPr>
          <p:nvPr/>
        </p:nvSpPr>
        <p:spPr bwMode="auto">
          <a:xfrm>
            <a:off x="388399" y="136824"/>
            <a:ext cx="329141" cy="411856"/>
          </a:xfrm>
          <a:custGeom>
            <a:avLst/>
            <a:gdLst>
              <a:gd name="T0" fmla="*/ 48 w 81"/>
              <a:gd name="T1" fmla="*/ 27 h 101"/>
              <a:gd name="T2" fmla="*/ 4 w 81"/>
              <a:gd name="T3" fmla="*/ 48 h 101"/>
              <a:gd name="T4" fmla="*/ 0 w 81"/>
              <a:gd name="T5" fmla="*/ 31 h 101"/>
              <a:gd name="T6" fmla="*/ 58 w 81"/>
              <a:gd name="T7" fmla="*/ 90 h 101"/>
              <a:gd name="T8" fmla="*/ 81 w 81"/>
              <a:gd name="T9" fmla="*/ 98 h 101"/>
              <a:gd name="T10" fmla="*/ 58 w 81"/>
              <a:gd name="T11" fmla="*/ 90 h 101"/>
              <a:gd name="T12" fmla="*/ 53 w 81"/>
              <a:gd name="T13" fmla="*/ 101 h 101"/>
              <a:gd name="T14" fmla="*/ 29 w 81"/>
              <a:gd name="T15" fmla="*/ 98 h 101"/>
              <a:gd name="T16" fmla="*/ 0 w 81"/>
              <a:gd name="T17" fmla="*/ 90 h 101"/>
              <a:gd name="T18" fmla="*/ 29 w 81"/>
              <a:gd name="T19" fmla="*/ 87 h 101"/>
              <a:gd name="T20" fmla="*/ 38 w 81"/>
              <a:gd name="T21" fmla="*/ 76 h 101"/>
              <a:gd name="T22" fmla="*/ 0 w 81"/>
              <a:gd name="T23" fmla="*/ 72 h 101"/>
              <a:gd name="T24" fmla="*/ 4 w 81"/>
              <a:gd name="T25" fmla="*/ 54 h 101"/>
              <a:gd name="T26" fmla="*/ 48 w 81"/>
              <a:gd name="T27" fmla="*/ 76 h 101"/>
              <a:gd name="T28" fmla="*/ 44 w 81"/>
              <a:gd name="T29" fmla="*/ 87 h 101"/>
              <a:gd name="T30" fmla="*/ 53 w 81"/>
              <a:gd name="T31" fmla="*/ 90 h 101"/>
              <a:gd name="T32" fmla="*/ 4 w 81"/>
              <a:gd name="T33" fmla="*/ 0 h 101"/>
              <a:gd name="T34" fmla="*/ 48 w 81"/>
              <a:gd name="T35" fmla="*/ 21 h 101"/>
              <a:gd name="T36" fmla="*/ 0 w 81"/>
              <a:gd name="T37" fmla="*/ 17 h 101"/>
              <a:gd name="T38" fmla="*/ 4 w 81"/>
              <a:gd name="T39" fmla="*/ 0 h 101"/>
              <a:gd name="T40" fmla="*/ 53 w 81"/>
              <a:gd name="T41" fmla="*/ 76 h 101"/>
              <a:gd name="T42" fmla="*/ 81 w 81"/>
              <a:gd name="T43" fmla="*/ 72 h 101"/>
              <a:gd name="T44" fmla="*/ 77 w 81"/>
              <a:gd name="T45" fmla="*/ 54 h 101"/>
              <a:gd name="T46" fmla="*/ 59 w 81"/>
              <a:gd name="T47" fmla="*/ 8 h 101"/>
              <a:gd name="T48" fmla="*/ 69 w 81"/>
              <a:gd name="T49" fmla="*/ 13 h 101"/>
              <a:gd name="T50" fmla="*/ 59 w 81"/>
              <a:gd name="T51" fmla="*/ 8 h 101"/>
              <a:gd name="T52" fmla="*/ 69 w 81"/>
              <a:gd name="T53" fmla="*/ 63 h 101"/>
              <a:gd name="T54" fmla="*/ 59 w 81"/>
              <a:gd name="T55" fmla="*/ 67 h 101"/>
              <a:gd name="T56" fmla="*/ 59 w 81"/>
              <a:gd name="T57" fmla="*/ 35 h 101"/>
              <a:gd name="T58" fmla="*/ 69 w 81"/>
              <a:gd name="T59" fmla="*/ 40 h 101"/>
              <a:gd name="T60" fmla="*/ 59 w 81"/>
              <a:gd name="T61" fmla="*/ 35 h 101"/>
              <a:gd name="T62" fmla="*/ 53 w 81"/>
              <a:gd name="T63" fmla="*/ 21 h 101"/>
              <a:gd name="T64" fmla="*/ 81 w 81"/>
              <a:gd name="T65" fmla="*/ 17 h 101"/>
              <a:gd name="T66" fmla="*/ 77 w 81"/>
              <a:gd name="T67" fmla="*/ 0 h 101"/>
              <a:gd name="T68" fmla="*/ 53 w 81"/>
              <a:gd name="T69" fmla="*/ 27 h 101"/>
              <a:gd name="T70" fmla="*/ 77 w 81"/>
              <a:gd name="T71" fmla="*/ 48 h 101"/>
              <a:gd name="T72" fmla="*/ 81 w 81"/>
              <a:gd name="T73" fmla="*/ 31 h 101"/>
              <a:gd name="T74" fmla="*/ 53 w 81"/>
              <a:gd name="T75" fmla="*/ 27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81" h="101">
                <a:moveTo>
                  <a:pt x="4" y="27"/>
                </a:moveTo>
                <a:cubicBezTo>
                  <a:pt x="48" y="27"/>
                  <a:pt x="48" y="27"/>
                  <a:pt x="48" y="27"/>
                </a:cubicBezTo>
                <a:cubicBezTo>
                  <a:pt x="48" y="48"/>
                  <a:pt x="48" y="48"/>
                  <a:pt x="48" y="48"/>
                </a:cubicBezTo>
                <a:cubicBezTo>
                  <a:pt x="4" y="48"/>
                  <a:pt x="4" y="48"/>
                  <a:pt x="4" y="48"/>
                </a:cubicBezTo>
                <a:cubicBezTo>
                  <a:pt x="2" y="48"/>
                  <a:pt x="0" y="46"/>
                  <a:pt x="0" y="44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29"/>
                  <a:pt x="2" y="27"/>
                  <a:pt x="4" y="27"/>
                </a:cubicBezTo>
                <a:close/>
                <a:moveTo>
                  <a:pt x="58" y="90"/>
                </a:moveTo>
                <a:cubicBezTo>
                  <a:pt x="81" y="90"/>
                  <a:pt x="81" y="90"/>
                  <a:pt x="81" y="90"/>
                </a:cubicBezTo>
                <a:cubicBezTo>
                  <a:pt x="81" y="98"/>
                  <a:pt x="81" y="98"/>
                  <a:pt x="81" y="98"/>
                </a:cubicBezTo>
                <a:cubicBezTo>
                  <a:pt x="58" y="98"/>
                  <a:pt x="58" y="98"/>
                  <a:pt x="58" y="98"/>
                </a:cubicBezTo>
                <a:cubicBezTo>
                  <a:pt x="58" y="90"/>
                  <a:pt x="58" y="90"/>
                  <a:pt x="58" y="90"/>
                </a:cubicBezTo>
                <a:close/>
                <a:moveTo>
                  <a:pt x="53" y="98"/>
                </a:moveTo>
                <a:cubicBezTo>
                  <a:pt x="53" y="101"/>
                  <a:pt x="53" y="101"/>
                  <a:pt x="53" y="101"/>
                </a:cubicBezTo>
                <a:cubicBezTo>
                  <a:pt x="29" y="101"/>
                  <a:pt x="29" y="101"/>
                  <a:pt x="29" y="101"/>
                </a:cubicBezTo>
                <a:cubicBezTo>
                  <a:pt x="29" y="98"/>
                  <a:pt x="29" y="98"/>
                  <a:pt x="29" y="98"/>
                </a:cubicBezTo>
                <a:cubicBezTo>
                  <a:pt x="0" y="98"/>
                  <a:pt x="0" y="98"/>
                  <a:pt x="0" y="98"/>
                </a:cubicBezTo>
                <a:cubicBezTo>
                  <a:pt x="0" y="90"/>
                  <a:pt x="0" y="90"/>
                  <a:pt x="0" y="90"/>
                </a:cubicBezTo>
                <a:cubicBezTo>
                  <a:pt x="29" y="90"/>
                  <a:pt x="29" y="90"/>
                  <a:pt x="29" y="90"/>
                </a:cubicBezTo>
                <a:cubicBezTo>
                  <a:pt x="29" y="87"/>
                  <a:pt x="29" y="87"/>
                  <a:pt x="29" y="87"/>
                </a:cubicBezTo>
                <a:cubicBezTo>
                  <a:pt x="38" y="87"/>
                  <a:pt x="38" y="87"/>
                  <a:pt x="38" y="87"/>
                </a:cubicBezTo>
                <a:cubicBezTo>
                  <a:pt x="38" y="76"/>
                  <a:pt x="38" y="76"/>
                  <a:pt x="38" y="76"/>
                </a:cubicBezTo>
                <a:cubicBezTo>
                  <a:pt x="4" y="76"/>
                  <a:pt x="4" y="76"/>
                  <a:pt x="4" y="76"/>
                </a:cubicBezTo>
                <a:cubicBezTo>
                  <a:pt x="2" y="76"/>
                  <a:pt x="0" y="74"/>
                  <a:pt x="0" y="72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56"/>
                  <a:pt x="2" y="54"/>
                  <a:pt x="4" y="54"/>
                </a:cubicBezTo>
                <a:cubicBezTo>
                  <a:pt x="48" y="54"/>
                  <a:pt x="48" y="54"/>
                  <a:pt x="48" y="54"/>
                </a:cubicBezTo>
                <a:cubicBezTo>
                  <a:pt x="48" y="76"/>
                  <a:pt x="48" y="76"/>
                  <a:pt x="48" y="76"/>
                </a:cubicBezTo>
                <a:cubicBezTo>
                  <a:pt x="44" y="76"/>
                  <a:pt x="44" y="76"/>
                  <a:pt x="44" y="76"/>
                </a:cubicBezTo>
                <a:cubicBezTo>
                  <a:pt x="44" y="87"/>
                  <a:pt x="44" y="87"/>
                  <a:pt x="44" y="87"/>
                </a:cubicBezTo>
                <a:cubicBezTo>
                  <a:pt x="53" y="87"/>
                  <a:pt x="53" y="87"/>
                  <a:pt x="53" y="87"/>
                </a:cubicBezTo>
                <a:cubicBezTo>
                  <a:pt x="53" y="90"/>
                  <a:pt x="53" y="90"/>
                  <a:pt x="53" y="90"/>
                </a:cubicBezTo>
                <a:cubicBezTo>
                  <a:pt x="53" y="98"/>
                  <a:pt x="53" y="98"/>
                  <a:pt x="53" y="98"/>
                </a:cubicBezTo>
                <a:close/>
                <a:moveTo>
                  <a:pt x="4" y="0"/>
                </a:moveTo>
                <a:cubicBezTo>
                  <a:pt x="48" y="0"/>
                  <a:pt x="48" y="0"/>
                  <a:pt x="48" y="0"/>
                </a:cubicBezTo>
                <a:cubicBezTo>
                  <a:pt x="48" y="21"/>
                  <a:pt x="48" y="21"/>
                  <a:pt x="48" y="21"/>
                </a:cubicBezTo>
                <a:cubicBezTo>
                  <a:pt x="4" y="21"/>
                  <a:pt x="4" y="21"/>
                  <a:pt x="4" y="21"/>
                </a:cubicBezTo>
                <a:cubicBezTo>
                  <a:pt x="2" y="21"/>
                  <a:pt x="0" y="19"/>
                  <a:pt x="0" y="17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lose/>
                <a:moveTo>
                  <a:pt x="53" y="54"/>
                </a:moveTo>
                <a:cubicBezTo>
                  <a:pt x="53" y="76"/>
                  <a:pt x="53" y="76"/>
                  <a:pt x="53" y="76"/>
                </a:cubicBezTo>
                <a:cubicBezTo>
                  <a:pt x="77" y="76"/>
                  <a:pt x="77" y="76"/>
                  <a:pt x="77" y="76"/>
                </a:cubicBezTo>
                <a:cubicBezTo>
                  <a:pt x="79" y="76"/>
                  <a:pt x="81" y="74"/>
                  <a:pt x="81" y="72"/>
                </a:cubicBezTo>
                <a:cubicBezTo>
                  <a:pt x="81" y="58"/>
                  <a:pt x="81" y="58"/>
                  <a:pt x="81" y="58"/>
                </a:cubicBezTo>
                <a:cubicBezTo>
                  <a:pt x="81" y="56"/>
                  <a:pt x="79" y="54"/>
                  <a:pt x="77" y="54"/>
                </a:cubicBezTo>
                <a:cubicBezTo>
                  <a:pt x="53" y="54"/>
                  <a:pt x="53" y="54"/>
                  <a:pt x="53" y="54"/>
                </a:cubicBezTo>
                <a:close/>
                <a:moveTo>
                  <a:pt x="59" y="8"/>
                </a:moveTo>
                <a:cubicBezTo>
                  <a:pt x="69" y="8"/>
                  <a:pt x="69" y="8"/>
                  <a:pt x="69" y="8"/>
                </a:cubicBezTo>
                <a:cubicBezTo>
                  <a:pt x="69" y="13"/>
                  <a:pt x="69" y="13"/>
                  <a:pt x="69" y="13"/>
                </a:cubicBezTo>
                <a:cubicBezTo>
                  <a:pt x="59" y="13"/>
                  <a:pt x="59" y="13"/>
                  <a:pt x="59" y="13"/>
                </a:cubicBezTo>
                <a:cubicBezTo>
                  <a:pt x="59" y="8"/>
                  <a:pt x="59" y="8"/>
                  <a:pt x="59" y="8"/>
                </a:cubicBezTo>
                <a:close/>
                <a:moveTo>
                  <a:pt x="59" y="63"/>
                </a:moveTo>
                <a:cubicBezTo>
                  <a:pt x="69" y="63"/>
                  <a:pt x="69" y="63"/>
                  <a:pt x="69" y="63"/>
                </a:cubicBezTo>
                <a:cubicBezTo>
                  <a:pt x="69" y="67"/>
                  <a:pt x="69" y="67"/>
                  <a:pt x="69" y="67"/>
                </a:cubicBezTo>
                <a:cubicBezTo>
                  <a:pt x="59" y="67"/>
                  <a:pt x="59" y="67"/>
                  <a:pt x="59" y="67"/>
                </a:cubicBezTo>
                <a:cubicBezTo>
                  <a:pt x="59" y="63"/>
                  <a:pt x="59" y="63"/>
                  <a:pt x="59" y="63"/>
                </a:cubicBezTo>
                <a:close/>
                <a:moveTo>
                  <a:pt x="59" y="35"/>
                </a:moveTo>
                <a:cubicBezTo>
                  <a:pt x="69" y="35"/>
                  <a:pt x="69" y="35"/>
                  <a:pt x="69" y="35"/>
                </a:cubicBezTo>
                <a:cubicBezTo>
                  <a:pt x="69" y="40"/>
                  <a:pt x="69" y="40"/>
                  <a:pt x="69" y="40"/>
                </a:cubicBezTo>
                <a:cubicBezTo>
                  <a:pt x="59" y="40"/>
                  <a:pt x="59" y="40"/>
                  <a:pt x="59" y="40"/>
                </a:cubicBezTo>
                <a:cubicBezTo>
                  <a:pt x="59" y="35"/>
                  <a:pt x="59" y="35"/>
                  <a:pt x="59" y="35"/>
                </a:cubicBezTo>
                <a:close/>
                <a:moveTo>
                  <a:pt x="53" y="0"/>
                </a:moveTo>
                <a:cubicBezTo>
                  <a:pt x="53" y="21"/>
                  <a:pt x="53" y="21"/>
                  <a:pt x="53" y="21"/>
                </a:cubicBezTo>
                <a:cubicBezTo>
                  <a:pt x="77" y="21"/>
                  <a:pt x="77" y="21"/>
                  <a:pt x="77" y="21"/>
                </a:cubicBezTo>
                <a:cubicBezTo>
                  <a:pt x="79" y="21"/>
                  <a:pt x="81" y="19"/>
                  <a:pt x="81" y="17"/>
                </a:cubicBezTo>
                <a:cubicBezTo>
                  <a:pt x="81" y="4"/>
                  <a:pt x="81" y="4"/>
                  <a:pt x="81" y="4"/>
                </a:cubicBezTo>
                <a:cubicBezTo>
                  <a:pt x="81" y="2"/>
                  <a:pt x="79" y="0"/>
                  <a:pt x="77" y="0"/>
                </a:cubicBezTo>
                <a:cubicBezTo>
                  <a:pt x="53" y="0"/>
                  <a:pt x="53" y="0"/>
                  <a:pt x="53" y="0"/>
                </a:cubicBezTo>
                <a:close/>
                <a:moveTo>
                  <a:pt x="53" y="27"/>
                </a:moveTo>
                <a:cubicBezTo>
                  <a:pt x="53" y="48"/>
                  <a:pt x="53" y="48"/>
                  <a:pt x="53" y="48"/>
                </a:cubicBezTo>
                <a:cubicBezTo>
                  <a:pt x="77" y="48"/>
                  <a:pt x="77" y="48"/>
                  <a:pt x="77" y="48"/>
                </a:cubicBezTo>
                <a:cubicBezTo>
                  <a:pt x="79" y="48"/>
                  <a:pt x="81" y="46"/>
                  <a:pt x="81" y="44"/>
                </a:cubicBezTo>
                <a:cubicBezTo>
                  <a:pt x="81" y="31"/>
                  <a:pt x="81" y="31"/>
                  <a:pt x="81" y="31"/>
                </a:cubicBezTo>
                <a:cubicBezTo>
                  <a:pt x="81" y="29"/>
                  <a:pt x="79" y="27"/>
                  <a:pt x="77" y="27"/>
                </a:cubicBezTo>
                <a:lnTo>
                  <a:pt x="53" y="27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34495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文本框 9"/>
          <p:cNvSpPr txBox="1"/>
          <p:nvPr/>
        </p:nvSpPr>
        <p:spPr>
          <a:xfrm>
            <a:off x="985019" y="188640"/>
            <a:ext cx="1872208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/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第一题和第二题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5674651" y="839755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延时符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D66A244-F4F6-4DA9-B9CB-660E8A516EA7}"/>
              </a:ext>
            </a:extLst>
          </p:cNvPr>
          <p:cNvSpPr txBox="1"/>
          <p:nvPr/>
        </p:nvSpPr>
        <p:spPr>
          <a:xfrm>
            <a:off x="-1" y="1136561"/>
            <a:ext cx="1219517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/>
              <a:t>for </a:t>
            </a:r>
            <a:r>
              <a:rPr lang="en-US" altLang="zh-CN" sz="7200" b="1" dirty="0" err="1"/>
              <a:t>i</a:t>
            </a:r>
            <a:r>
              <a:rPr lang="en-US" altLang="zh-CN" sz="7200" b="1" dirty="0"/>
              <a:t> in range(</a:t>
            </a:r>
            <a:r>
              <a:rPr lang="en-US" altLang="zh-CN" sz="7200" b="1" dirty="0" err="1"/>
              <a:t>len</a:t>
            </a:r>
            <a:r>
              <a:rPr lang="en-US" altLang="zh-CN" sz="7200" b="1" dirty="0"/>
              <a:t>(</a:t>
            </a:r>
            <a:r>
              <a:rPr lang="en-US" altLang="zh-CN" sz="7200" b="1" dirty="0" err="1"/>
              <a:t>data.date</a:t>
            </a:r>
            <a:r>
              <a:rPr lang="en-US" altLang="zh-CN" sz="7200" b="1" dirty="0"/>
              <a:t>)):</a:t>
            </a:r>
          </a:p>
          <a:p>
            <a:r>
              <a:rPr lang="en-US" altLang="zh-CN" sz="7200" b="1" dirty="0"/>
              <a:t>    if </a:t>
            </a:r>
            <a:r>
              <a:rPr lang="en-US" altLang="zh-CN" sz="7200" b="1" dirty="0" err="1"/>
              <a:t>data_k</a:t>
            </a:r>
            <a:r>
              <a:rPr lang="en-US" altLang="zh-CN" sz="7200" b="1" dirty="0"/>
              <a:t>[</a:t>
            </a:r>
            <a:r>
              <a:rPr lang="en-US" altLang="zh-CN" sz="7200" b="1" dirty="0" err="1"/>
              <a:t>i</a:t>
            </a:r>
            <a:r>
              <a:rPr lang="en-US" altLang="zh-CN" sz="7200" b="1" dirty="0"/>
              <a:t>]==max:</a:t>
            </a:r>
          </a:p>
          <a:p>
            <a:r>
              <a:rPr lang="en-US" altLang="zh-CN" sz="7200" b="1" dirty="0"/>
              <a:t>        </a:t>
            </a:r>
            <a:r>
              <a:rPr lang="en-US" altLang="zh-CN" sz="7200" b="1" dirty="0" err="1"/>
              <a:t>t.append</a:t>
            </a:r>
            <a:r>
              <a:rPr lang="en-US" altLang="zh-CN" sz="7200" b="1" dirty="0"/>
              <a:t>(</a:t>
            </a:r>
            <a:r>
              <a:rPr lang="en-US" altLang="zh-CN" sz="7200" b="1" dirty="0" err="1"/>
              <a:t>data.date</a:t>
            </a:r>
            <a:r>
              <a:rPr lang="en-US" altLang="zh-CN" sz="7200" b="1" dirty="0"/>
              <a:t>[</a:t>
            </a:r>
            <a:r>
              <a:rPr lang="en-US" altLang="zh-CN" sz="7200" b="1" dirty="0" err="1"/>
              <a:t>i</a:t>
            </a:r>
            <a:r>
              <a:rPr lang="en-US" altLang="zh-CN" sz="7200" b="1" dirty="0"/>
              <a:t>])</a:t>
            </a:r>
          </a:p>
          <a:p>
            <a:r>
              <a:rPr lang="zh-CN" altLang="en-US" sz="7200" b="1" dirty="0"/>
              <a:t>至于峰值，一次循环查找的事情，比较简单</a:t>
            </a:r>
            <a:endParaRPr lang="en-US" altLang="zh-CN" sz="7200" b="1" dirty="0"/>
          </a:p>
        </p:txBody>
      </p:sp>
    </p:spTree>
    <p:extLst>
      <p:ext uri="{BB962C8B-B14F-4D97-AF65-F5344CB8AC3E}">
        <p14:creationId xmlns:p14="http://schemas.microsoft.com/office/powerpoint/2010/main" val="30985193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5175" cy="548680"/>
          </a:xfrm>
          <a:prstGeom prst="rect">
            <a:avLst/>
          </a:prstGeom>
          <a:blipFill>
            <a:blip r:embed="rId3"/>
            <a:srcRect/>
            <a:stretch>
              <a:fillRect t="-2866" b="-818522"/>
            </a:stretch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264939" y="0"/>
            <a:ext cx="576064" cy="836712"/>
            <a:chOff x="841003" y="360040"/>
            <a:chExt cx="504056" cy="836712"/>
          </a:xfrm>
          <a:solidFill>
            <a:schemeClr val="accent5">
              <a:lumMod val="75000"/>
            </a:schemeClr>
          </a:solidFill>
        </p:grpSpPr>
        <p:sp>
          <p:nvSpPr>
            <p:cNvPr id="19" name="矩形 18"/>
            <p:cNvSpPr/>
            <p:nvPr/>
          </p:nvSpPr>
          <p:spPr>
            <a:xfrm>
              <a:off x="841003" y="360040"/>
              <a:ext cx="504056" cy="5486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等腰三角形 19"/>
            <p:cNvSpPr/>
            <p:nvPr/>
          </p:nvSpPr>
          <p:spPr>
            <a:xfrm rot="10800000">
              <a:off x="841003" y="908720"/>
              <a:ext cx="504056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Freeform 126"/>
          <p:cNvSpPr>
            <a:spLocks noChangeAspect="1" noEditPoints="1"/>
          </p:cNvSpPr>
          <p:nvPr/>
        </p:nvSpPr>
        <p:spPr bwMode="auto">
          <a:xfrm>
            <a:off x="388399" y="136824"/>
            <a:ext cx="329141" cy="411856"/>
          </a:xfrm>
          <a:custGeom>
            <a:avLst/>
            <a:gdLst>
              <a:gd name="T0" fmla="*/ 48 w 81"/>
              <a:gd name="T1" fmla="*/ 27 h 101"/>
              <a:gd name="T2" fmla="*/ 4 w 81"/>
              <a:gd name="T3" fmla="*/ 48 h 101"/>
              <a:gd name="T4" fmla="*/ 0 w 81"/>
              <a:gd name="T5" fmla="*/ 31 h 101"/>
              <a:gd name="T6" fmla="*/ 58 w 81"/>
              <a:gd name="T7" fmla="*/ 90 h 101"/>
              <a:gd name="T8" fmla="*/ 81 w 81"/>
              <a:gd name="T9" fmla="*/ 98 h 101"/>
              <a:gd name="T10" fmla="*/ 58 w 81"/>
              <a:gd name="T11" fmla="*/ 90 h 101"/>
              <a:gd name="T12" fmla="*/ 53 w 81"/>
              <a:gd name="T13" fmla="*/ 101 h 101"/>
              <a:gd name="T14" fmla="*/ 29 w 81"/>
              <a:gd name="T15" fmla="*/ 98 h 101"/>
              <a:gd name="T16" fmla="*/ 0 w 81"/>
              <a:gd name="T17" fmla="*/ 90 h 101"/>
              <a:gd name="T18" fmla="*/ 29 w 81"/>
              <a:gd name="T19" fmla="*/ 87 h 101"/>
              <a:gd name="T20" fmla="*/ 38 w 81"/>
              <a:gd name="T21" fmla="*/ 76 h 101"/>
              <a:gd name="T22" fmla="*/ 0 w 81"/>
              <a:gd name="T23" fmla="*/ 72 h 101"/>
              <a:gd name="T24" fmla="*/ 4 w 81"/>
              <a:gd name="T25" fmla="*/ 54 h 101"/>
              <a:gd name="T26" fmla="*/ 48 w 81"/>
              <a:gd name="T27" fmla="*/ 76 h 101"/>
              <a:gd name="T28" fmla="*/ 44 w 81"/>
              <a:gd name="T29" fmla="*/ 87 h 101"/>
              <a:gd name="T30" fmla="*/ 53 w 81"/>
              <a:gd name="T31" fmla="*/ 90 h 101"/>
              <a:gd name="T32" fmla="*/ 4 w 81"/>
              <a:gd name="T33" fmla="*/ 0 h 101"/>
              <a:gd name="T34" fmla="*/ 48 w 81"/>
              <a:gd name="T35" fmla="*/ 21 h 101"/>
              <a:gd name="T36" fmla="*/ 0 w 81"/>
              <a:gd name="T37" fmla="*/ 17 h 101"/>
              <a:gd name="T38" fmla="*/ 4 w 81"/>
              <a:gd name="T39" fmla="*/ 0 h 101"/>
              <a:gd name="T40" fmla="*/ 53 w 81"/>
              <a:gd name="T41" fmla="*/ 76 h 101"/>
              <a:gd name="T42" fmla="*/ 81 w 81"/>
              <a:gd name="T43" fmla="*/ 72 h 101"/>
              <a:gd name="T44" fmla="*/ 77 w 81"/>
              <a:gd name="T45" fmla="*/ 54 h 101"/>
              <a:gd name="T46" fmla="*/ 59 w 81"/>
              <a:gd name="T47" fmla="*/ 8 h 101"/>
              <a:gd name="T48" fmla="*/ 69 w 81"/>
              <a:gd name="T49" fmla="*/ 13 h 101"/>
              <a:gd name="T50" fmla="*/ 59 w 81"/>
              <a:gd name="T51" fmla="*/ 8 h 101"/>
              <a:gd name="T52" fmla="*/ 69 w 81"/>
              <a:gd name="T53" fmla="*/ 63 h 101"/>
              <a:gd name="T54" fmla="*/ 59 w 81"/>
              <a:gd name="T55" fmla="*/ 67 h 101"/>
              <a:gd name="T56" fmla="*/ 59 w 81"/>
              <a:gd name="T57" fmla="*/ 35 h 101"/>
              <a:gd name="T58" fmla="*/ 69 w 81"/>
              <a:gd name="T59" fmla="*/ 40 h 101"/>
              <a:gd name="T60" fmla="*/ 59 w 81"/>
              <a:gd name="T61" fmla="*/ 35 h 101"/>
              <a:gd name="T62" fmla="*/ 53 w 81"/>
              <a:gd name="T63" fmla="*/ 21 h 101"/>
              <a:gd name="T64" fmla="*/ 81 w 81"/>
              <a:gd name="T65" fmla="*/ 17 h 101"/>
              <a:gd name="T66" fmla="*/ 77 w 81"/>
              <a:gd name="T67" fmla="*/ 0 h 101"/>
              <a:gd name="T68" fmla="*/ 53 w 81"/>
              <a:gd name="T69" fmla="*/ 27 h 101"/>
              <a:gd name="T70" fmla="*/ 77 w 81"/>
              <a:gd name="T71" fmla="*/ 48 h 101"/>
              <a:gd name="T72" fmla="*/ 81 w 81"/>
              <a:gd name="T73" fmla="*/ 31 h 101"/>
              <a:gd name="T74" fmla="*/ 53 w 81"/>
              <a:gd name="T75" fmla="*/ 27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81" h="101">
                <a:moveTo>
                  <a:pt x="4" y="27"/>
                </a:moveTo>
                <a:cubicBezTo>
                  <a:pt x="48" y="27"/>
                  <a:pt x="48" y="27"/>
                  <a:pt x="48" y="27"/>
                </a:cubicBezTo>
                <a:cubicBezTo>
                  <a:pt x="48" y="48"/>
                  <a:pt x="48" y="48"/>
                  <a:pt x="48" y="48"/>
                </a:cubicBezTo>
                <a:cubicBezTo>
                  <a:pt x="4" y="48"/>
                  <a:pt x="4" y="48"/>
                  <a:pt x="4" y="48"/>
                </a:cubicBezTo>
                <a:cubicBezTo>
                  <a:pt x="2" y="48"/>
                  <a:pt x="0" y="46"/>
                  <a:pt x="0" y="44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29"/>
                  <a:pt x="2" y="27"/>
                  <a:pt x="4" y="27"/>
                </a:cubicBezTo>
                <a:close/>
                <a:moveTo>
                  <a:pt x="58" y="90"/>
                </a:moveTo>
                <a:cubicBezTo>
                  <a:pt x="81" y="90"/>
                  <a:pt x="81" y="90"/>
                  <a:pt x="81" y="90"/>
                </a:cubicBezTo>
                <a:cubicBezTo>
                  <a:pt x="81" y="98"/>
                  <a:pt x="81" y="98"/>
                  <a:pt x="81" y="98"/>
                </a:cubicBezTo>
                <a:cubicBezTo>
                  <a:pt x="58" y="98"/>
                  <a:pt x="58" y="98"/>
                  <a:pt x="58" y="98"/>
                </a:cubicBezTo>
                <a:cubicBezTo>
                  <a:pt x="58" y="90"/>
                  <a:pt x="58" y="90"/>
                  <a:pt x="58" y="90"/>
                </a:cubicBezTo>
                <a:close/>
                <a:moveTo>
                  <a:pt x="53" y="98"/>
                </a:moveTo>
                <a:cubicBezTo>
                  <a:pt x="53" y="101"/>
                  <a:pt x="53" y="101"/>
                  <a:pt x="53" y="101"/>
                </a:cubicBezTo>
                <a:cubicBezTo>
                  <a:pt x="29" y="101"/>
                  <a:pt x="29" y="101"/>
                  <a:pt x="29" y="101"/>
                </a:cubicBezTo>
                <a:cubicBezTo>
                  <a:pt x="29" y="98"/>
                  <a:pt x="29" y="98"/>
                  <a:pt x="29" y="98"/>
                </a:cubicBezTo>
                <a:cubicBezTo>
                  <a:pt x="0" y="98"/>
                  <a:pt x="0" y="98"/>
                  <a:pt x="0" y="98"/>
                </a:cubicBezTo>
                <a:cubicBezTo>
                  <a:pt x="0" y="90"/>
                  <a:pt x="0" y="90"/>
                  <a:pt x="0" y="90"/>
                </a:cubicBezTo>
                <a:cubicBezTo>
                  <a:pt x="29" y="90"/>
                  <a:pt x="29" y="90"/>
                  <a:pt x="29" y="90"/>
                </a:cubicBezTo>
                <a:cubicBezTo>
                  <a:pt x="29" y="87"/>
                  <a:pt x="29" y="87"/>
                  <a:pt x="29" y="87"/>
                </a:cubicBezTo>
                <a:cubicBezTo>
                  <a:pt x="38" y="87"/>
                  <a:pt x="38" y="87"/>
                  <a:pt x="38" y="87"/>
                </a:cubicBezTo>
                <a:cubicBezTo>
                  <a:pt x="38" y="76"/>
                  <a:pt x="38" y="76"/>
                  <a:pt x="38" y="76"/>
                </a:cubicBezTo>
                <a:cubicBezTo>
                  <a:pt x="4" y="76"/>
                  <a:pt x="4" y="76"/>
                  <a:pt x="4" y="76"/>
                </a:cubicBezTo>
                <a:cubicBezTo>
                  <a:pt x="2" y="76"/>
                  <a:pt x="0" y="74"/>
                  <a:pt x="0" y="72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56"/>
                  <a:pt x="2" y="54"/>
                  <a:pt x="4" y="54"/>
                </a:cubicBezTo>
                <a:cubicBezTo>
                  <a:pt x="48" y="54"/>
                  <a:pt x="48" y="54"/>
                  <a:pt x="48" y="54"/>
                </a:cubicBezTo>
                <a:cubicBezTo>
                  <a:pt x="48" y="76"/>
                  <a:pt x="48" y="76"/>
                  <a:pt x="48" y="76"/>
                </a:cubicBezTo>
                <a:cubicBezTo>
                  <a:pt x="44" y="76"/>
                  <a:pt x="44" y="76"/>
                  <a:pt x="44" y="76"/>
                </a:cubicBezTo>
                <a:cubicBezTo>
                  <a:pt x="44" y="87"/>
                  <a:pt x="44" y="87"/>
                  <a:pt x="44" y="87"/>
                </a:cubicBezTo>
                <a:cubicBezTo>
                  <a:pt x="53" y="87"/>
                  <a:pt x="53" y="87"/>
                  <a:pt x="53" y="87"/>
                </a:cubicBezTo>
                <a:cubicBezTo>
                  <a:pt x="53" y="90"/>
                  <a:pt x="53" y="90"/>
                  <a:pt x="53" y="90"/>
                </a:cubicBezTo>
                <a:cubicBezTo>
                  <a:pt x="53" y="98"/>
                  <a:pt x="53" y="98"/>
                  <a:pt x="53" y="98"/>
                </a:cubicBezTo>
                <a:close/>
                <a:moveTo>
                  <a:pt x="4" y="0"/>
                </a:moveTo>
                <a:cubicBezTo>
                  <a:pt x="48" y="0"/>
                  <a:pt x="48" y="0"/>
                  <a:pt x="48" y="0"/>
                </a:cubicBezTo>
                <a:cubicBezTo>
                  <a:pt x="48" y="21"/>
                  <a:pt x="48" y="21"/>
                  <a:pt x="48" y="21"/>
                </a:cubicBezTo>
                <a:cubicBezTo>
                  <a:pt x="4" y="21"/>
                  <a:pt x="4" y="21"/>
                  <a:pt x="4" y="21"/>
                </a:cubicBezTo>
                <a:cubicBezTo>
                  <a:pt x="2" y="21"/>
                  <a:pt x="0" y="19"/>
                  <a:pt x="0" y="17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lose/>
                <a:moveTo>
                  <a:pt x="53" y="54"/>
                </a:moveTo>
                <a:cubicBezTo>
                  <a:pt x="53" y="76"/>
                  <a:pt x="53" y="76"/>
                  <a:pt x="53" y="76"/>
                </a:cubicBezTo>
                <a:cubicBezTo>
                  <a:pt x="77" y="76"/>
                  <a:pt x="77" y="76"/>
                  <a:pt x="77" y="76"/>
                </a:cubicBezTo>
                <a:cubicBezTo>
                  <a:pt x="79" y="76"/>
                  <a:pt x="81" y="74"/>
                  <a:pt x="81" y="72"/>
                </a:cubicBezTo>
                <a:cubicBezTo>
                  <a:pt x="81" y="58"/>
                  <a:pt x="81" y="58"/>
                  <a:pt x="81" y="58"/>
                </a:cubicBezTo>
                <a:cubicBezTo>
                  <a:pt x="81" y="56"/>
                  <a:pt x="79" y="54"/>
                  <a:pt x="77" y="54"/>
                </a:cubicBezTo>
                <a:cubicBezTo>
                  <a:pt x="53" y="54"/>
                  <a:pt x="53" y="54"/>
                  <a:pt x="53" y="54"/>
                </a:cubicBezTo>
                <a:close/>
                <a:moveTo>
                  <a:pt x="59" y="8"/>
                </a:moveTo>
                <a:cubicBezTo>
                  <a:pt x="69" y="8"/>
                  <a:pt x="69" y="8"/>
                  <a:pt x="69" y="8"/>
                </a:cubicBezTo>
                <a:cubicBezTo>
                  <a:pt x="69" y="13"/>
                  <a:pt x="69" y="13"/>
                  <a:pt x="69" y="13"/>
                </a:cubicBezTo>
                <a:cubicBezTo>
                  <a:pt x="59" y="13"/>
                  <a:pt x="59" y="13"/>
                  <a:pt x="59" y="13"/>
                </a:cubicBezTo>
                <a:cubicBezTo>
                  <a:pt x="59" y="8"/>
                  <a:pt x="59" y="8"/>
                  <a:pt x="59" y="8"/>
                </a:cubicBezTo>
                <a:close/>
                <a:moveTo>
                  <a:pt x="59" y="63"/>
                </a:moveTo>
                <a:cubicBezTo>
                  <a:pt x="69" y="63"/>
                  <a:pt x="69" y="63"/>
                  <a:pt x="69" y="63"/>
                </a:cubicBezTo>
                <a:cubicBezTo>
                  <a:pt x="69" y="67"/>
                  <a:pt x="69" y="67"/>
                  <a:pt x="69" y="67"/>
                </a:cubicBezTo>
                <a:cubicBezTo>
                  <a:pt x="59" y="67"/>
                  <a:pt x="59" y="67"/>
                  <a:pt x="59" y="67"/>
                </a:cubicBezTo>
                <a:cubicBezTo>
                  <a:pt x="59" y="63"/>
                  <a:pt x="59" y="63"/>
                  <a:pt x="59" y="63"/>
                </a:cubicBezTo>
                <a:close/>
                <a:moveTo>
                  <a:pt x="59" y="35"/>
                </a:moveTo>
                <a:cubicBezTo>
                  <a:pt x="69" y="35"/>
                  <a:pt x="69" y="35"/>
                  <a:pt x="69" y="35"/>
                </a:cubicBezTo>
                <a:cubicBezTo>
                  <a:pt x="69" y="40"/>
                  <a:pt x="69" y="40"/>
                  <a:pt x="69" y="40"/>
                </a:cubicBezTo>
                <a:cubicBezTo>
                  <a:pt x="59" y="40"/>
                  <a:pt x="59" y="40"/>
                  <a:pt x="59" y="40"/>
                </a:cubicBezTo>
                <a:cubicBezTo>
                  <a:pt x="59" y="35"/>
                  <a:pt x="59" y="35"/>
                  <a:pt x="59" y="35"/>
                </a:cubicBezTo>
                <a:close/>
                <a:moveTo>
                  <a:pt x="53" y="0"/>
                </a:moveTo>
                <a:cubicBezTo>
                  <a:pt x="53" y="21"/>
                  <a:pt x="53" y="21"/>
                  <a:pt x="53" y="21"/>
                </a:cubicBezTo>
                <a:cubicBezTo>
                  <a:pt x="77" y="21"/>
                  <a:pt x="77" y="21"/>
                  <a:pt x="77" y="21"/>
                </a:cubicBezTo>
                <a:cubicBezTo>
                  <a:pt x="79" y="21"/>
                  <a:pt x="81" y="19"/>
                  <a:pt x="81" y="17"/>
                </a:cubicBezTo>
                <a:cubicBezTo>
                  <a:pt x="81" y="4"/>
                  <a:pt x="81" y="4"/>
                  <a:pt x="81" y="4"/>
                </a:cubicBezTo>
                <a:cubicBezTo>
                  <a:pt x="81" y="2"/>
                  <a:pt x="79" y="0"/>
                  <a:pt x="77" y="0"/>
                </a:cubicBezTo>
                <a:cubicBezTo>
                  <a:pt x="53" y="0"/>
                  <a:pt x="53" y="0"/>
                  <a:pt x="53" y="0"/>
                </a:cubicBezTo>
                <a:close/>
                <a:moveTo>
                  <a:pt x="53" y="27"/>
                </a:moveTo>
                <a:cubicBezTo>
                  <a:pt x="53" y="48"/>
                  <a:pt x="53" y="48"/>
                  <a:pt x="53" y="48"/>
                </a:cubicBezTo>
                <a:cubicBezTo>
                  <a:pt x="77" y="48"/>
                  <a:pt x="77" y="48"/>
                  <a:pt x="77" y="48"/>
                </a:cubicBezTo>
                <a:cubicBezTo>
                  <a:pt x="79" y="48"/>
                  <a:pt x="81" y="46"/>
                  <a:pt x="81" y="44"/>
                </a:cubicBezTo>
                <a:cubicBezTo>
                  <a:pt x="81" y="31"/>
                  <a:pt x="81" y="31"/>
                  <a:pt x="81" y="31"/>
                </a:cubicBezTo>
                <a:cubicBezTo>
                  <a:pt x="81" y="29"/>
                  <a:pt x="79" y="27"/>
                  <a:pt x="77" y="27"/>
                </a:cubicBezTo>
                <a:lnTo>
                  <a:pt x="53" y="27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34495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文本框 9"/>
          <p:cNvSpPr txBox="1"/>
          <p:nvPr/>
        </p:nvSpPr>
        <p:spPr>
          <a:xfrm>
            <a:off x="985019" y="188640"/>
            <a:ext cx="1872208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/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第三题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5674651" y="839755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延时符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D66A244-F4F6-4DA9-B9CB-660E8A516EA7}"/>
              </a:ext>
            </a:extLst>
          </p:cNvPr>
          <p:cNvSpPr txBox="1"/>
          <p:nvPr/>
        </p:nvSpPr>
        <p:spPr>
          <a:xfrm>
            <a:off x="-1" y="1136561"/>
            <a:ext cx="1219517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200" b="1" dirty="0"/>
              <a:t>接着就是如何处理平滑曲线，插值法一般</a:t>
            </a:r>
            <a:r>
              <a:rPr lang="en-US" altLang="zh-CN" sz="7200" b="1" dirty="0"/>
              <a:t>x</a:t>
            </a:r>
            <a:r>
              <a:rPr lang="zh-CN" altLang="en-US" sz="7200" b="1" dirty="0"/>
              <a:t>轴都是</a:t>
            </a:r>
            <a:r>
              <a:rPr lang="en-US" altLang="zh-CN" sz="7200" b="1" dirty="0"/>
              <a:t>int</a:t>
            </a:r>
            <a:r>
              <a:rPr lang="zh-CN" altLang="en-US" sz="7200" b="1" dirty="0"/>
              <a:t>类型，一开始我们也没想到好方法，直到发现</a:t>
            </a:r>
            <a:r>
              <a:rPr lang="en-US" altLang="zh-CN" sz="7200" b="1" dirty="0"/>
              <a:t>x</a:t>
            </a:r>
            <a:r>
              <a:rPr lang="zh-CN" altLang="en-US" sz="7200" b="1" dirty="0"/>
              <a:t>轴可以设置副刻度，代替原有的刻度</a:t>
            </a:r>
            <a:endParaRPr lang="en-US" altLang="zh-CN" sz="7200" b="1" dirty="0"/>
          </a:p>
        </p:txBody>
      </p:sp>
    </p:spTree>
    <p:extLst>
      <p:ext uri="{BB962C8B-B14F-4D97-AF65-F5344CB8AC3E}">
        <p14:creationId xmlns:p14="http://schemas.microsoft.com/office/powerpoint/2010/main" val="19725158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5175" cy="548680"/>
          </a:xfrm>
          <a:prstGeom prst="rect">
            <a:avLst/>
          </a:prstGeom>
          <a:blipFill>
            <a:blip r:embed="rId3"/>
            <a:srcRect/>
            <a:stretch>
              <a:fillRect t="-2866" b="-818522"/>
            </a:stretch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264939" y="0"/>
            <a:ext cx="576064" cy="836712"/>
            <a:chOff x="841003" y="360040"/>
            <a:chExt cx="504056" cy="836712"/>
          </a:xfrm>
          <a:solidFill>
            <a:schemeClr val="accent5">
              <a:lumMod val="75000"/>
            </a:schemeClr>
          </a:solidFill>
        </p:grpSpPr>
        <p:sp>
          <p:nvSpPr>
            <p:cNvPr id="19" name="矩形 18"/>
            <p:cNvSpPr/>
            <p:nvPr/>
          </p:nvSpPr>
          <p:spPr>
            <a:xfrm>
              <a:off x="841003" y="360040"/>
              <a:ext cx="504056" cy="5486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等腰三角形 19"/>
            <p:cNvSpPr/>
            <p:nvPr/>
          </p:nvSpPr>
          <p:spPr>
            <a:xfrm rot="10800000">
              <a:off x="841003" y="908720"/>
              <a:ext cx="504056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Freeform 126"/>
          <p:cNvSpPr>
            <a:spLocks noChangeAspect="1" noEditPoints="1"/>
          </p:cNvSpPr>
          <p:nvPr/>
        </p:nvSpPr>
        <p:spPr bwMode="auto">
          <a:xfrm>
            <a:off x="388399" y="136824"/>
            <a:ext cx="329141" cy="411856"/>
          </a:xfrm>
          <a:custGeom>
            <a:avLst/>
            <a:gdLst>
              <a:gd name="T0" fmla="*/ 48 w 81"/>
              <a:gd name="T1" fmla="*/ 27 h 101"/>
              <a:gd name="T2" fmla="*/ 4 w 81"/>
              <a:gd name="T3" fmla="*/ 48 h 101"/>
              <a:gd name="T4" fmla="*/ 0 w 81"/>
              <a:gd name="T5" fmla="*/ 31 h 101"/>
              <a:gd name="T6" fmla="*/ 58 w 81"/>
              <a:gd name="T7" fmla="*/ 90 h 101"/>
              <a:gd name="T8" fmla="*/ 81 w 81"/>
              <a:gd name="T9" fmla="*/ 98 h 101"/>
              <a:gd name="T10" fmla="*/ 58 w 81"/>
              <a:gd name="T11" fmla="*/ 90 h 101"/>
              <a:gd name="T12" fmla="*/ 53 w 81"/>
              <a:gd name="T13" fmla="*/ 101 h 101"/>
              <a:gd name="T14" fmla="*/ 29 w 81"/>
              <a:gd name="T15" fmla="*/ 98 h 101"/>
              <a:gd name="T16" fmla="*/ 0 w 81"/>
              <a:gd name="T17" fmla="*/ 90 h 101"/>
              <a:gd name="T18" fmla="*/ 29 w 81"/>
              <a:gd name="T19" fmla="*/ 87 h 101"/>
              <a:gd name="T20" fmla="*/ 38 w 81"/>
              <a:gd name="T21" fmla="*/ 76 h 101"/>
              <a:gd name="T22" fmla="*/ 0 w 81"/>
              <a:gd name="T23" fmla="*/ 72 h 101"/>
              <a:gd name="T24" fmla="*/ 4 w 81"/>
              <a:gd name="T25" fmla="*/ 54 h 101"/>
              <a:gd name="T26" fmla="*/ 48 w 81"/>
              <a:gd name="T27" fmla="*/ 76 h 101"/>
              <a:gd name="T28" fmla="*/ 44 w 81"/>
              <a:gd name="T29" fmla="*/ 87 h 101"/>
              <a:gd name="T30" fmla="*/ 53 w 81"/>
              <a:gd name="T31" fmla="*/ 90 h 101"/>
              <a:gd name="T32" fmla="*/ 4 w 81"/>
              <a:gd name="T33" fmla="*/ 0 h 101"/>
              <a:gd name="T34" fmla="*/ 48 w 81"/>
              <a:gd name="T35" fmla="*/ 21 h 101"/>
              <a:gd name="T36" fmla="*/ 0 w 81"/>
              <a:gd name="T37" fmla="*/ 17 h 101"/>
              <a:gd name="T38" fmla="*/ 4 w 81"/>
              <a:gd name="T39" fmla="*/ 0 h 101"/>
              <a:gd name="T40" fmla="*/ 53 w 81"/>
              <a:gd name="T41" fmla="*/ 76 h 101"/>
              <a:gd name="T42" fmla="*/ 81 w 81"/>
              <a:gd name="T43" fmla="*/ 72 h 101"/>
              <a:gd name="T44" fmla="*/ 77 w 81"/>
              <a:gd name="T45" fmla="*/ 54 h 101"/>
              <a:gd name="T46" fmla="*/ 59 w 81"/>
              <a:gd name="T47" fmla="*/ 8 h 101"/>
              <a:gd name="T48" fmla="*/ 69 w 81"/>
              <a:gd name="T49" fmla="*/ 13 h 101"/>
              <a:gd name="T50" fmla="*/ 59 w 81"/>
              <a:gd name="T51" fmla="*/ 8 h 101"/>
              <a:gd name="T52" fmla="*/ 69 w 81"/>
              <a:gd name="T53" fmla="*/ 63 h 101"/>
              <a:gd name="T54" fmla="*/ 59 w 81"/>
              <a:gd name="T55" fmla="*/ 67 h 101"/>
              <a:gd name="T56" fmla="*/ 59 w 81"/>
              <a:gd name="T57" fmla="*/ 35 h 101"/>
              <a:gd name="T58" fmla="*/ 69 w 81"/>
              <a:gd name="T59" fmla="*/ 40 h 101"/>
              <a:gd name="T60" fmla="*/ 59 w 81"/>
              <a:gd name="T61" fmla="*/ 35 h 101"/>
              <a:gd name="T62" fmla="*/ 53 w 81"/>
              <a:gd name="T63" fmla="*/ 21 h 101"/>
              <a:gd name="T64" fmla="*/ 81 w 81"/>
              <a:gd name="T65" fmla="*/ 17 h 101"/>
              <a:gd name="T66" fmla="*/ 77 w 81"/>
              <a:gd name="T67" fmla="*/ 0 h 101"/>
              <a:gd name="T68" fmla="*/ 53 w 81"/>
              <a:gd name="T69" fmla="*/ 27 h 101"/>
              <a:gd name="T70" fmla="*/ 77 w 81"/>
              <a:gd name="T71" fmla="*/ 48 h 101"/>
              <a:gd name="T72" fmla="*/ 81 w 81"/>
              <a:gd name="T73" fmla="*/ 31 h 101"/>
              <a:gd name="T74" fmla="*/ 53 w 81"/>
              <a:gd name="T75" fmla="*/ 27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81" h="101">
                <a:moveTo>
                  <a:pt x="4" y="27"/>
                </a:moveTo>
                <a:cubicBezTo>
                  <a:pt x="48" y="27"/>
                  <a:pt x="48" y="27"/>
                  <a:pt x="48" y="27"/>
                </a:cubicBezTo>
                <a:cubicBezTo>
                  <a:pt x="48" y="48"/>
                  <a:pt x="48" y="48"/>
                  <a:pt x="48" y="48"/>
                </a:cubicBezTo>
                <a:cubicBezTo>
                  <a:pt x="4" y="48"/>
                  <a:pt x="4" y="48"/>
                  <a:pt x="4" y="48"/>
                </a:cubicBezTo>
                <a:cubicBezTo>
                  <a:pt x="2" y="48"/>
                  <a:pt x="0" y="46"/>
                  <a:pt x="0" y="44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29"/>
                  <a:pt x="2" y="27"/>
                  <a:pt x="4" y="27"/>
                </a:cubicBezTo>
                <a:close/>
                <a:moveTo>
                  <a:pt x="58" y="90"/>
                </a:moveTo>
                <a:cubicBezTo>
                  <a:pt x="81" y="90"/>
                  <a:pt x="81" y="90"/>
                  <a:pt x="81" y="90"/>
                </a:cubicBezTo>
                <a:cubicBezTo>
                  <a:pt x="81" y="98"/>
                  <a:pt x="81" y="98"/>
                  <a:pt x="81" y="98"/>
                </a:cubicBezTo>
                <a:cubicBezTo>
                  <a:pt x="58" y="98"/>
                  <a:pt x="58" y="98"/>
                  <a:pt x="58" y="98"/>
                </a:cubicBezTo>
                <a:cubicBezTo>
                  <a:pt x="58" y="90"/>
                  <a:pt x="58" y="90"/>
                  <a:pt x="58" y="90"/>
                </a:cubicBezTo>
                <a:close/>
                <a:moveTo>
                  <a:pt x="53" y="98"/>
                </a:moveTo>
                <a:cubicBezTo>
                  <a:pt x="53" y="101"/>
                  <a:pt x="53" y="101"/>
                  <a:pt x="53" y="101"/>
                </a:cubicBezTo>
                <a:cubicBezTo>
                  <a:pt x="29" y="101"/>
                  <a:pt x="29" y="101"/>
                  <a:pt x="29" y="101"/>
                </a:cubicBezTo>
                <a:cubicBezTo>
                  <a:pt x="29" y="98"/>
                  <a:pt x="29" y="98"/>
                  <a:pt x="29" y="98"/>
                </a:cubicBezTo>
                <a:cubicBezTo>
                  <a:pt x="0" y="98"/>
                  <a:pt x="0" y="98"/>
                  <a:pt x="0" y="98"/>
                </a:cubicBezTo>
                <a:cubicBezTo>
                  <a:pt x="0" y="90"/>
                  <a:pt x="0" y="90"/>
                  <a:pt x="0" y="90"/>
                </a:cubicBezTo>
                <a:cubicBezTo>
                  <a:pt x="29" y="90"/>
                  <a:pt x="29" y="90"/>
                  <a:pt x="29" y="90"/>
                </a:cubicBezTo>
                <a:cubicBezTo>
                  <a:pt x="29" y="87"/>
                  <a:pt x="29" y="87"/>
                  <a:pt x="29" y="87"/>
                </a:cubicBezTo>
                <a:cubicBezTo>
                  <a:pt x="38" y="87"/>
                  <a:pt x="38" y="87"/>
                  <a:pt x="38" y="87"/>
                </a:cubicBezTo>
                <a:cubicBezTo>
                  <a:pt x="38" y="76"/>
                  <a:pt x="38" y="76"/>
                  <a:pt x="38" y="76"/>
                </a:cubicBezTo>
                <a:cubicBezTo>
                  <a:pt x="4" y="76"/>
                  <a:pt x="4" y="76"/>
                  <a:pt x="4" y="76"/>
                </a:cubicBezTo>
                <a:cubicBezTo>
                  <a:pt x="2" y="76"/>
                  <a:pt x="0" y="74"/>
                  <a:pt x="0" y="72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56"/>
                  <a:pt x="2" y="54"/>
                  <a:pt x="4" y="54"/>
                </a:cubicBezTo>
                <a:cubicBezTo>
                  <a:pt x="48" y="54"/>
                  <a:pt x="48" y="54"/>
                  <a:pt x="48" y="54"/>
                </a:cubicBezTo>
                <a:cubicBezTo>
                  <a:pt x="48" y="76"/>
                  <a:pt x="48" y="76"/>
                  <a:pt x="48" y="76"/>
                </a:cubicBezTo>
                <a:cubicBezTo>
                  <a:pt x="44" y="76"/>
                  <a:pt x="44" y="76"/>
                  <a:pt x="44" y="76"/>
                </a:cubicBezTo>
                <a:cubicBezTo>
                  <a:pt x="44" y="87"/>
                  <a:pt x="44" y="87"/>
                  <a:pt x="44" y="87"/>
                </a:cubicBezTo>
                <a:cubicBezTo>
                  <a:pt x="53" y="87"/>
                  <a:pt x="53" y="87"/>
                  <a:pt x="53" y="87"/>
                </a:cubicBezTo>
                <a:cubicBezTo>
                  <a:pt x="53" y="90"/>
                  <a:pt x="53" y="90"/>
                  <a:pt x="53" y="90"/>
                </a:cubicBezTo>
                <a:cubicBezTo>
                  <a:pt x="53" y="98"/>
                  <a:pt x="53" y="98"/>
                  <a:pt x="53" y="98"/>
                </a:cubicBezTo>
                <a:close/>
                <a:moveTo>
                  <a:pt x="4" y="0"/>
                </a:moveTo>
                <a:cubicBezTo>
                  <a:pt x="48" y="0"/>
                  <a:pt x="48" y="0"/>
                  <a:pt x="48" y="0"/>
                </a:cubicBezTo>
                <a:cubicBezTo>
                  <a:pt x="48" y="21"/>
                  <a:pt x="48" y="21"/>
                  <a:pt x="48" y="21"/>
                </a:cubicBezTo>
                <a:cubicBezTo>
                  <a:pt x="4" y="21"/>
                  <a:pt x="4" y="21"/>
                  <a:pt x="4" y="21"/>
                </a:cubicBezTo>
                <a:cubicBezTo>
                  <a:pt x="2" y="21"/>
                  <a:pt x="0" y="19"/>
                  <a:pt x="0" y="17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lose/>
                <a:moveTo>
                  <a:pt x="53" y="54"/>
                </a:moveTo>
                <a:cubicBezTo>
                  <a:pt x="53" y="76"/>
                  <a:pt x="53" y="76"/>
                  <a:pt x="53" y="76"/>
                </a:cubicBezTo>
                <a:cubicBezTo>
                  <a:pt x="77" y="76"/>
                  <a:pt x="77" y="76"/>
                  <a:pt x="77" y="76"/>
                </a:cubicBezTo>
                <a:cubicBezTo>
                  <a:pt x="79" y="76"/>
                  <a:pt x="81" y="74"/>
                  <a:pt x="81" y="72"/>
                </a:cubicBezTo>
                <a:cubicBezTo>
                  <a:pt x="81" y="58"/>
                  <a:pt x="81" y="58"/>
                  <a:pt x="81" y="58"/>
                </a:cubicBezTo>
                <a:cubicBezTo>
                  <a:pt x="81" y="56"/>
                  <a:pt x="79" y="54"/>
                  <a:pt x="77" y="54"/>
                </a:cubicBezTo>
                <a:cubicBezTo>
                  <a:pt x="53" y="54"/>
                  <a:pt x="53" y="54"/>
                  <a:pt x="53" y="54"/>
                </a:cubicBezTo>
                <a:close/>
                <a:moveTo>
                  <a:pt x="59" y="8"/>
                </a:moveTo>
                <a:cubicBezTo>
                  <a:pt x="69" y="8"/>
                  <a:pt x="69" y="8"/>
                  <a:pt x="69" y="8"/>
                </a:cubicBezTo>
                <a:cubicBezTo>
                  <a:pt x="69" y="13"/>
                  <a:pt x="69" y="13"/>
                  <a:pt x="69" y="13"/>
                </a:cubicBezTo>
                <a:cubicBezTo>
                  <a:pt x="59" y="13"/>
                  <a:pt x="59" y="13"/>
                  <a:pt x="59" y="13"/>
                </a:cubicBezTo>
                <a:cubicBezTo>
                  <a:pt x="59" y="8"/>
                  <a:pt x="59" y="8"/>
                  <a:pt x="59" y="8"/>
                </a:cubicBezTo>
                <a:close/>
                <a:moveTo>
                  <a:pt x="59" y="63"/>
                </a:moveTo>
                <a:cubicBezTo>
                  <a:pt x="69" y="63"/>
                  <a:pt x="69" y="63"/>
                  <a:pt x="69" y="63"/>
                </a:cubicBezTo>
                <a:cubicBezTo>
                  <a:pt x="69" y="67"/>
                  <a:pt x="69" y="67"/>
                  <a:pt x="69" y="67"/>
                </a:cubicBezTo>
                <a:cubicBezTo>
                  <a:pt x="59" y="67"/>
                  <a:pt x="59" y="67"/>
                  <a:pt x="59" y="67"/>
                </a:cubicBezTo>
                <a:cubicBezTo>
                  <a:pt x="59" y="63"/>
                  <a:pt x="59" y="63"/>
                  <a:pt x="59" y="63"/>
                </a:cubicBezTo>
                <a:close/>
                <a:moveTo>
                  <a:pt x="59" y="35"/>
                </a:moveTo>
                <a:cubicBezTo>
                  <a:pt x="69" y="35"/>
                  <a:pt x="69" y="35"/>
                  <a:pt x="69" y="35"/>
                </a:cubicBezTo>
                <a:cubicBezTo>
                  <a:pt x="69" y="40"/>
                  <a:pt x="69" y="40"/>
                  <a:pt x="69" y="40"/>
                </a:cubicBezTo>
                <a:cubicBezTo>
                  <a:pt x="59" y="40"/>
                  <a:pt x="59" y="40"/>
                  <a:pt x="59" y="40"/>
                </a:cubicBezTo>
                <a:cubicBezTo>
                  <a:pt x="59" y="35"/>
                  <a:pt x="59" y="35"/>
                  <a:pt x="59" y="35"/>
                </a:cubicBezTo>
                <a:close/>
                <a:moveTo>
                  <a:pt x="53" y="0"/>
                </a:moveTo>
                <a:cubicBezTo>
                  <a:pt x="53" y="21"/>
                  <a:pt x="53" y="21"/>
                  <a:pt x="53" y="21"/>
                </a:cubicBezTo>
                <a:cubicBezTo>
                  <a:pt x="77" y="21"/>
                  <a:pt x="77" y="21"/>
                  <a:pt x="77" y="21"/>
                </a:cubicBezTo>
                <a:cubicBezTo>
                  <a:pt x="79" y="21"/>
                  <a:pt x="81" y="19"/>
                  <a:pt x="81" y="17"/>
                </a:cubicBezTo>
                <a:cubicBezTo>
                  <a:pt x="81" y="4"/>
                  <a:pt x="81" y="4"/>
                  <a:pt x="81" y="4"/>
                </a:cubicBezTo>
                <a:cubicBezTo>
                  <a:pt x="81" y="2"/>
                  <a:pt x="79" y="0"/>
                  <a:pt x="77" y="0"/>
                </a:cubicBezTo>
                <a:cubicBezTo>
                  <a:pt x="53" y="0"/>
                  <a:pt x="53" y="0"/>
                  <a:pt x="53" y="0"/>
                </a:cubicBezTo>
                <a:close/>
                <a:moveTo>
                  <a:pt x="53" y="27"/>
                </a:moveTo>
                <a:cubicBezTo>
                  <a:pt x="53" y="48"/>
                  <a:pt x="53" y="48"/>
                  <a:pt x="53" y="48"/>
                </a:cubicBezTo>
                <a:cubicBezTo>
                  <a:pt x="77" y="48"/>
                  <a:pt x="77" y="48"/>
                  <a:pt x="77" y="48"/>
                </a:cubicBezTo>
                <a:cubicBezTo>
                  <a:pt x="79" y="48"/>
                  <a:pt x="81" y="46"/>
                  <a:pt x="81" y="44"/>
                </a:cubicBezTo>
                <a:cubicBezTo>
                  <a:pt x="81" y="31"/>
                  <a:pt x="81" y="31"/>
                  <a:pt x="81" y="31"/>
                </a:cubicBezTo>
                <a:cubicBezTo>
                  <a:pt x="81" y="29"/>
                  <a:pt x="79" y="27"/>
                  <a:pt x="77" y="27"/>
                </a:cubicBezTo>
                <a:lnTo>
                  <a:pt x="53" y="27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34495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文本框 9"/>
          <p:cNvSpPr txBox="1"/>
          <p:nvPr/>
        </p:nvSpPr>
        <p:spPr>
          <a:xfrm>
            <a:off x="985019" y="188640"/>
            <a:ext cx="1872208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/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第三题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5674651" y="839755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延时符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D66A244-F4F6-4DA9-B9CB-660E8A516EA7}"/>
              </a:ext>
            </a:extLst>
          </p:cNvPr>
          <p:cNvSpPr txBox="1"/>
          <p:nvPr/>
        </p:nvSpPr>
        <p:spPr>
          <a:xfrm>
            <a:off x="-95101" y="694138"/>
            <a:ext cx="12195175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/>
              <a:t>x2=list()</a:t>
            </a:r>
          </a:p>
          <a:p>
            <a:r>
              <a:rPr lang="en-US" altLang="zh-CN" sz="4400" dirty="0"/>
              <a:t>y2=list()</a:t>
            </a:r>
          </a:p>
          <a:p>
            <a:r>
              <a:rPr lang="en-US" altLang="zh-CN" sz="4400" dirty="0"/>
              <a:t>for </a:t>
            </a:r>
            <a:r>
              <a:rPr lang="en-US" altLang="zh-CN" sz="4400" dirty="0" err="1"/>
              <a:t>i</a:t>
            </a:r>
            <a:r>
              <a:rPr lang="en-US" altLang="zh-CN" sz="4400" dirty="0"/>
              <a:t> in range(0,len(</a:t>
            </a:r>
            <a:r>
              <a:rPr lang="en-US" altLang="zh-CN" sz="4400" dirty="0" err="1"/>
              <a:t>data.date</a:t>
            </a:r>
            <a:r>
              <a:rPr lang="en-US" altLang="zh-CN" sz="4400" dirty="0"/>
              <a:t>),10):</a:t>
            </a:r>
          </a:p>
          <a:p>
            <a:r>
              <a:rPr lang="en-US" altLang="zh-CN" sz="4400" dirty="0"/>
              <a:t>    x2.append(</a:t>
            </a:r>
            <a:r>
              <a:rPr lang="en-US" altLang="zh-CN" sz="4400" dirty="0" err="1"/>
              <a:t>i</a:t>
            </a:r>
            <a:r>
              <a:rPr lang="en-US" altLang="zh-CN" sz="4400" dirty="0"/>
              <a:t>)</a:t>
            </a:r>
          </a:p>
          <a:p>
            <a:r>
              <a:rPr lang="en-US" altLang="zh-CN" sz="4400" dirty="0"/>
              <a:t>    y2.append(</a:t>
            </a:r>
            <a:r>
              <a:rPr lang="en-US" altLang="zh-CN" sz="4400" dirty="0" err="1"/>
              <a:t>data.date</a:t>
            </a:r>
            <a:r>
              <a:rPr lang="en-US" altLang="zh-CN" sz="4400" dirty="0"/>
              <a:t>[</a:t>
            </a:r>
            <a:r>
              <a:rPr lang="en-US" altLang="zh-CN" sz="4400" dirty="0" err="1"/>
              <a:t>i</a:t>
            </a:r>
            <a:r>
              <a:rPr lang="en-US" altLang="zh-CN" sz="4400" dirty="0"/>
              <a:t>])</a:t>
            </a:r>
          </a:p>
          <a:p>
            <a:r>
              <a:rPr lang="en-US" altLang="zh-CN" sz="4400" dirty="0"/>
              <a:t>x2.append(</a:t>
            </a:r>
            <a:r>
              <a:rPr lang="en-US" altLang="zh-CN" sz="4400" dirty="0" err="1"/>
              <a:t>len</a:t>
            </a:r>
            <a:r>
              <a:rPr lang="en-US" altLang="zh-CN" sz="4400" dirty="0"/>
              <a:t>(</a:t>
            </a:r>
            <a:r>
              <a:rPr lang="en-US" altLang="zh-CN" sz="4400" dirty="0" err="1"/>
              <a:t>data.date</a:t>
            </a:r>
            <a:r>
              <a:rPr lang="en-US" altLang="zh-CN" sz="4400" dirty="0"/>
              <a:t>))</a:t>
            </a:r>
          </a:p>
          <a:p>
            <a:r>
              <a:rPr lang="en-US" altLang="zh-CN" sz="4400" dirty="0"/>
              <a:t>y2.append(</a:t>
            </a:r>
            <a:r>
              <a:rPr lang="en-US" altLang="zh-CN" sz="4400" dirty="0" err="1"/>
              <a:t>data.date</a:t>
            </a:r>
            <a:r>
              <a:rPr lang="en-US" altLang="zh-CN" sz="4400" dirty="0"/>
              <a:t>[</a:t>
            </a:r>
            <a:r>
              <a:rPr lang="en-US" altLang="zh-CN" sz="4400" dirty="0" err="1"/>
              <a:t>len</a:t>
            </a:r>
            <a:r>
              <a:rPr lang="en-US" altLang="zh-CN" sz="4400" dirty="0"/>
              <a:t>(</a:t>
            </a:r>
            <a:r>
              <a:rPr lang="en-US" altLang="zh-CN" sz="4400" dirty="0" err="1"/>
              <a:t>data.date</a:t>
            </a:r>
            <a:r>
              <a:rPr lang="en-US" altLang="zh-CN" sz="4400" dirty="0"/>
              <a:t>)-1])</a:t>
            </a:r>
          </a:p>
          <a:p>
            <a:r>
              <a:rPr lang="en-US" altLang="zh-CN" sz="4400" dirty="0" err="1"/>
              <a:t>plt.xticks</a:t>
            </a:r>
            <a:r>
              <a:rPr lang="en-US" altLang="zh-CN" sz="4400" dirty="0"/>
              <a:t>(x2,y2)#</a:t>
            </a:r>
            <a:r>
              <a:rPr lang="zh-CN" altLang="en-US" sz="4400" dirty="0"/>
              <a:t>对</a:t>
            </a:r>
            <a:r>
              <a:rPr lang="en-US" altLang="zh-CN" sz="4400" dirty="0"/>
              <a:t>x</a:t>
            </a:r>
            <a:r>
              <a:rPr lang="zh-CN" altLang="en-US" sz="4400" dirty="0"/>
              <a:t>轴设置副刻度</a:t>
            </a:r>
          </a:p>
          <a:p>
            <a:r>
              <a:rPr lang="en-US" altLang="zh-CN" sz="4400" dirty="0" err="1"/>
              <a:t>plt.show</a:t>
            </a:r>
            <a:r>
              <a:rPr lang="en-US" altLang="zh-CN" sz="4400" dirty="0"/>
              <a:t>()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FD95C37-0935-48CC-AEEB-8CFDD4FD8CD8}"/>
              </a:ext>
            </a:extLst>
          </p:cNvPr>
          <p:cNvSpPr txBox="1"/>
          <p:nvPr/>
        </p:nvSpPr>
        <p:spPr>
          <a:xfrm>
            <a:off x="8977907" y="1484784"/>
            <a:ext cx="2698175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华文琥珀" panose="02010800040101010101" pitchFamily="2" charset="-122"/>
                <a:ea typeface="华文琥珀" panose="02010800040101010101" pitchFamily="2" charset="-122"/>
              </a:rPr>
              <a:t>核心代码</a:t>
            </a:r>
            <a:endParaRPr lang="en-US" altLang="zh-CN" sz="2800" dirty="0">
              <a:latin typeface="华文琥珀" panose="02010800040101010101" pitchFamily="2" charset="-122"/>
              <a:ea typeface="华文琥珀" panose="02010800040101010101" pitchFamily="2" charset="-122"/>
            </a:endParaRPr>
          </a:p>
          <a:p>
            <a:r>
              <a:rPr lang="zh-CN" altLang="en-US" sz="2800" dirty="0">
                <a:latin typeface="华文琥珀" panose="02010800040101010101" pitchFamily="2" charset="-122"/>
                <a:ea typeface="华文琥珀" panose="02010800040101010101" pitchFamily="2" charset="-122"/>
              </a:rPr>
              <a:t>思路：</a:t>
            </a:r>
            <a:endParaRPr lang="en-US" altLang="zh-CN" sz="2800" dirty="0">
              <a:latin typeface="华文琥珀" panose="02010800040101010101" pitchFamily="2" charset="-122"/>
              <a:ea typeface="华文琥珀" panose="02010800040101010101" pitchFamily="2" charset="-122"/>
            </a:endParaRPr>
          </a:p>
          <a:p>
            <a:r>
              <a:rPr lang="zh-CN" altLang="en-US" sz="2800" dirty="0">
                <a:latin typeface="华文琥珀" panose="02010800040101010101" pitchFamily="2" charset="-122"/>
                <a:ea typeface="华文琥珀" panose="02010800040101010101" pitchFamily="2" charset="-122"/>
              </a:rPr>
              <a:t>对</a:t>
            </a:r>
            <a:r>
              <a:rPr lang="en-US" altLang="zh-CN" sz="2800" dirty="0">
                <a:latin typeface="华文琥珀" panose="02010800040101010101" pitchFamily="2" charset="-122"/>
                <a:ea typeface="华文琥珀" panose="02010800040101010101" pitchFamily="2" charset="-122"/>
              </a:rPr>
              <a:t>x</a:t>
            </a:r>
            <a:r>
              <a:rPr lang="zh-CN" altLang="en-US" sz="2800" dirty="0">
                <a:latin typeface="华文琥珀" panose="02010800040101010101" pitchFamily="2" charset="-122"/>
                <a:ea typeface="华文琥珀" panose="02010800040101010101" pitchFamily="2" charset="-122"/>
              </a:rPr>
              <a:t>轴以</a:t>
            </a:r>
            <a:r>
              <a:rPr lang="en-US" altLang="zh-CN" sz="2800" dirty="0">
                <a:latin typeface="华文琥珀" panose="02010800040101010101" pitchFamily="2" charset="-122"/>
                <a:ea typeface="华文琥珀" panose="02010800040101010101" pitchFamily="2" charset="-122"/>
              </a:rPr>
              <a:t>10</a:t>
            </a:r>
            <a:r>
              <a:rPr lang="zh-CN" altLang="en-US" sz="2800" dirty="0">
                <a:latin typeface="华文琥珀" panose="02010800040101010101" pitchFamily="2" charset="-122"/>
                <a:ea typeface="华文琥珀" panose="02010800040101010101" pitchFamily="2" charset="-122"/>
              </a:rPr>
              <a:t>天</a:t>
            </a:r>
            <a:endParaRPr lang="en-US" altLang="zh-CN" sz="2800" dirty="0">
              <a:latin typeface="华文琥珀" panose="02010800040101010101" pitchFamily="2" charset="-122"/>
              <a:ea typeface="华文琥珀" panose="02010800040101010101" pitchFamily="2" charset="-122"/>
            </a:endParaRPr>
          </a:p>
          <a:p>
            <a:r>
              <a:rPr lang="zh-CN" altLang="en-US" sz="2800" dirty="0">
                <a:latin typeface="华文琥珀" panose="02010800040101010101" pitchFamily="2" charset="-122"/>
                <a:ea typeface="华文琥珀" panose="02010800040101010101" pitchFamily="2" charset="-122"/>
              </a:rPr>
              <a:t>一个间隔，设置</a:t>
            </a:r>
            <a:endParaRPr lang="en-US" altLang="zh-CN" sz="2800" dirty="0">
              <a:latin typeface="华文琥珀" panose="02010800040101010101" pitchFamily="2" charset="-122"/>
              <a:ea typeface="华文琥珀" panose="02010800040101010101" pitchFamily="2" charset="-122"/>
            </a:endParaRPr>
          </a:p>
          <a:p>
            <a:r>
              <a:rPr lang="zh-CN" altLang="en-US" sz="2800" dirty="0">
                <a:latin typeface="华文琥珀" panose="02010800040101010101" pitchFamily="2" charset="-122"/>
                <a:ea typeface="华文琥珀" panose="02010800040101010101" pitchFamily="2" charset="-122"/>
              </a:rPr>
              <a:t>副刻度</a:t>
            </a:r>
          </a:p>
        </p:txBody>
      </p:sp>
    </p:spTree>
    <p:extLst>
      <p:ext uri="{BB962C8B-B14F-4D97-AF65-F5344CB8AC3E}">
        <p14:creationId xmlns:p14="http://schemas.microsoft.com/office/powerpoint/2010/main" val="26632895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-23093" y="1917661"/>
            <a:ext cx="12241360" cy="312366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1" y="2061677"/>
            <a:ext cx="12218266" cy="28083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-23092" y="1700808"/>
            <a:ext cx="12241359" cy="3601229"/>
          </a:xfrm>
          <a:prstGeom prst="rect">
            <a:avLst/>
          </a:prstGeom>
          <a:solidFill>
            <a:srgbClr val="202A36">
              <a:alpha val="1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TextBox 7"/>
          <p:cNvSpPr>
            <a:spLocks noChangeArrowheads="1"/>
          </p:cNvSpPr>
          <p:nvPr/>
        </p:nvSpPr>
        <p:spPr bwMode="auto">
          <a:xfrm>
            <a:off x="2065139" y="2993590"/>
            <a:ext cx="784824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6600" b="1" dirty="0">
                <a:solidFill>
                  <a:srgbClr val="31859C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谢谢叶梦浩的指导</a:t>
            </a:r>
          </a:p>
        </p:txBody>
      </p:sp>
      <p:sp>
        <p:nvSpPr>
          <p:cNvPr id="17" name="TextBox 7"/>
          <p:cNvSpPr>
            <a:spLocks noChangeArrowheads="1"/>
          </p:cNvSpPr>
          <p:nvPr/>
        </p:nvSpPr>
        <p:spPr bwMode="auto">
          <a:xfrm>
            <a:off x="3505299" y="2785819"/>
            <a:ext cx="511193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>
                <a:solidFill>
                  <a:srgbClr val="31859C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LilyUPC" pitchFamily="34" charset="-34"/>
                <a:sym typeface="微软雅黑" pitchFamily="34" charset="-122"/>
              </a:rPr>
              <a:t>THANK YOU FOR YOUR GUIDANCE.</a:t>
            </a:r>
            <a:endParaRPr lang="zh-CN" altLang="en-US" sz="2000" dirty="0">
              <a:solidFill>
                <a:srgbClr val="31859C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cs typeface="LilyUPC" pitchFamily="34" charset="-34"/>
              <a:sym typeface="微软雅黑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0" y="6741368"/>
            <a:ext cx="12195175" cy="11663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91999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11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114" fill="hold">
                                          <p:stCondLst>
                                            <p:cond delay="11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1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9" decel="50000" autoRev="1" fill="hold">
                                          <p:stCondLst>
                                            <p:cond delay="11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4" fill="hold">
                                          <p:stCondLst>
                                            <p:cond delay="21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52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  <p:tag name="ISPRING_ULTRA_SCORM_SLIDE_COUNT" val="40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</TotalTime>
  <Words>402</Words>
  <Application>Microsoft Office PowerPoint</Application>
  <PresentationFormat>自定义</PresentationFormat>
  <Paragraphs>47</Paragraphs>
  <Slides>6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方正兰亭黑简体</vt:lpstr>
      <vt:lpstr>华文琥珀</vt:lpstr>
      <vt:lpstr>宋体</vt:lpstr>
      <vt:lpstr>微软雅黑</vt:lpstr>
      <vt:lpstr>Arial</vt:lpstr>
      <vt:lpstr>Calibri</vt:lpstr>
      <vt:lpstr>LilyUPC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http://www.ypppt.com/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dc:description>http://www.ypppt.com/</dc:description>
  <cp:lastModifiedBy>Tiffany August</cp:lastModifiedBy>
  <cp:revision>144</cp:revision>
  <dcterms:created xsi:type="dcterms:W3CDTF">2015-12-03T10:50:49Z</dcterms:created>
  <dcterms:modified xsi:type="dcterms:W3CDTF">2020-06-12T05:31:53Z</dcterms:modified>
</cp:coreProperties>
</file>