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93" r:id="rId6"/>
    <p:sldId id="260" r:id="rId7"/>
    <p:sldId id="294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95" r:id="rId17"/>
    <p:sldId id="269" r:id="rId18"/>
    <p:sldId id="270" r:id="rId19"/>
    <p:sldId id="271" r:id="rId20"/>
    <p:sldId id="272" r:id="rId21"/>
    <p:sldId id="296" r:id="rId22"/>
    <p:sldId id="273" r:id="rId23"/>
    <p:sldId id="277" r:id="rId24"/>
    <p:sldId id="297" r:id="rId25"/>
    <p:sldId id="274" r:id="rId26"/>
    <p:sldId id="275" r:id="rId27"/>
    <p:sldId id="276" r:id="rId28"/>
    <p:sldId id="278" r:id="rId29"/>
    <p:sldId id="279" r:id="rId30"/>
    <p:sldId id="298" r:id="rId31"/>
    <p:sldId id="280" r:id="rId32"/>
    <p:sldId id="281" r:id="rId33"/>
    <p:sldId id="282" r:id="rId34"/>
    <p:sldId id="283" r:id="rId35"/>
    <p:sldId id="284" r:id="rId36"/>
    <p:sldId id="286" r:id="rId37"/>
    <p:sldId id="285" r:id="rId38"/>
    <p:sldId id="299" r:id="rId39"/>
    <p:sldId id="287" r:id="rId40"/>
    <p:sldId id="288" r:id="rId41"/>
    <p:sldId id="289" r:id="rId42"/>
    <p:sldId id="290" r:id="rId43"/>
    <p:sldId id="291" r:id="rId44"/>
    <p:sldId id="29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0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7076-186B-4E15-9431-8D6EDEA86A8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4880-F5A1-42F4-9B4E-79C49B3CD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9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7076-186B-4E15-9431-8D6EDEA86A8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4880-F5A1-42F4-9B4E-79C49B3CD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1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7076-186B-4E15-9431-8D6EDEA86A8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4880-F5A1-42F4-9B4E-79C49B3CD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7076-186B-4E15-9431-8D6EDEA86A8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4880-F5A1-42F4-9B4E-79C49B3CD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7076-186B-4E15-9431-8D6EDEA86A8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4880-F5A1-42F4-9B4E-79C49B3CD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9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7076-186B-4E15-9431-8D6EDEA86A8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4880-F5A1-42F4-9B4E-79C49B3CD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2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7076-186B-4E15-9431-8D6EDEA86A8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4880-F5A1-42F4-9B4E-79C49B3CD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7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7076-186B-4E15-9431-8D6EDEA86A8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4880-F5A1-42F4-9B4E-79C49B3CD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4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7076-186B-4E15-9431-8D6EDEA86A8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4880-F5A1-42F4-9B4E-79C49B3CD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7076-186B-4E15-9431-8D6EDEA86A8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4880-F5A1-42F4-9B4E-79C49B3CD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6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7076-186B-4E15-9431-8D6EDEA86A8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4880-F5A1-42F4-9B4E-79C49B3CD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4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D7076-186B-4E15-9431-8D6EDEA86A8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F4880-F5A1-42F4-9B4E-79C49B3CD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3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ingestion using Azure Data Factory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Use ADF to ingest data from a relational database to Azure </a:t>
            </a:r>
            <a:r>
              <a:rPr lang="en-US" sz="2000" dirty="0" err="1" smtClean="0"/>
              <a:t>datalake</a:t>
            </a:r>
            <a:endParaRPr lang="en-US" sz="2000" dirty="0" smtClean="0"/>
          </a:p>
          <a:p>
            <a:r>
              <a:rPr lang="en-US" sz="2000" dirty="0" smtClean="0"/>
              <a:t>- Lipsa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677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Azure SQL database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Details:</a:t>
            </a:r>
          </a:p>
          <a:p>
            <a:pPr marL="0" indent="0">
              <a:buNone/>
            </a:pPr>
            <a:r>
              <a:rPr lang="en-US" sz="1800" dirty="0" smtClean="0"/>
              <a:t>Subscription – Free trial</a:t>
            </a:r>
          </a:p>
          <a:p>
            <a:pPr marL="0" indent="0">
              <a:buNone/>
            </a:pPr>
            <a:r>
              <a:rPr lang="en-US" sz="1800" dirty="0" smtClean="0"/>
              <a:t>Resource group – Lipsa-Resourcegroup-1</a:t>
            </a:r>
          </a:p>
          <a:p>
            <a:pPr marL="0" indent="0">
              <a:buNone/>
            </a:pPr>
            <a:r>
              <a:rPr lang="en-US" sz="1800" dirty="0" smtClean="0"/>
              <a:t>Database name- </a:t>
            </a:r>
            <a:r>
              <a:rPr lang="en-US" sz="1800" dirty="0" err="1" smtClean="0"/>
              <a:t>lipsa-sql-db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Server – </a:t>
            </a:r>
            <a:r>
              <a:rPr lang="en-US" sz="1800" dirty="0" err="1" smtClean="0"/>
              <a:t>lipsa</a:t>
            </a:r>
            <a:r>
              <a:rPr lang="en-US" sz="1800" dirty="0" smtClean="0"/>
              <a:t>-</a:t>
            </a:r>
            <a:r>
              <a:rPr lang="en-US" sz="1800" dirty="0" err="1" smtClean="0"/>
              <a:t>sql</a:t>
            </a:r>
            <a:r>
              <a:rPr lang="en-US" sz="1800" dirty="0" smtClean="0"/>
              <a:t>-server</a:t>
            </a:r>
          </a:p>
          <a:p>
            <a:pPr marL="0" indent="0">
              <a:buNone/>
            </a:pPr>
            <a:r>
              <a:rPr lang="en-US" sz="1800" dirty="0" smtClean="0"/>
              <a:t>Backup storage redundancy</a:t>
            </a:r>
          </a:p>
          <a:p>
            <a:pPr marL="0" indent="0">
              <a:buNone/>
            </a:pPr>
            <a:r>
              <a:rPr lang="en-US" sz="1800" dirty="0" smtClean="0"/>
              <a:t>-Locally-redundant backup storage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862" y="1825625"/>
            <a:ext cx="5699938" cy="452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2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Azure SQL database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Details:</a:t>
            </a:r>
          </a:p>
          <a:p>
            <a:pPr marL="0" indent="0">
              <a:buNone/>
            </a:pPr>
            <a:r>
              <a:rPr lang="en-US" sz="1800" dirty="0" smtClean="0"/>
              <a:t>Subscription – Free trial</a:t>
            </a:r>
          </a:p>
          <a:p>
            <a:pPr marL="0" indent="0">
              <a:buNone/>
            </a:pPr>
            <a:r>
              <a:rPr lang="en-US" sz="1800" dirty="0" smtClean="0"/>
              <a:t>Resource group – Lipsa-Resourcegroup-1</a:t>
            </a:r>
          </a:p>
          <a:p>
            <a:pPr marL="0" indent="0">
              <a:buNone/>
            </a:pPr>
            <a:r>
              <a:rPr lang="en-US" sz="1800" dirty="0" smtClean="0"/>
              <a:t>Database name- </a:t>
            </a:r>
            <a:r>
              <a:rPr lang="en-US" sz="1800" dirty="0" err="1" smtClean="0"/>
              <a:t>lipsa-sql-db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Server – </a:t>
            </a:r>
            <a:r>
              <a:rPr lang="en-US" sz="1800" dirty="0" err="1" smtClean="0"/>
              <a:t>lipsa</a:t>
            </a:r>
            <a:r>
              <a:rPr lang="en-US" sz="1800" dirty="0" smtClean="0"/>
              <a:t>-</a:t>
            </a:r>
            <a:r>
              <a:rPr lang="en-US" sz="1800" dirty="0" err="1" smtClean="0"/>
              <a:t>sql</a:t>
            </a:r>
            <a:r>
              <a:rPr lang="en-US" sz="1800" dirty="0" smtClean="0"/>
              <a:t>-server</a:t>
            </a:r>
          </a:p>
          <a:p>
            <a:pPr marL="0" indent="0">
              <a:buNone/>
            </a:pPr>
            <a:r>
              <a:rPr lang="en-US" sz="1800" dirty="0" smtClean="0"/>
              <a:t>Backup storage redundancy</a:t>
            </a:r>
          </a:p>
          <a:p>
            <a:pPr marL="0" indent="0">
              <a:buNone/>
            </a:pPr>
            <a:r>
              <a:rPr lang="en-US" sz="1800" dirty="0" smtClean="0"/>
              <a:t>-Locally-redundant backup storage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862" y="1825625"/>
            <a:ext cx="5699938" cy="452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8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Add your client IP</a:t>
            </a:r>
          </a:p>
          <a:p>
            <a:pPr marL="0" indent="0">
              <a:buNone/>
            </a:pPr>
            <a:r>
              <a:rPr lang="en-US" sz="1800" dirty="0" smtClean="0"/>
              <a:t>Allow Azure service</a:t>
            </a:r>
          </a:p>
        </p:txBody>
      </p:sp>
    </p:spTree>
    <p:extLst>
      <p:ext uri="{BB962C8B-B14F-4D97-AF65-F5344CB8AC3E}">
        <p14:creationId xmlns:p14="http://schemas.microsoft.com/office/powerpoint/2010/main" val="59460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query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Login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160" y="1987296"/>
            <a:ext cx="8519002" cy="405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query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Login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513" y="2007625"/>
            <a:ext cx="10546080" cy="364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 and insert data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create table courses</a:t>
            </a:r>
          </a:p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 err="1" smtClean="0"/>
              <a:t>course_id</a:t>
            </a: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NOT NULL,</a:t>
            </a:r>
          </a:p>
          <a:p>
            <a:pPr marL="0" indent="0">
              <a:buNone/>
            </a:pPr>
            <a:r>
              <a:rPr lang="en-US" sz="2000" dirty="0" err="1" smtClean="0"/>
              <a:t>course_name</a:t>
            </a:r>
            <a:r>
              <a:rPr lang="en-US" sz="2000" dirty="0" smtClean="0"/>
              <a:t> </a:t>
            </a:r>
            <a:r>
              <a:rPr lang="en-US" sz="2000" dirty="0" err="1" smtClean="0"/>
              <a:t>varchar</a:t>
            </a:r>
            <a:r>
              <a:rPr lang="en-US" sz="2000" dirty="0" smtClean="0"/>
              <a:t>(30) NOT NULL,</a:t>
            </a:r>
          </a:p>
          <a:p>
            <a:pPr marL="0" indent="0">
              <a:buNone/>
            </a:pPr>
            <a:r>
              <a:rPr lang="en-US" sz="2000" dirty="0" err="1" smtClean="0"/>
              <a:t>course_duration_months</a:t>
            </a: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NOT NULL,</a:t>
            </a:r>
          </a:p>
          <a:p>
            <a:pPr marL="0" indent="0">
              <a:buNone/>
            </a:pPr>
            <a:r>
              <a:rPr lang="en-US" sz="2000" dirty="0" err="1" smtClean="0"/>
              <a:t>course_fee</a:t>
            </a: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NOT NULL,</a:t>
            </a:r>
          </a:p>
          <a:p>
            <a:pPr marL="0" indent="0">
              <a:buNone/>
            </a:pPr>
            <a:r>
              <a:rPr lang="en-US" sz="2000" dirty="0" smtClean="0"/>
              <a:t>PRIMARY KEY(</a:t>
            </a:r>
            <a:r>
              <a:rPr lang="en-US" sz="2000" dirty="0" err="1" smtClean="0"/>
              <a:t>course_id</a:t>
            </a:r>
            <a:r>
              <a:rPr lang="en-US" sz="2000" dirty="0" smtClean="0"/>
              <a:t>));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insert into courses values(1,'bigdata',6,50000);</a:t>
            </a:r>
          </a:p>
          <a:p>
            <a:pPr marL="0" indent="0">
              <a:buNone/>
            </a:pPr>
            <a:r>
              <a:rPr lang="en-US" sz="2000" dirty="0" smtClean="0"/>
              <a:t>insert into courses values(2,'webdevelopment',3,20000);</a:t>
            </a:r>
          </a:p>
          <a:p>
            <a:pPr marL="0" indent="0">
              <a:buNone/>
            </a:pPr>
            <a:r>
              <a:rPr lang="en-US" sz="2000" dirty="0" smtClean="0"/>
              <a:t>insert into courses values(3,'datascience',6,40000);</a:t>
            </a:r>
          </a:p>
          <a:p>
            <a:pPr marL="0" indent="0">
              <a:buNone/>
            </a:pPr>
            <a:r>
              <a:rPr lang="en-US" sz="2000" dirty="0" smtClean="0"/>
              <a:t>insert into courses values(4,'devops',1,10000);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21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4732" y="1842868"/>
            <a:ext cx="8102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ADLS Gen 2 (Data lake)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36269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ADLS Gen2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Create a storage account – ADLS Gen2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Create a container inside the storage account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create directory “</a:t>
            </a:r>
            <a:r>
              <a:rPr lang="en-US" sz="2000" dirty="0" err="1" smtClean="0"/>
              <a:t>coursesdata</a:t>
            </a:r>
            <a:r>
              <a:rPr lang="en-US" sz="2000" dirty="0" smtClean="0"/>
              <a:t>”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529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Storage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Subscription- Free trial</a:t>
            </a:r>
          </a:p>
          <a:p>
            <a:pPr marL="0" indent="0">
              <a:buNone/>
            </a:pPr>
            <a:r>
              <a:rPr lang="en-US" sz="2000" dirty="0"/>
              <a:t>Resource </a:t>
            </a:r>
            <a:r>
              <a:rPr lang="en-US" sz="2000" dirty="0" smtClean="0"/>
              <a:t>group – Lipsa-ResourceGroup-1</a:t>
            </a:r>
          </a:p>
          <a:p>
            <a:pPr marL="0" indent="0">
              <a:buNone/>
            </a:pPr>
            <a:r>
              <a:rPr lang="en-US" sz="2000" dirty="0"/>
              <a:t>Storage account name </a:t>
            </a:r>
            <a:r>
              <a:rPr lang="en-US" sz="2000" dirty="0" smtClean="0"/>
              <a:t>–</a:t>
            </a:r>
            <a:r>
              <a:rPr lang="en-US" sz="2000" dirty="0" err="1" smtClean="0"/>
              <a:t>lipsasalessa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Region – Central India</a:t>
            </a:r>
          </a:p>
          <a:p>
            <a:pPr marL="0" indent="0">
              <a:buNone/>
            </a:pPr>
            <a:r>
              <a:rPr lang="en-US" sz="2000" dirty="0" smtClean="0"/>
              <a:t>Performance – Standard</a:t>
            </a:r>
          </a:p>
          <a:p>
            <a:pPr marL="0" indent="0">
              <a:buNone/>
            </a:pPr>
            <a:r>
              <a:rPr lang="en-US" sz="2000" dirty="0" smtClean="0"/>
              <a:t>Redundancy – Locally redundant storage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Advanced</a:t>
            </a:r>
          </a:p>
          <a:p>
            <a:r>
              <a:rPr lang="en-US" sz="2000" b="1" dirty="0"/>
              <a:t>Hierarchical Namespace</a:t>
            </a:r>
          </a:p>
          <a:p>
            <a:pPr marL="0" indent="0">
              <a:buNone/>
            </a:pPr>
            <a:r>
              <a:rPr lang="en-US" sz="2000" dirty="0"/>
              <a:t>Enable hierarchical namespace</a:t>
            </a:r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74" y="1255776"/>
            <a:ext cx="6694767" cy="515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6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container inside storage account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8545"/>
            <a:ext cx="10515600" cy="432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3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Data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ADF a completely managed server less service</a:t>
            </a:r>
          </a:p>
          <a:p>
            <a:pPr marL="0" indent="0">
              <a:buNone/>
            </a:pPr>
            <a:r>
              <a:rPr lang="en-US" dirty="0" smtClean="0"/>
              <a:t>ADF is used in following scenarios:</a:t>
            </a:r>
          </a:p>
          <a:p>
            <a:pPr marL="457200" lvl="1" indent="0">
              <a:buNone/>
            </a:pPr>
            <a:r>
              <a:rPr lang="en-US" dirty="0" smtClean="0"/>
              <a:t>1. Data ingestion</a:t>
            </a:r>
          </a:p>
          <a:p>
            <a:pPr marL="457200" lvl="1" indent="0">
              <a:buNone/>
            </a:pPr>
            <a:r>
              <a:rPr lang="en-US" dirty="0" smtClean="0"/>
              <a:t>2. Basic transformation</a:t>
            </a:r>
          </a:p>
          <a:p>
            <a:pPr marL="457200" lvl="1" indent="0">
              <a:buNone/>
            </a:pPr>
            <a:r>
              <a:rPr lang="en-US" dirty="0" smtClean="0"/>
              <a:t>3. Orchestrations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directory inside container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51" y="1825625"/>
            <a:ext cx="82010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8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4732" y="1842868"/>
            <a:ext cx="8102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ADLS Data factory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0527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Azure data factory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Subscription – Free trial</a:t>
            </a:r>
          </a:p>
          <a:p>
            <a:pPr marL="0" indent="0">
              <a:buNone/>
            </a:pPr>
            <a:r>
              <a:rPr lang="en-US" dirty="0" smtClean="0"/>
              <a:t>Resource group - &lt;&gt;</a:t>
            </a:r>
          </a:p>
          <a:p>
            <a:pPr marL="0" indent="0">
              <a:buNone/>
            </a:pPr>
            <a:r>
              <a:rPr lang="en-US" dirty="0" smtClean="0"/>
              <a:t>Name – </a:t>
            </a:r>
            <a:r>
              <a:rPr lang="en-US" dirty="0" err="1" smtClean="0"/>
              <a:t>lipsasalesdf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Region – Central India</a:t>
            </a:r>
          </a:p>
          <a:p>
            <a:pPr marL="0" indent="0">
              <a:buNone/>
            </a:pPr>
            <a:r>
              <a:rPr lang="en-US" dirty="0" smtClean="0"/>
              <a:t>Version – V2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372" y="1825625"/>
            <a:ext cx="6377297" cy="458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Allow Azure service and resources to access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509" y="1825625"/>
            <a:ext cx="66689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4732" y="1842868"/>
            <a:ext cx="8102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Linked services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4301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Linked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 smtClean="0"/>
              <a:t>Linked service to SQL DB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Linked service to ADLS Gen2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832" y="1690688"/>
            <a:ext cx="6406046" cy="410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service to SQL DB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776" y="1776857"/>
            <a:ext cx="69294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7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service to SQL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144" y="2004653"/>
            <a:ext cx="8367712" cy="441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service to ADLS Gen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564" y="1825625"/>
            <a:ext cx="96828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5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service to ADLS Gen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84" y="1690688"/>
            <a:ext cx="8307514" cy="488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Task – Transfer data from a RDBMS table to a data lake using ADF</a:t>
            </a:r>
          </a:p>
          <a:p>
            <a:pPr marL="457200" lvl="1" indent="0">
              <a:buNone/>
            </a:pPr>
            <a:r>
              <a:rPr lang="en-US" dirty="0" smtClean="0"/>
              <a:t>Source – Azure SQL Database as RDBMS table</a:t>
            </a:r>
          </a:p>
          <a:p>
            <a:pPr marL="457200" lvl="1" indent="0">
              <a:buNone/>
            </a:pPr>
            <a:r>
              <a:rPr lang="en-US" dirty="0" smtClean="0"/>
              <a:t>Sink – ADLS Gen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2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4732" y="1842868"/>
            <a:ext cx="81029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Datasets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7240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datasets for source and sink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4202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datasets for source – SQL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992" y="1968275"/>
            <a:ext cx="5725858" cy="420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7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datasets for source – SQL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248" y="1800572"/>
            <a:ext cx="5574220" cy="440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datasets for sink– </a:t>
            </a:r>
            <a:r>
              <a:rPr lang="en-US" dirty="0" err="1" smtClean="0"/>
              <a:t>Datalake</a:t>
            </a:r>
            <a:r>
              <a:rPr lang="en-US" dirty="0" smtClean="0"/>
              <a:t> gen2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952" y="1688605"/>
            <a:ext cx="5749861" cy="46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datasets for sink– </a:t>
            </a:r>
            <a:r>
              <a:rPr lang="en-US" dirty="0" err="1" smtClean="0"/>
              <a:t>Datalake</a:t>
            </a:r>
            <a:r>
              <a:rPr lang="en-US" dirty="0" smtClean="0"/>
              <a:t> gen2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704" y="1835536"/>
            <a:ext cx="5640133" cy="452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5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pipeline to do copy 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969" y="1825625"/>
            <a:ext cx="59400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8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datasets for sink– </a:t>
            </a:r>
            <a:r>
              <a:rPr lang="en-US" dirty="0" err="1" smtClean="0"/>
              <a:t>Datalake</a:t>
            </a:r>
            <a:r>
              <a:rPr lang="en-US" dirty="0" smtClean="0"/>
              <a:t> gen2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896" y="1848391"/>
            <a:ext cx="5551741" cy="444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3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4732" y="1842868"/>
            <a:ext cx="81029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/>
              <a:t>Pipeline</a:t>
            </a:r>
            <a:endParaRPr lang="en-US" sz="6000" dirty="0" smtClean="0"/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191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pipeline to do copy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771060" cy="460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to be used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Resource group</a:t>
            </a:r>
          </a:p>
          <a:p>
            <a:r>
              <a:rPr lang="en-US" dirty="0" smtClean="0"/>
              <a:t>Storage account (Data lake)</a:t>
            </a:r>
          </a:p>
          <a:p>
            <a:r>
              <a:rPr lang="en-US" dirty="0" smtClean="0"/>
              <a:t>Azure Data factory</a:t>
            </a:r>
            <a:endParaRPr lang="en-US" dirty="0"/>
          </a:p>
          <a:p>
            <a:r>
              <a:rPr lang="en-US" dirty="0"/>
              <a:t>Azure SQL </a:t>
            </a:r>
            <a:r>
              <a:rPr lang="en-US" dirty="0" smtClean="0"/>
              <a:t>database (Source)</a:t>
            </a:r>
          </a:p>
          <a:p>
            <a:r>
              <a:rPr lang="en-US" dirty="0" smtClean="0"/>
              <a:t>Linked service for source</a:t>
            </a:r>
          </a:p>
          <a:p>
            <a:r>
              <a:rPr lang="en-US" dirty="0" smtClean="0"/>
              <a:t>Linked service for sink</a:t>
            </a:r>
          </a:p>
          <a:p>
            <a:r>
              <a:rPr lang="en-US" dirty="0" smtClean="0"/>
              <a:t>Dataset for source</a:t>
            </a:r>
          </a:p>
          <a:p>
            <a:r>
              <a:rPr lang="en-US" dirty="0" smtClean="0"/>
              <a:t>Dataset for sink</a:t>
            </a:r>
          </a:p>
          <a:p>
            <a:r>
              <a:rPr lang="en-US" dirty="0" smtClean="0"/>
              <a:t>A </a:t>
            </a:r>
            <a:r>
              <a:rPr lang="en-US" smtClean="0"/>
              <a:t>copy activity</a:t>
            </a:r>
            <a:endParaRPr lang="en-US" dirty="0" smtClean="0"/>
          </a:p>
          <a:p>
            <a:r>
              <a:rPr lang="en-US" dirty="0" smtClean="0"/>
              <a:t>Pipeline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9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pipeline to do copy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54" y="1729144"/>
            <a:ext cx="10316146" cy="444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9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pipeline to do copy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536" y="1439333"/>
            <a:ext cx="8275510" cy="483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2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8343"/>
            <a:ext cx="9300781" cy="471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6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of pipeline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8347" y="1825625"/>
            <a:ext cx="90353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of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8050"/>
            <a:ext cx="11739562" cy="359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2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3877" y="1842868"/>
            <a:ext cx="7033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Resource Group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2849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Resource group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Details:</a:t>
            </a:r>
          </a:p>
          <a:p>
            <a:r>
              <a:rPr lang="en-US" sz="1600" dirty="0" smtClean="0"/>
              <a:t>Subscription – Free trial</a:t>
            </a:r>
          </a:p>
          <a:p>
            <a:r>
              <a:rPr lang="en-US" sz="1600" dirty="0" smtClean="0"/>
              <a:t>Resource group -Lipsa-ResourceGroup-1</a:t>
            </a:r>
          </a:p>
          <a:p>
            <a:r>
              <a:rPr lang="en-US" sz="1600" dirty="0" smtClean="0"/>
              <a:t>Region –(Asia Pacific) Central India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195" y="2057272"/>
            <a:ext cx="6532605" cy="356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3877" y="1842868"/>
            <a:ext cx="7033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Azure SQL Database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697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Azure SQL database server	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6615" y="1690688"/>
            <a:ext cx="5555385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950720"/>
            <a:ext cx="5160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Details:</a:t>
            </a:r>
          </a:p>
          <a:p>
            <a:r>
              <a:rPr lang="en-US" dirty="0" smtClean="0"/>
              <a:t>Server name -  </a:t>
            </a:r>
            <a:r>
              <a:rPr lang="en-US" dirty="0" err="1" smtClean="0"/>
              <a:t>lipsa</a:t>
            </a:r>
            <a:r>
              <a:rPr lang="en-US" dirty="0" smtClean="0"/>
              <a:t>-</a:t>
            </a:r>
            <a:r>
              <a:rPr lang="en-US" dirty="0" err="1" smtClean="0"/>
              <a:t>sql</a:t>
            </a:r>
            <a:r>
              <a:rPr lang="en-US" dirty="0" smtClean="0"/>
              <a:t>-server</a:t>
            </a:r>
          </a:p>
          <a:p>
            <a:r>
              <a:rPr lang="en-US" dirty="0" smtClean="0"/>
              <a:t>Location – (Asia Pacific) Central India</a:t>
            </a:r>
          </a:p>
          <a:p>
            <a:r>
              <a:rPr lang="en-US" dirty="0" smtClean="0"/>
              <a:t>Authentication method – Use SQL authentication</a:t>
            </a:r>
          </a:p>
          <a:p>
            <a:r>
              <a:rPr lang="en-US" dirty="0" smtClean="0"/>
              <a:t>Server admin login – </a:t>
            </a:r>
            <a:r>
              <a:rPr lang="en-US" dirty="0" err="1" smtClean="0"/>
              <a:t>scott</a:t>
            </a:r>
            <a:endParaRPr lang="en-US" dirty="0" smtClean="0"/>
          </a:p>
          <a:p>
            <a:r>
              <a:rPr lang="en-US" dirty="0" smtClean="0"/>
              <a:t>Password -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0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Azure SQL database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339" y="1825625"/>
            <a:ext cx="69056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6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524</Words>
  <Application>Microsoft Office PowerPoint</Application>
  <PresentationFormat>Widescreen</PresentationFormat>
  <Paragraphs>124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Data ingestion using Azure Data Factory</vt:lpstr>
      <vt:lpstr>Azure Data Factory</vt:lpstr>
      <vt:lpstr>Task</vt:lpstr>
      <vt:lpstr>Resources to be used </vt:lpstr>
      <vt:lpstr>PowerPoint Presentation</vt:lpstr>
      <vt:lpstr>Creation of Resource group </vt:lpstr>
      <vt:lpstr>PowerPoint Presentation</vt:lpstr>
      <vt:lpstr>Creation of Azure SQL database server </vt:lpstr>
      <vt:lpstr>Creation of Azure SQL database </vt:lpstr>
      <vt:lpstr>Creation of Azure SQL database </vt:lpstr>
      <vt:lpstr>Creation of Azure SQL database </vt:lpstr>
      <vt:lpstr>Enable firewall</vt:lpstr>
      <vt:lpstr>Open query editor</vt:lpstr>
      <vt:lpstr>Open query editor</vt:lpstr>
      <vt:lpstr>Create table and insert data </vt:lpstr>
      <vt:lpstr>PowerPoint Presentation</vt:lpstr>
      <vt:lpstr>Create ADLS Gen2</vt:lpstr>
      <vt:lpstr>Create Storage account</vt:lpstr>
      <vt:lpstr>Create container inside storage account</vt:lpstr>
      <vt:lpstr>Create directory inside container </vt:lpstr>
      <vt:lpstr>PowerPoint Presentation</vt:lpstr>
      <vt:lpstr>Create Azure data factory </vt:lpstr>
      <vt:lpstr>Allow Azure service and resources to access</vt:lpstr>
      <vt:lpstr>PowerPoint Presentation</vt:lpstr>
      <vt:lpstr>Create Linked services</vt:lpstr>
      <vt:lpstr>Linked service to SQL DB</vt:lpstr>
      <vt:lpstr>Linked service to SQL DB</vt:lpstr>
      <vt:lpstr>Linked service to ADLS Gen 2</vt:lpstr>
      <vt:lpstr>Linked service to ADLS Gen 2</vt:lpstr>
      <vt:lpstr>PowerPoint Presentation</vt:lpstr>
      <vt:lpstr>Create datasets for source and sink</vt:lpstr>
      <vt:lpstr>Create datasets for source – SQL database</vt:lpstr>
      <vt:lpstr>Create datasets for source – SQL database</vt:lpstr>
      <vt:lpstr>Create datasets for sink– Datalake gen2</vt:lpstr>
      <vt:lpstr>Create datasets for sink– Datalake gen2</vt:lpstr>
      <vt:lpstr>Create pipeline to do copy activity</vt:lpstr>
      <vt:lpstr>Create datasets for sink– Datalake gen2</vt:lpstr>
      <vt:lpstr>PowerPoint Presentation</vt:lpstr>
      <vt:lpstr>Create pipeline to do copy activity</vt:lpstr>
      <vt:lpstr>Create pipeline to do copy activity</vt:lpstr>
      <vt:lpstr>Create pipeline to do copy activity</vt:lpstr>
      <vt:lpstr>Debug pipeline</vt:lpstr>
      <vt:lpstr>Output of pipeline</vt:lpstr>
      <vt:lpstr>Output of pipeline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ingestion using Azure Data Factory</dc:title>
  <dc:creator>LIPSA</dc:creator>
  <cp:lastModifiedBy>LIPSA</cp:lastModifiedBy>
  <cp:revision>108</cp:revision>
  <dcterms:created xsi:type="dcterms:W3CDTF">2024-02-03T06:21:18Z</dcterms:created>
  <dcterms:modified xsi:type="dcterms:W3CDTF">2024-02-05T02:12:28Z</dcterms:modified>
</cp:coreProperties>
</file>