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3.jpeg" ContentType="image/jpeg"/>
  <Override PartName="/ppt/media/image1.jpeg" ContentType="image/jpeg"/>
  <Override PartName="/ppt/media/image2.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320040"/>
            <a:ext cx="723852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30" name="PlaceHolder 2"/>
          <p:cNvSpPr>
            <a:spLocks noGrp="1"/>
          </p:cNvSpPr>
          <p:nvPr>
            <p:ph type="body"/>
          </p:nvPr>
        </p:nvSpPr>
        <p:spPr>
          <a:xfrm>
            <a:off x="457200" y="1609560"/>
            <a:ext cx="7238520" cy="231120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31" name="PlaceHolder 3"/>
          <p:cNvSpPr>
            <a:spLocks noGrp="1"/>
          </p:cNvSpPr>
          <p:nvPr>
            <p:ph type="body"/>
          </p:nvPr>
        </p:nvSpPr>
        <p:spPr>
          <a:xfrm>
            <a:off x="457200" y="4140720"/>
            <a:ext cx="7238520" cy="231120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320040"/>
            <a:ext cx="723852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33" name="PlaceHolder 2"/>
          <p:cNvSpPr>
            <a:spLocks noGrp="1"/>
          </p:cNvSpPr>
          <p:nvPr>
            <p:ph type="body"/>
          </p:nvPr>
        </p:nvSpPr>
        <p:spPr>
          <a:xfrm>
            <a:off x="457200" y="1609560"/>
            <a:ext cx="3532320" cy="231120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34" name="PlaceHolder 3"/>
          <p:cNvSpPr>
            <a:spLocks noGrp="1"/>
          </p:cNvSpPr>
          <p:nvPr>
            <p:ph type="body"/>
          </p:nvPr>
        </p:nvSpPr>
        <p:spPr>
          <a:xfrm>
            <a:off x="4166640" y="1609560"/>
            <a:ext cx="3532320" cy="231120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35" name="PlaceHolder 4"/>
          <p:cNvSpPr>
            <a:spLocks noGrp="1"/>
          </p:cNvSpPr>
          <p:nvPr>
            <p:ph type="body"/>
          </p:nvPr>
        </p:nvSpPr>
        <p:spPr>
          <a:xfrm>
            <a:off x="457200" y="4140720"/>
            <a:ext cx="3532320" cy="231120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36" name="PlaceHolder 5"/>
          <p:cNvSpPr>
            <a:spLocks noGrp="1"/>
          </p:cNvSpPr>
          <p:nvPr>
            <p:ph type="body"/>
          </p:nvPr>
        </p:nvSpPr>
        <p:spPr>
          <a:xfrm>
            <a:off x="4166640" y="4140720"/>
            <a:ext cx="3532320" cy="231120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320040"/>
            <a:ext cx="723852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38" name="PlaceHolder 2"/>
          <p:cNvSpPr>
            <a:spLocks noGrp="1"/>
          </p:cNvSpPr>
          <p:nvPr>
            <p:ph type="body"/>
          </p:nvPr>
        </p:nvSpPr>
        <p:spPr>
          <a:xfrm>
            <a:off x="457200" y="1609560"/>
            <a:ext cx="2330640" cy="231120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39" name="PlaceHolder 3"/>
          <p:cNvSpPr>
            <a:spLocks noGrp="1"/>
          </p:cNvSpPr>
          <p:nvPr>
            <p:ph type="body"/>
          </p:nvPr>
        </p:nvSpPr>
        <p:spPr>
          <a:xfrm>
            <a:off x="2904840" y="1609560"/>
            <a:ext cx="2330640" cy="231120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40" name="PlaceHolder 4"/>
          <p:cNvSpPr>
            <a:spLocks noGrp="1"/>
          </p:cNvSpPr>
          <p:nvPr>
            <p:ph type="body"/>
          </p:nvPr>
        </p:nvSpPr>
        <p:spPr>
          <a:xfrm>
            <a:off x="5352480" y="1609560"/>
            <a:ext cx="2330640" cy="231120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41" name="PlaceHolder 5"/>
          <p:cNvSpPr>
            <a:spLocks noGrp="1"/>
          </p:cNvSpPr>
          <p:nvPr>
            <p:ph type="body"/>
          </p:nvPr>
        </p:nvSpPr>
        <p:spPr>
          <a:xfrm>
            <a:off x="457200" y="4140720"/>
            <a:ext cx="2330640" cy="231120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42" name="PlaceHolder 6"/>
          <p:cNvSpPr>
            <a:spLocks noGrp="1"/>
          </p:cNvSpPr>
          <p:nvPr>
            <p:ph type="body"/>
          </p:nvPr>
        </p:nvSpPr>
        <p:spPr>
          <a:xfrm>
            <a:off x="2904840" y="4140720"/>
            <a:ext cx="2330640" cy="231120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43" name="PlaceHolder 7"/>
          <p:cNvSpPr>
            <a:spLocks noGrp="1"/>
          </p:cNvSpPr>
          <p:nvPr>
            <p:ph type="body"/>
          </p:nvPr>
        </p:nvSpPr>
        <p:spPr>
          <a:xfrm>
            <a:off x="5352480" y="4140720"/>
            <a:ext cx="2330640" cy="231120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320040"/>
            <a:ext cx="723852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51" name="PlaceHolder 2"/>
          <p:cNvSpPr>
            <a:spLocks noGrp="1"/>
          </p:cNvSpPr>
          <p:nvPr>
            <p:ph type="subTitle"/>
          </p:nvPr>
        </p:nvSpPr>
        <p:spPr>
          <a:xfrm>
            <a:off x="457200" y="1609560"/>
            <a:ext cx="7238520" cy="484596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320040"/>
            <a:ext cx="723852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53" name="PlaceHolder 2"/>
          <p:cNvSpPr>
            <a:spLocks noGrp="1"/>
          </p:cNvSpPr>
          <p:nvPr>
            <p:ph type="body"/>
          </p:nvPr>
        </p:nvSpPr>
        <p:spPr>
          <a:xfrm>
            <a:off x="457200" y="1609560"/>
            <a:ext cx="7238520" cy="484596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320040"/>
            <a:ext cx="723852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55" name="PlaceHolder 2"/>
          <p:cNvSpPr>
            <a:spLocks noGrp="1"/>
          </p:cNvSpPr>
          <p:nvPr>
            <p:ph type="body"/>
          </p:nvPr>
        </p:nvSpPr>
        <p:spPr>
          <a:xfrm>
            <a:off x="457200" y="1609560"/>
            <a:ext cx="3532320" cy="484596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56" name="PlaceHolder 3"/>
          <p:cNvSpPr>
            <a:spLocks noGrp="1"/>
          </p:cNvSpPr>
          <p:nvPr>
            <p:ph type="body"/>
          </p:nvPr>
        </p:nvSpPr>
        <p:spPr>
          <a:xfrm>
            <a:off x="4166640" y="1609560"/>
            <a:ext cx="3532320" cy="484596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320040"/>
            <a:ext cx="7238520" cy="114264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320040"/>
            <a:ext cx="7238520" cy="529776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320040"/>
            <a:ext cx="723852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60" name="PlaceHolder 2"/>
          <p:cNvSpPr>
            <a:spLocks noGrp="1"/>
          </p:cNvSpPr>
          <p:nvPr>
            <p:ph type="body"/>
          </p:nvPr>
        </p:nvSpPr>
        <p:spPr>
          <a:xfrm>
            <a:off x="457200" y="1609560"/>
            <a:ext cx="3532320" cy="231120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61" name="PlaceHolder 3"/>
          <p:cNvSpPr>
            <a:spLocks noGrp="1"/>
          </p:cNvSpPr>
          <p:nvPr>
            <p:ph type="body"/>
          </p:nvPr>
        </p:nvSpPr>
        <p:spPr>
          <a:xfrm>
            <a:off x="4166640" y="1609560"/>
            <a:ext cx="3532320" cy="484596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62" name="PlaceHolder 4"/>
          <p:cNvSpPr>
            <a:spLocks noGrp="1"/>
          </p:cNvSpPr>
          <p:nvPr>
            <p:ph type="body"/>
          </p:nvPr>
        </p:nvSpPr>
        <p:spPr>
          <a:xfrm>
            <a:off x="457200" y="4140720"/>
            <a:ext cx="3532320" cy="231120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320040"/>
            <a:ext cx="723852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9" name="PlaceHolder 2"/>
          <p:cNvSpPr>
            <a:spLocks noGrp="1"/>
          </p:cNvSpPr>
          <p:nvPr>
            <p:ph type="subTitle"/>
          </p:nvPr>
        </p:nvSpPr>
        <p:spPr>
          <a:xfrm>
            <a:off x="457200" y="1609560"/>
            <a:ext cx="7238520" cy="484596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320040"/>
            <a:ext cx="723852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64" name="PlaceHolder 2"/>
          <p:cNvSpPr>
            <a:spLocks noGrp="1"/>
          </p:cNvSpPr>
          <p:nvPr>
            <p:ph type="body"/>
          </p:nvPr>
        </p:nvSpPr>
        <p:spPr>
          <a:xfrm>
            <a:off x="457200" y="1609560"/>
            <a:ext cx="3532320" cy="484596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65" name="PlaceHolder 3"/>
          <p:cNvSpPr>
            <a:spLocks noGrp="1"/>
          </p:cNvSpPr>
          <p:nvPr>
            <p:ph type="body"/>
          </p:nvPr>
        </p:nvSpPr>
        <p:spPr>
          <a:xfrm>
            <a:off x="4166640" y="1609560"/>
            <a:ext cx="3532320" cy="231120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66" name="PlaceHolder 4"/>
          <p:cNvSpPr>
            <a:spLocks noGrp="1"/>
          </p:cNvSpPr>
          <p:nvPr>
            <p:ph type="body"/>
          </p:nvPr>
        </p:nvSpPr>
        <p:spPr>
          <a:xfrm>
            <a:off x="4166640" y="4140720"/>
            <a:ext cx="3532320" cy="231120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320040"/>
            <a:ext cx="723852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68" name="PlaceHolder 2"/>
          <p:cNvSpPr>
            <a:spLocks noGrp="1"/>
          </p:cNvSpPr>
          <p:nvPr>
            <p:ph type="body"/>
          </p:nvPr>
        </p:nvSpPr>
        <p:spPr>
          <a:xfrm>
            <a:off x="457200" y="1609560"/>
            <a:ext cx="3532320" cy="231120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69" name="PlaceHolder 3"/>
          <p:cNvSpPr>
            <a:spLocks noGrp="1"/>
          </p:cNvSpPr>
          <p:nvPr>
            <p:ph type="body"/>
          </p:nvPr>
        </p:nvSpPr>
        <p:spPr>
          <a:xfrm>
            <a:off x="4166640" y="1609560"/>
            <a:ext cx="3532320" cy="231120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70" name="PlaceHolder 4"/>
          <p:cNvSpPr>
            <a:spLocks noGrp="1"/>
          </p:cNvSpPr>
          <p:nvPr>
            <p:ph type="body"/>
          </p:nvPr>
        </p:nvSpPr>
        <p:spPr>
          <a:xfrm>
            <a:off x="457200" y="4140720"/>
            <a:ext cx="7238520" cy="231120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320040"/>
            <a:ext cx="723852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72" name="PlaceHolder 2"/>
          <p:cNvSpPr>
            <a:spLocks noGrp="1"/>
          </p:cNvSpPr>
          <p:nvPr>
            <p:ph type="body"/>
          </p:nvPr>
        </p:nvSpPr>
        <p:spPr>
          <a:xfrm>
            <a:off x="457200" y="1609560"/>
            <a:ext cx="7238520" cy="231120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73" name="PlaceHolder 3"/>
          <p:cNvSpPr>
            <a:spLocks noGrp="1"/>
          </p:cNvSpPr>
          <p:nvPr>
            <p:ph type="body"/>
          </p:nvPr>
        </p:nvSpPr>
        <p:spPr>
          <a:xfrm>
            <a:off x="457200" y="4140720"/>
            <a:ext cx="7238520" cy="231120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320040"/>
            <a:ext cx="723852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75" name="PlaceHolder 2"/>
          <p:cNvSpPr>
            <a:spLocks noGrp="1"/>
          </p:cNvSpPr>
          <p:nvPr>
            <p:ph type="body"/>
          </p:nvPr>
        </p:nvSpPr>
        <p:spPr>
          <a:xfrm>
            <a:off x="457200" y="1609560"/>
            <a:ext cx="3532320" cy="231120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76" name="PlaceHolder 3"/>
          <p:cNvSpPr>
            <a:spLocks noGrp="1"/>
          </p:cNvSpPr>
          <p:nvPr>
            <p:ph type="body"/>
          </p:nvPr>
        </p:nvSpPr>
        <p:spPr>
          <a:xfrm>
            <a:off x="4166640" y="1609560"/>
            <a:ext cx="3532320" cy="231120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77" name="PlaceHolder 4"/>
          <p:cNvSpPr>
            <a:spLocks noGrp="1"/>
          </p:cNvSpPr>
          <p:nvPr>
            <p:ph type="body"/>
          </p:nvPr>
        </p:nvSpPr>
        <p:spPr>
          <a:xfrm>
            <a:off x="457200" y="4140720"/>
            <a:ext cx="3532320" cy="231120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78" name="PlaceHolder 5"/>
          <p:cNvSpPr>
            <a:spLocks noGrp="1"/>
          </p:cNvSpPr>
          <p:nvPr>
            <p:ph type="body"/>
          </p:nvPr>
        </p:nvSpPr>
        <p:spPr>
          <a:xfrm>
            <a:off x="4166640" y="4140720"/>
            <a:ext cx="3532320" cy="231120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320040"/>
            <a:ext cx="723852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80" name="PlaceHolder 2"/>
          <p:cNvSpPr>
            <a:spLocks noGrp="1"/>
          </p:cNvSpPr>
          <p:nvPr>
            <p:ph type="body"/>
          </p:nvPr>
        </p:nvSpPr>
        <p:spPr>
          <a:xfrm>
            <a:off x="457200" y="1609560"/>
            <a:ext cx="2330640" cy="231120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81" name="PlaceHolder 3"/>
          <p:cNvSpPr>
            <a:spLocks noGrp="1"/>
          </p:cNvSpPr>
          <p:nvPr>
            <p:ph type="body"/>
          </p:nvPr>
        </p:nvSpPr>
        <p:spPr>
          <a:xfrm>
            <a:off x="2904840" y="1609560"/>
            <a:ext cx="2330640" cy="231120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82" name="PlaceHolder 4"/>
          <p:cNvSpPr>
            <a:spLocks noGrp="1"/>
          </p:cNvSpPr>
          <p:nvPr>
            <p:ph type="body"/>
          </p:nvPr>
        </p:nvSpPr>
        <p:spPr>
          <a:xfrm>
            <a:off x="5352480" y="1609560"/>
            <a:ext cx="2330640" cy="231120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83" name="PlaceHolder 5"/>
          <p:cNvSpPr>
            <a:spLocks noGrp="1"/>
          </p:cNvSpPr>
          <p:nvPr>
            <p:ph type="body"/>
          </p:nvPr>
        </p:nvSpPr>
        <p:spPr>
          <a:xfrm>
            <a:off x="457200" y="4140720"/>
            <a:ext cx="2330640" cy="231120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84" name="PlaceHolder 6"/>
          <p:cNvSpPr>
            <a:spLocks noGrp="1"/>
          </p:cNvSpPr>
          <p:nvPr>
            <p:ph type="body"/>
          </p:nvPr>
        </p:nvSpPr>
        <p:spPr>
          <a:xfrm>
            <a:off x="2904840" y="4140720"/>
            <a:ext cx="2330640" cy="231120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85" name="PlaceHolder 7"/>
          <p:cNvSpPr>
            <a:spLocks noGrp="1"/>
          </p:cNvSpPr>
          <p:nvPr>
            <p:ph type="body"/>
          </p:nvPr>
        </p:nvSpPr>
        <p:spPr>
          <a:xfrm>
            <a:off x="5352480" y="4140720"/>
            <a:ext cx="2330640" cy="231120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320040"/>
            <a:ext cx="723852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11" name="PlaceHolder 2"/>
          <p:cNvSpPr>
            <a:spLocks noGrp="1"/>
          </p:cNvSpPr>
          <p:nvPr>
            <p:ph type="body"/>
          </p:nvPr>
        </p:nvSpPr>
        <p:spPr>
          <a:xfrm>
            <a:off x="457200" y="1609560"/>
            <a:ext cx="7238520" cy="484596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320040"/>
            <a:ext cx="723852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13" name="PlaceHolder 2"/>
          <p:cNvSpPr>
            <a:spLocks noGrp="1"/>
          </p:cNvSpPr>
          <p:nvPr>
            <p:ph type="body"/>
          </p:nvPr>
        </p:nvSpPr>
        <p:spPr>
          <a:xfrm>
            <a:off x="457200" y="1609560"/>
            <a:ext cx="3532320" cy="484596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14" name="PlaceHolder 3"/>
          <p:cNvSpPr>
            <a:spLocks noGrp="1"/>
          </p:cNvSpPr>
          <p:nvPr>
            <p:ph type="body"/>
          </p:nvPr>
        </p:nvSpPr>
        <p:spPr>
          <a:xfrm>
            <a:off x="4166640" y="1609560"/>
            <a:ext cx="3532320" cy="484596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320040"/>
            <a:ext cx="7238520" cy="114264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320040"/>
            <a:ext cx="7238520" cy="529776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320040"/>
            <a:ext cx="723852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18" name="PlaceHolder 2"/>
          <p:cNvSpPr>
            <a:spLocks noGrp="1"/>
          </p:cNvSpPr>
          <p:nvPr>
            <p:ph type="body"/>
          </p:nvPr>
        </p:nvSpPr>
        <p:spPr>
          <a:xfrm>
            <a:off x="457200" y="1609560"/>
            <a:ext cx="3532320" cy="231120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19" name="PlaceHolder 3"/>
          <p:cNvSpPr>
            <a:spLocks noGrp="1"/>
          </p:cNvSpPr>
          <p:nvPr>
            <p:ph type="body"/>
          </p:nvPr>
        </p:nvSpPr>
        <p:spPr>
          <a:xfrm>
            <a:off x="4166640" y="1609560"/>
            <a:ext cx="3532320" cy="484596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20" name="PlaceHolder 4"/>
          <p:cNvSpPr>
            <a:spLocks noGrp="1"/>
          </p:cNvSpPr>
          <p:nvPr>
            <p:ph type="body"/>
          </p:nvPr>
        </p:nvSpPr>
        <p:spPr>
          <a:xfrm>
            <a:off x="457200" y="4140720"/>
            <a:ext cx="3532320" cy="231120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320040"/>
            <a:ext cx="723852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22" name="PlaceHolder 2"/>
          <p:cNvSpPr>
            <a:spLocks noGrp="1"/>
          </p:cNvSpPr>
          <p:nvPr>
            <p:ph type="body"/>
          </p:nvPr>
        </p:nvSpPr>
        <p:spPr>
          <a:xfrm>
            <a:off x="457200" y="1609560"/>
            <a:ext cx="3532320" cy="484596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23" name="PlaceHolder 3"/>
          <p:cNvSpPr>
            <a:spLocks noGrp="1"/>
          </p:cNvSpPr>
          <p:nvPr>
            <p:ph type="body"/>
          </p:nvPr>
        </p:nvSpPr>
        <p:spPr>
          <a:xfrm>
            <a:off x="4166640" y="1609560"/>
            <a:ext cx="3532320" cy="231120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24" name="PlaceHolder 4"/>
          <p:cNvSpPr>
            <a:spLocks noGrp="1"/>
          </p:cNvSpPr>
          <p:nvPr>
            <p:ph type="body"/>
          </p:nvPr>
        </p:nvSpPr>
        <p:spPr>
          <a:xfrm>
            <a:off x="4166640" y="4140720"/>
            <a:ext cx="3532320" cy="231120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320040"/>
            <a:ext cx="723852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26" name="PlaceHolder 2"/>
          <p:cNvSpPr>
            <a:spLocks noGrp="1"/>
          </p:cNvSpPr>
          <p:nvPr>
            <p:ph type="body"/>
          </p:nvPr>
        </p:nvSpPr>
        <p:spPr>
          <a:xfrm>
            <a:off x="457200" y="1609560"/>
            <a:ext cx="3532320" cy="231120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27" name="PlaceHolder 3"/>
          <p:cNvSpPr>
            <a:spLocks noGrp="1"/>
          </p:cNvSpPr>
          <p:nvPr>
            <p:ph type="body"/>
          </p:nvPr>
        </p:nvSpPr>
        <p:spPr>
          <a:xfrm>
            <a:off x="4166640" y="1609560"/>
            <a:ext cx="3532320" cy="231120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28" name="PlaceHolder 4"/>
          <p:cNvSpPr>
            <a:spLocks noGrp="1"/>
          </p:cNvSpPr>
          <p:nvPr>
            <p:ph type="body"/>
          </p:nvPr>
        </p:nvSpPr>
        <p:spPr>
          <a:xfrm>
            <a:off x="457200" y="4140720"/>
            <a:ext cx="7238520" cy="231120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hidden="1"/>
          <p:cNvSpPr/>
          <p:nvPr/>
        </p:nvSpPr>
        <p:spPr>
          <a:xfrm flipH="1">
            <a:off x="8152560" y="0"/>
            <a:ext cx="990360" cy="6857640"/>
          </a:xfrm>
          <a:prstGeom prst="rect">
            <a:avLst/>
          </a:prstGeom>
          <a:blipFill rotWithShape="0">
            <a:blip r:embed="rId2">
              <a:alphaModFix amt="43000"/>
            </a:blip>
            <a:tile/>
          </a:blipFill>
          <a:ln>
            <a:noFill/>
          </a:ln>
          <a:effectLst>
            <a:innerShdw blurRad="63500" dir="10800000" dist="44450">
              <a:srgbClr val="000000">
                <a:alpha val="45000"/>
              </a:srgbClr>
            </a:innerShdw>
          </a:effectLst>
        </p:spPr>
        <p:style>
          <a:lnRef idx="3">
            <a:schemeClr val="lt1"/>
          </a:lnRef>
          <a:fillRef idx="1">
            <a:schemeClr val="accent1"/>
          </a:fillRef>
          <a:effectRef idx="1">
            <a:schemeClr val="accent1"/>
          </a:effectRef>
          <a:fontRef idx="minor"/>
        </p:style>
      </p:sp>
      <p:sp>
        <p:nvSpPr>
          <p:cNvPr id="1" name="CustomShape 2"/>
          <p:cNvSpPr/>
          <p:nvPr/>
        </p:nvSpPr>
        <p:spPr>
          <a:xfrm flipH="1">
            <a:off x="2666160" y="0"/>
            <a:ext cx="6476760" cy="6857640"/>
          </a:xfrm>
          <a:prstGeom prst="rect">
            <a:avLst/>
          </a:prstGeom>
          <a:blipFill rotWithShape="0">
            <a:blip r:embed="rId3">
              <a:alphaModFix amt="43000"/>
            </a:blip>
            <a:tile/>
          </a:blipFill>
          <a:ln>
            <a:noFill/>
          </a:ln>
          <a:effectLst>
            <a:innerShdw blurRad="63500" dir="10800000" dist="44450">
              <a:srgbClr val="000000">
                <a:alpha val="50000"/>
              </a:srgbClr>
            </a:innerShdw>
          </a:effectLst>
        </p:spPr>
        <p:style>
          <a:lnRef idx="3">
            <a:schemeClr val="lt1"/>
          </a:lnRef>
          <a:fillRef idx="1">
            <a:schemeClr val="accent1"/>
          </a:fillRef>
          <a:effectRef idx="1">
            <a:schemeClr val="accent1"/>
          </a:effectRef>
          <a:fontRef idx="minor"/>
        </p:style>
      </p:sp>
      <p:sp>
        <p:nvSpPr>
          <p:cNvPr id="2" name="Line 3"/>
          <p:cNvSpPr/>
          <p:nvPr/>
        </p:nvSpPr>
        <p:spPr>
          <a:xfrm flipV="1">
            <a:off x="2666880" y="0"/>
            <a:ext cx="360" cy="6858000"/>
          </a:xfrm>
          <a:prstGeom prst="line">
            <a:avLst/>
          </a:prstGeom>
          <a:ln w="11520">
            <a:solidFill>
              <a:schemeClr val="bg1">
                <a:shade val="95000"/>
              </a:schemeClr>
            </a:solidFill>
            <a:miter/>
          </a:ln>
        </p:spPr>
        <p:style>
          <a:lnRef idx="0"/>
          <a:fillRef idx="0"/>
          <a:effectRef idx="0"/>
          <a:fontRef idx="minor"/>
        </p:style>
      </p:sp>
      <p:sp>
        <p:nvSpPr>
          <p:cNvPr id="3" name="PlaceHolder 4"/>
          <p:cNvSpPr>
            <a:spLocks noGrp="1"/>
          </p:cNvSpPr>
          <p:nvPr>
            <p:ph type="title"/>
          </p:nvPr>
        </p:nvSpPr>
        <p:spPr>
          <a:xfrm>
            <a:off x="3366720" y="533520"/>
            <a:ext cx="5105160" cy="2867760"/>
          </a:xfrm>
          <a:prstGeom prst="rect">
            <a:avLst/>
          </a:prstGeom>
        </p:spPr>
        <p:txBody>
          <a:bodyPr lIns="45720" rIns="45720" tIns="0" bIns="0" anchor="b"/>
          <a:p>
            <a:pPr algn="r">
              <a:lnSpc>
                <a:spcPct val="100000"/>
              </a:lnSpc>
            </a:pPr>
            <a:r>
              <a:rPr b="1" lang="en-US" sz="4200" spc="-1" strike="noStrike" cap="all">
                <a:solidFill>
                  <a:srgbClr val="fdf2e8"/>
                </a:solidFill>
                <a:latin typeface="Trebuchet MS"/>
              </a:rPr>
              <a:t>Click to edit Master title style</a:t>
            </a:r>
            <a:endParaRPr b="0" lang="en-US" sz="4200" spc="-1" strike="noStrike">
              <a:solidFill>
                <a:srgbClr val="000000"/>
              </a:solidFill>
              <a:latin typeface="Trebuchet MS"/>
            </a:endParaRPr>
          </a:p>
        </p:txBody>
      </p:sp>
      <p:sp>
        <p:nvSpPr>
          <p:cNvPr id="4" name="PlaceHolder 5"/>
          <p:cNvSpPr>
            <a:spLocks noGrp="1"/>
          </p:cNvSpPr>
          <p:nvPr>
            <p:ph type="dt"/>
          </p:nvPr>
        </p:nvSpPr>
        <p:spPr>
          <a:xfrm>
            <a:off x="5871240" y="6558120"/>
            <a:ext cx="2001960" cy="226440"/>
          </a:xfrm>
          <a:prstGeom prst="rect">
            <a:avLst/>
          </a:prstGeom>
        </p:spPr>
        <p:txBody>
          <a:bodyPr lIns="90000" rIns="90000" tIns="0" bIns="0" anchor="b"/>
          <a:p>
            <a:pPr>
              <a:lnSpc>
                <a:spcPct val="100000"/>
              </a:lnSpc>
            </a:pPr>
            <a:fld id="{2CE4CE5A-33B5-4B08-979A-9D97681A8341}" type="datetime">
              <a:rPr b="0" lang="en-CA" sz="1000" spc="-1" strike="noStrike">
                <a:solidFill>
                  <a:srgbClr val="ffffff"/>
                </a:solidFill>
                <a:latin typeface="Trebuchet MS"/>
              </a:rPr>
              <a:t>20-1-27</a:t>
            </a:fld>
            <a:endParaRPr b="0" lang="en-CA" sz="1000" spc="-1" strike="noStrike">
              <a:latin typeface="Times New Roman"/>
            </a:endParaRPr>
          </a:p>
        </p:txBody>
      </p:sp>
      <p:sp>
        <p:nvSpPr>
          <p:cNvPr id="5" name="PlaceHolder 6"/>
          <p:cNvSpPr>
            <a:spLocks noGrp="1"/>
          </p:cNvSpPr>
          <p:nvPr>
            <p:ph type="ftr"/>
          </p:nvPr>
        </p:nvSpPr>
        <p:spPr>
          <a:xfrm>
            <a:off x="2819520" y="6558120"/>
            <a:ext cx="2927520" cy="228240"/>
          </a:xfrm>
          <a:prstGeom prst="rect">
            <a:avLst/>
          </a:prstGeom>
        </p:spPr>
        <p:txBody>
          <a:bodyPr lIns="90000" rIns="90000" tIns="0" bIns="0" anchor="b"/>
          <a:p>
            <a:endParaRPr b="0" lang="en-CA" sz="2400" spc="-1" strike="noStrike">
              <a:latin typeface="Times New Roman"/>
            </a:endParaRPr>
          </a:p>
        </p:txBody>
      </p:sp>
      <p:sp>
        <p:nvSpPr>
          <p:cNvPr id="6" name="PlaceHolder 7"/>
          <p:cNvSpPr>
            <a:spLocks noGrp="1"/>
          </p:cNvSpPr>
          <p:nvPr>
            <p:ph type="sldNum"/>
          </p:nvPr>
        </p:nvSpPr>
        <p:spPr>
          <a:xfrm>
            <a:off x="7880760" y="6556320"/>
            <a:ext cx="587880" cy="228240"/>
          </a:xfrm>
          <a:prstGeom prst="rect">
            <a:avLst/>
          </a:prstGeom>
        </p:spPr>
        <p:txBody>
          <a:bodyPr lIns="0" rIns="0" tIns="0" bIns="0" anchor="b"/>
          <a:p>
            <a:pPr algn="r">
              <a:lnSpc>
                <a:spcPct val="100000"/>
              </a:lnSpc>
            </a:pPr>
            <a:fld id="{776DC778-F206-4232-92A6-9E243E0AEC00}" type="slidenum">
              <a:rPr b="0" lang="en-CA" sz="1100" spc="-1" strike="noStrike">
                <a:solidFill>
                  <a:srgbClr val="ffffff"/>
                </a:solidFill>
                <a:latin typeface="Trebuchet MS"/>
              </a:rPr>
              <a:t>&lt;number&gt;</a:t>
            </a:fld>
            <a:endParaRPr b="0" lang="en-CA" sz="1100" spc="-1" strike="noStrike">
              <a:latin typeface="Times New Roman"/>
            </a:endParaRPr>
          </a:p>
        </p:txBody>
      </p:sp>
      <p:sp>
        <p:nvSpPr>
          <p:cNvPr id="7" name="PlaceHolder 8"/>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600" spc="-1" strike="noStrike">
                <a:solidFill>
                  <a:srgbClr val="000000"/>
                </a:solidFill>
                <a:latin typeface="Trebuchet MS"/>
              </a:rPr>
              <a:t>Click to edit the outline text format</a:t>
            </a:r>
            <a:endParaRPr b="0" lang="en-US" sz="2600" spc="-1" strike="noStrike">
              <a:solidFill>
                <a:srgbClr val="000000"/>
              </a:solidFill>
              <a:latin typeface="Trebuchet MS"/>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Trebuchet MS"/>
              </a:rPr>
              <a:t>Second Outline Level</a:t>
            </a:r>
            <a:endParaRPr b="0" lang="en-US" sz="2000" spc="-1" strike="noStrike">
              <a:solidFill>
                <a:srgbClr val="000000"/>
              </a:solidFill>
              <a:latin typeface="Trebuchet MS"/>
            </a:endParaRPr>
          </a:p>
          <a:p>
            <a:pPr lvl="2" marL="1296000" indent="-288000">
              <a:spcBef>
                <a:spcPts val="850"/>
              </a:spcBef>
              <a:buClr>
                <a:srgbClr val="000000"/>
              </a:buClr>
              <a:buSzPct val="45000"/>
              <a:buFont typeface="Wingdings" charset="2"/>
              <a:buChar char=""/>
            </a:pPr>
            <a:r>
              <a:rPr b="0" lang="en-US" sz="2000" spc="-1" strike="noStrike">
                <a:solidFill>
                  <a:srgbClr val="6f6f6f"/>
                </a:solidFill>
                <a:latin typeface="Trebuchet MS"/>
              </a:rPr>
              <a:t>Third Outline Level</a:t>
            </a:r>
            <a:endParaRPr b="0" lang="en-US" sz="2000" spc="-1" strike="noStrike">
              <a:solidFill>
                <a:srgbClr val="6f6f6f"/>
              </a:solidFill>
              <a:latin typeface="Trebuchet MS"/>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Trebuchet MS"/>
              </a:rPr>
              <a:t>Fourth Outline Level</a:t>
            </a:r>
            <a:endParaRPr b="0" lang="en-US" sz="1800" spc="-1" strike="noStrike">
              <a:solidFill>
                <a:srgbClr val="00000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Trebuchet MS"/>
              </a:rPr>
              <a:t>Fifth Outline Level</a:t>
            </a:r>
            <a:endParaRPr b="0" lang="en-US" sz="2000" spc="-1" strike="noStrike">
              <a:solidFill>
                <a:srgbClr val="00000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Trebuchet MS"/>
              </a:rPr>
              <a:t>Sixth Outline Level</a:t>
            </a:r>
            <a:endParaRPr b="0" lang="en-US" sz="2000" spc="-1" strike="noStrike">
              <a:solidFill>
                <a:srgbClr val="00000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Trebuchet MS"/>
              </a:rPr>
              <a:t>Seventh Outline Level</a:t>
            </a:r>
            <a:endParaRPr b="0" lang="en-US" sz="2000" spc="-1" strike="noStrike">
              <a:solidFill>
                <a:srgbClr val="000000"/>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flipH="1">
            <a:off x="8152560" y="0"/>
            <a:ext cx="990360" cy="6857640"/>
          </a:xfrm>
          <a:prstGeom prst="rect">
            <a:avLst/>
          </a:prstGeom>
          <a:blipFill rotWithShape="0">
            <a:blip r:embed="rId2">
              <a:alphaModFix amt="43000"/>
            </a:blip>
            <a:tile/>
          </a:blipFill>
          <a:ln>
            <a:noFill/>
          </a:ln>
          <a:effectLst>
            <a:innerShdw blurRad="63500" dir="10800000" dist="44450">
              <a:srgbClr val="000000">
                <a:alpha val="45000"/>
              </a:srgbClr>
            </a:innerShdw>
          </a:effectLst>
        </p:spPr>
        <p:style>
          <a:lnRef idx="3">
            <a:schemeClr val="lt1"/>
          </a:lnRef>
          <a:fillRef idx="1">
            <a:schemeClr val="accent1"/>
          </a:fillRef>
          <a:effectRef idx="1">
            <a:schemeClr val="accent1"/>
          </a:effectRef>
          <a:fontRef idx="minor"/>
        </p:style>
      </p:sp>
      <p:sp>
        <p:nvSpPr>
          <p:cNvPr id="45" name="PlaceHolder 2"/>
          <p:cNvSpPr>
            <a:spLocks noGrp="1"/>
          </p:cNvSpPr>
          <p:nvPr>
            <p:ph type="title"/>
          </p:nvPr>
        </p:nvSpPr>
        <p:spPr>
          <a:xfrm>
            <a:off x="457200" y="320040"/>
            <a:ext cx="7238520" cy="1142640"/>
          </a:xfrm>
          <a:prstGeom prst="rect">
            <a:avLst/>
          </a:prstGeom>
        </p:spPr>
        <p:txBody>
          <a:bodyPr lIns="45720" rIns="45720" tIns="0" bIns="0" anchor="b"/>
          <a:p>
            <a:pPr>
              <a:lnSpc>
                <a:spcPct val="100000"/>
              </a:lnSpc>
            </a:pPr>
            <a:r>
              <a:rPr b="1" lang="en-US" sz="3800" spc="-1" strike="noStrike" cap="all">
                <a:solidFill>
                  <a:srgbClr val="fdf2e8"/>
                </a:solidFill>
                <a:latin typeface="Trebuchet MS"/>
              </a:rPr>
              <a:t>Click to edit Master title style</a:t>
            </a:r>
            <a:endParaRPr b="0" lang="en-US" sz="3800" spc="-1" strike="noStrike">
              <a:solidFill>
                <a:srgbClr val="000000"/>
              </a:solidFill>
              <a:latin typeface="Trebuchet MS"/>
            </a:endParaRPr>
          </a:p>
        </p:txBody>
      </p:sp>
      <p:sp>
        <p:nvSpPr>
          <p:cNvPr id="46" name="PlaceHolder 3"/>
          <p:cNvSpPr>
            <a:spLocks noGrp="1"/>
          </p:cNvSpPr>
          <p:nvPr>
            <p:ph type="body"/>
          </p:nvPr>
        </p:nvSpPr>
        <p:spPr>
          <a:xfrm>
            <a:off x="457200" y="1609560"/>
            <a:ext cx="7238520" cy="4845960"/>
          </a:xfrm>
          <a:prstGeom prst="rect">
            <a:avLst/>
          </a:prstGeom>
        </p:spPr>
        <p:txBody>
          <a:bodyPr lIns="90000" rIns="90000" tIns="45000" bIns="45000"/>
          <a:p>
            <a:pPr marL="274320" indent="-273960">
              <a:lnSpc>
                <a:spcPct val="100000"/>
              </a:lnSpc>
              <a:spcBef>
                <a:spcPts val="601"/>
              </a:spcBef>
              <a:buClr>
                <a:srgbClr val="b13f9a"/>
              </a:buClr>
              <a:buSzPct val="73000"/>
              <a:buFont typeface="Wingdings 2" charset="2"/>
              <a:buChar char=""/>
            </a:pPr>
            <a:r>
              <a:rPr b="0" lang="en-US" sz="2600" spc="-1" strike="noStrike">
                <a:solidFill>
                  <a:srgbClr val="000000"/>
                </a:solidFill>
                <a:latin typeface="Trebuchet MS"/>
              </a:rPr>
              <a:t>Click to edit Master text styles</a:t>
            </a:r>
            <a:endParaRPr b="0" lang="en-US" sz="2600" spc="-1" strike="noStrike">
              <a:solidFill>
                <a:srgbClr val="000000"/>
              </a:solidFill>
              <a:latin typeface="Trebuchet MS"/>
            </a:endParaRPr>
          </a:p>
          <a:p>
            <a:pPr lvl="1" marL="521280" indent="-228240">
              <a:lnSpc>
                <a:spcPct val="100000"/>
              </a:lnSpc>
              <a:spcBef>
                <a:spcPts val="499"/>
              </a:spcBef>
              <a:buClr>
                <a:srgbClr val="f9b639"/>
              </a:buClr>
              <a:buSzPct val="80000"/>
              <a:buFont typeface="Wingdings 2" charset="2"/>
              <a:buChar char=""/>
            </a:pPr>
            <a:r>
              <a:rPr b="0" lang="en-US" sz="2300" spc="-1" strike="noStrike">
                <a:solidFill>
                  <a:srgbClr val="6f6f6f"/>
                </a:solidFill>
                <a:latin typeface="Trebuchet MS"/>
              </a:rPr>
              <a:t>Second level</a:t>
            </a:r>
            <a:endParaRPr b="0" lang="en-US" sz="2300" spc="-1" strike="noStrike">
              <a:solidFill>
                <a:srgbClr val="000000"/>
              </a:solidFill>
              <a:latin typeface="Trebuchet MS"/>
            </a:endParaRPr>
          </a:p>
          <a:p>
            <a:pPr lvl="2" marL="758880" indent="-228240">
              <a:lnSpc>
                <a:spcPct val="100000"/>
              </a:lnSpc>
              <a:spcBef>
                <a:spcPts val="400"/>
              </a:spcBef>
              <a:buClr>
                <a:srgbClr val="f9b639"/>
              </a:buClr>
              <a:buSzPct val="60000"/>
              <a:buFont typeface="Wingdings" charset="2"/>
              <a:buChar char=""/>
            </a:pPr>
            <a:r>
              <a:rPr b="0" lang="en-US" sz="2000" spc="-1" strike="noStrike">
                <a:solidFill>
                  <a:srgbClr val="000000"/>
                </a:solidFill>
                <a:latin typeface="Trebuchet MS"/>
              </a:rPr>
              <a:t>Third level</a:t>
            </a:r>
            <a:endParaRPr b="0" lang="en-US" sz="2000" spc="-1" strike="noStrike">
              <a:solidFill>
                <a:srgbClr val="6f6f6f"/>
              </a:solidFill>
              <a:latin typeface="Trebuchet MS"/>
            </a:endParaRPr>
          </a:p>
          <a:p>
            <a:pPr lvl="3" marL="1005840" indent="-228240">
              <a:lnSpc>
                <a:spcPct val="100000"/>
              </a:lnSpc>
              <a:spcBef>
                <a:spcPts val="400"/>
              </a:spcBef>
              <a:buClr>
                <a:srgbClr val="f9b639"/>
              </a:buClr>
              <a:buSzPct val="80000"/>
              <a:buFont typeface="Wingdings 2" charset="2"/>
              <a:buChar char=""/>
            </a:pPr>
            <a:r>
              <a:rPr b="0" lang="en-US" sz="2000" spc="-1" strike="noStrike">
                <a:solidFill>
                  <a:srgbClr val="6f6f6f"/>
                </a:solidFill>
                <a:latin typeface="Trebuchet MS"/>
              </a:rPr>
              <a:t>Fourth level</a:t>
            </a:r>
            <a:endParaRPr b="0" lang="en-US" sz="2000" spc="-1" strike="noStrike">
              <a:solidFill>
                <a:srgbClr val="000000"/>
              </a:solidFill>
              <a:latin typeface="Trebuchet MS"/>
            </a:endParaRPr>
          </a:p>
          <a:p>
            <a:pPr lvl="4" marL="1280160" indent="-228240">
              <a:lnSpc>
                <a:spcPct val="100000"/>
              </a:lnSpc>
              <a:spcBef>
                <a:spcPts val="400"/>
              </a:spcBef>
              <a:buClr>
                <a:srgbClr val="f9b639"/>
              </a:buClr>
              <a:buSzPct val="70000"/>
              <a:buFont typeface="Wingdings" charset="2"/>
              <a:buChar char=""/>
            </a:pPr>
            <a:r>
              <a:rPr b="0" lang="en-US" sz="1800" spc="-1" strike="noStrike">
                <a:solidFill>
                  <a:srgbClr val="000000"/>
                </a:solidFill>
                <a:latin typeface="Trebuchet MS"/>
              </a:rPr>
              <a:t>Fifth level</a:t>
            </a:r>
            <a:endParaRPr b="0" lang="en-US" sz="1800" spc="-1" strike="noStrike">
              <a:solidFill>
                <a:srgbClr val="000000"/>
              </a:solidFill>
              <a:latin typeface="Trebuchet MS"/>
            </a:endParaRPr>
          </a:p>
        </p:txBody>
      </p:sp>
      <p:sp>
        <p:nvSpPr>
          <p:cNvPr id="47" name="PlaceHolder 4"/>
          <p:cNvSpPr>
            <a:spLocks noGrp="1"/>
          </p:cNvSpPr>
          <p:nvPr>
            <p:ph type="dt"/>
          </p:nvPr>
        </p:nvSpPr>
        <p:spPr>
          <a:xfrm>
            <a:off x="4245840" y="6558120"/>
            <a:ext cx="2001960" cy="226440"/>
          </a:xfrm>
          <a:prstGeom prst="rect">
            <a:avLst/>
          </a:prstGeom>
        </p:spPr>
        <p:txBody>
          <a:bodyPr lIns="90000" rIns="90000" tIns="0" bIns="0" anchor="b"/>
          <a:p>
            <a:pPr>
              <a:lnSpc>
                <a:spcPct val="100000"/>
              </a:lnSpc>
            </a:pPr>
            <a:fld id="{ECEDEAC6-EC1F-4F09-A442-30D7C448FE61}" type="datetime">
              <a:rPr b="0" lang="en-CA" sz="1000" spc="-1" strike="noStrike">
                <a:solidFill>
                  <a:srgbClr val="b13f9a"/>
                </a:solidFill>
                <a:latin typeface="Trebuchet MS"/>
              </a:rPr>
              <a:t>20-1-27</a:t>
            </a:fld>
            <a:endParaRPr b="0" lang="en-CA" sz="1000" spc="-1" strike="noStrike">
              <a:latin typeface="Times New Roman"/>
            </a:endParaRPr>
          </a:p>
        </p:txBody>
      </p:sp>
      <p:sp>
        <p:nvSpPr>
          <p:cNvPr id="48" name="PlaceHolder 5"/>
          <p:cNvSpPr>
            <a:spLocks noGrp="1"/>
          </p:cNvSpPr>
          <p:nvPr>
            <p:ph type="ftr"/>
          </p:nvPr>
        </p:nvSpPr>
        <p:spPr>
          <a:xfrm>
            <a:off x="457200" y="6558120"/>
            <a:ext cx="3657240" cy="228240"/>
          </a:xfrm>
          <a:prstGeom prst="rect">
            <a:avLst/>
          </a:prstGeom>
        </p:spPr>
        <p:txBody>
          <a:bodyPr lIns="90000" rIns="90000" tIns="0" bIns="0" anchor="b"/>
          <a:p>
            <a:endParaRPr b="0" lang="en-CA" sz="2400" spc="-1" strike="noStrike">
              <a:latin typeface="Times New Roman"/>
            </a:endParaRPr>
          </a:p>
        </p:txBody>
      </p:sp>
      <p:sp>
        <p:nvSpPr>
          <p:cNvPr id="49" name="PlaceHolder 6"/>
          <p:cNvSpPr>
            <a:spLocks noGrp="1"/>
          </p:cNvSpPr>
          <p:nvPr>
            <p:ph type="sldNum"/>
          </p:nvPr>
        </p:nvSpPr>
        <p:spPr>
          <a:xfrm>
            <a:off x="6251400" y="6556320"/>
            <a:ext cx="587880" cy="228240"/>
          </a:xfrm>
          <a:prstGeom prst="rect">
            <a:avLst/>
          </a:prstGeom>
        </p:spPr>
        <p:txBody>
          <a:bodyPr lIns="0" rIns="0" tIns="0" bIns="0" anchor="b"/>
          <a:p>
            <a:pPr algn="r">
              <a:lnSpc>
                <a:spcPct val="100000"/>
              </a:lnSpc>
            </a:pPr>
            <a:fld id="{F6885308-7865-4FD3-9040-778E708F3757}" type="slidenum">
              <a:rPr b="0" lang="en-CA" sz="1100" spc="-1" strike="noStrike">
                <a:solidFill>
                  <a:srgbClr val="b13f9a"/>
                </a:solidFill>
                <a:latin typeface="Trebuchet MS"/>
              </a:rPr>
              <a:t>&lt;number&gt;</a:t>
            </a:fld>
            <a:endParaRPr b="0" lang="en-CA"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2736000" y="2766240"/>
            <a:ext cx="6336000" cy="761760"/>
          </a:xfrm>
          <a:prstGeom prst="rect">
            <a:avLst/>
          </a:prstGeom>
          <a:noFill/>
          <a:ln>
            <a:noFill/>
          </a:ln>
        </p:spPr>
        <p:txBody>
          <a:bodyPr lIns="45720" rIns="45720" tIns="0" bIns="0" anchor="b"/>
          <a:p>
            <a:pPr>
              <a:lnSpc>
                <a:spcPct val="100000"/>
              </a:lnSpc>
            </a:pPr>
            <a:r>
              <a:rPr b="1" i="1" lang="en-US" sz="6600" spc="-1" strike="noStrike" u="sng" cap="all">
                <a:solidFill>
                  <a:srgbClr val="fdf2e8"/>
                </a:solidFill>
                <a:uFillTx/>
                <a:latin typeface="comic"/>
              </a:rPr>
              <a:t>WeConnect</a:t>
            </a:r>
            <a:br/>
            <a:br/>
            <a:r>
              <a:rPr b="1" lang="en-US" sz="3200" spc="-1" strike="noStrike" cap="all">
                <a:solidFill>
                  <a:srgbClr val="fdf2e8"/>
                </a:solidFill>
                <a:latin typeface="Agency FB"/>
              </a:rPr>
              <a:t>Bridging the distance</a:t>
            </a:r>
            <a:endParaRPr b="0" lang="en-US" sz="3200" spc="-1" strike="noStrike">
              <a:solidFill>
                <a:srgbClr val="000000"/>
              </a:solidFill>
              <a:latin typeface="Trebuchet MS"/>
            </a:endParaRPr>
          </a:p>
        </p:txBody>
      </p:sp>
      <p:sp>
        <p:nvSpPr>
          <p:cNvPr id="87" name="TextShape 2"/>
          <p:cNvSpPr txBox="1"/>
          <p:nvPr/>
        </p:nvSpPr>
        <p:spPr>
          <a:xfrm>
            <a:off x="2819520" y="4343400"/>
            <a:ext cx="6095520" cy="1980720"/>
          </a:xfrm>
          <a:prstGeom prst="rect">
            <a:avLst/>
          </a:prstGeom>
          <a:noFill/>
          <a:ln>
            <a:noFill/>
          </a:ln>
        </p:spPr>
        <p:txBody>
          <a:bodyPr lIns="45720" rIns="45720" tIns="0" bIns="0"/>
          <a:p>
            <a:pPr algn="just">
              <a:lnSpc>
                <a:spcPct val="100000"/>
              </a:lnSpc>
              <a:spcBef>
                <a:spcPts val="601"/>
              </a:spcBef>
            </a:pPr>
            <a:r>
              <a:rPr b="0" lang="en-CA" sz="2200" spc="-1" strike="noStrike">
                <a:solidFill>
                  <a:srgbClr val="ffffff"/>
                </a:solidFill>
                <a:latin typeface="Trebuchet MS"/>
              </a:rPr>
              <a:t>Guided by:                           Submitted by:</a:t>
            </a:r>
            <a:endParaRPr b="0" lang="en-CA" sz="2200" spc="-1" strike="noStrike">
              <a:latin typeface="Arial"/>
            </a:endParaRPr>
          </a:p>
          <a:p>
            <a:pPr algn="just">
              <a:lnSpc>
                <a:spcPct val="100000"/>
              </a:lnSpc>
              <a:spcBef>
                <a:spcPts val="601"/>
              </a:spcBef>
            </a:pPr>
            <a:r>
              <a:rPr b="0" lang="en-CA" sz="2200" spc="-1" strike="noStrike">
                <a:solidFill>
                  <a:srgbClr val="ffffff"/>
                </a:solidFill>
                <a:latin typeface="Trebuchet MS"/>
                <a:ea typeface="Noto Sans CJK SC"/>
              </a:rPr>
              <a:t>Mrs. Sipra Sahoo                  </a:t>
            </a:r>
            <a:r>
              <a:rPr b="0" lang="en-CA" sz="2200" spc="-1" strike="noStrike">
                <a:solidFill>
                  <a:srgbClr val="ffffff"/>
                </a:solidFill>
                <a:latin typeface="Trebuchet MS"/>
              </a:rPr>
              <a:t>Lipsa Mishra</a:t>
            </a:r>
            <a:endParaRPr b="0" lang="en-CA" sz="2200" spc="-1" strike="noStrike">
              <a:latin typeface="Arial"/>
            </a:endParaRPr>
          </a:p>
          <a:p>
            <a:pPr algn="just">
              <a:lnSpc>
                <a:spcPct val="100000"/>
              </a:lnSpc>
              <a:spcBef>
                <a:spcPts val="601"/>
              </a:spcBef>
            </a:pPr>
            <a:r>
              <a:rPr b="0" lang="en-CA" sz="2200" spc="-1" strike="noStrike">
                <a:solidFill>
                  <a:srgbClr val="ffffff"/>
                </a:solidFill>
                <a:latin typeface="Trebuchet MS"/>
              </a:rPr>
              <a:t>Assistant professor                </a:t>
            </a:r>
            <a:endParaRPr b="0" lang="en-CA" sz="2200" spc="-1" strike="noStrike">
              <a:latin typeface="Arial"/>
            </a:endParaRPr>
          </a:p>
          <a:p>
            <a:pPr algn="just">
              <a:lnSpc>
                <a:spcPct val="100000"/>
              </a:lnSpc>
              <a:spcBef>
                <a:spcPts val="601"/>
              </a:spcBef>
            </a:pPr>
            <a:r>
              <a:rPr b="0" lang="en-CA" sz="2200" spc="-1" strike="noStrike">
                <a:solidFill>
                  <a:srgbClr val="ffffff"/>
                </a:solidFill>
                <a:latin typeface="Trebuchet MS"/>
              </a:rPr>
              <a:t>Department of CSE                </a:t>
            </a:r>
            <a:endParaRPr b="0" lang="en-CA" sz="2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457200" y="320040"/>
            <a:ext cx="7238520" cy="1142640"/>
          </a:xfrm>
          <a:prstGeom prst="rect">
            <a:avLst/>
          </a:prstGeom>
          <a:noFill/>
          <a:ln>
            <a:noFill/>
          </a:ln>
        </p:spPr>
        <p:txBody>
          <a:bodyPr lIns="45720" rIns="45720" tIns="0" bIns="0" anchor="b">
            <a:normAutofit/>
          </a:bodyPr>
          <a:p>
            <a:pPr>
              <a:lnSpc>
                <a:spcPct val="100000"/>
              </a:lnSpc>
            </a:pPr>
            <a:r>
              <a:rPr b="1" i="1" lang="en-US" sz="4900" spc="-1" strike="noStrike" u="sng" cap="all">
                <a:solidFill>
                  <a:srgbClr val="fdf2e8"/>
                </a:solidFill>
                <a:uFillTx/>
                <a:latin typeface="Times New Roman"/>
              </a:rPr>
              <a:t>Conclusion:</a:t>
            </a:r>
            <a:br/>
            <a:endParaRPr b="0" lang="en-US" sz="4900" spc="-1" strike="noStrike">
              <a:solidFill>
                <a:srgbClr val="000000"/>
              </a:solidFill>
              <a:latin typeface="Trebuchet MS"/>
            </a:endParaRPr>
          </a:p>
        </p:txBody>
      </p:sp>
      <p:sp>
        <p:nvSpPr>
          <p:cNvPr id="104" name="TextShape 2"/>
          <p:cNvSpPr txBox="1"/>
          <p:nvPr/>
        </p:nvSpPr>
        <p:spPr>
          <a:xfrm>
            <a:off x="457200" y="1609560"/>
            <a:ext cx="7238520" cy="4845960"/>
          </a:xfrm>
          <a:prstGeom prst="rect">
            <a:avLst/>
          </a:prstGeom>
          <a:noFill/>
          <a:ln>
            <a:noFill/>
          </a:ln>
        </p:spPr>
        <p:txBody>
          <a:bodyPr lIns="90000" rIns="90000" tIns="45000" bIns="45000">
            <a:normAutofit/>
          </a:bodyPr>
          <a:p>
            <a:pPr marL="274320" indent="-273960">
              <a:lnSpc>
                <a:spcPct val="100000"/>
              </a:lnSpc>
              <a:spcBef>
                <a:spcPts val="601"/>
              </a:spcBef>
              <a:buClr>
                <a:srgbClr val="b13f9a"/>
              </a:buClr>
              <a:buSzPct val="73000"/>
              <a:buFont typeface="Wingdings 2" charset="2"/>
              <a:buChar char=""/>
            </a:pPr>
            <a:r>
              <a:rPr b="0" lang="en-US" sz="2600" spc="-1" strike="noStrike">
                <a:solidFill>
                  <a:srgbClr val="000000"/>
                </a:solidFill>
                <a:latin typeface="Trebuchet MS"/>
              </a:rPr>
              <a:t>This project has to be designed as an application which satisfies the communication gap between the students and faculties. </a:t>
            </a:r>
            <a:endParaRPr b="0" lang="en-US" sz="2600" spc="-1" strike="noStrike">
              <a:solidFill>
                <a:srgbClr val="000000"/>
              </a:solidFill>
              <a:latin typeface="Trebuchet MS"/>
            </a:endParaRPr>
          </a:p>
          <a:p>
            <a:pPr marL="274320" indent="-273960">
              <a:lnSpc>
                <a:spcPct val="100000"/>
              </a:lnSpc>
              <a:spcBef>
                <a:spcPts val="601"/>
              </a:spcBef>
              <a:buClr>
                <a:srgbClr val="b13f9a"/>
              </a:buClr>
              <a:buSzPct val="73000"/>
              <a:buFont typeface="Wingdings 2" charset="2"/>
              <a:buChar char=""/>
            </a:pPr>
            <a:r>
              <a:rPr b="0" lang="en-US" sz="2600" spc="-1" strike="noStrike">
                <a:solidFill>
                  <a:srgbClr val="000000"/>
                </a:solidFill>
                <a:latin typeface="Trebuchet MS"/>
              </a:rPr>
              <a:t>It will also provide a good user interface and a good way of developing better communication. </a:t>
            </a:r>
            <a:endParaRPr b="0" lang="en-US" sz="2600" spc="-1" strike="noStrike">
              <a:solidFill>
                <a:srgbClr val="000000"/>
              </a:solidFill>
              <a:latin typeface="Trebuchet MS"/>
            </a:endParaRPr>
          </a:p>
          <a:p>
            <a:pPr marL="274320" indent="-273960">
              <a:lnSpc>
                <a:spcPct val="100000"/>
              </a:lnSpc>
              <a:spcBef>
                <a:spcPts val="601"/>
              </a:spcBef>
              <a:buClr>
                <a:srgbClr val="b13f9a"/>
              </a:buClr>
              <a:buSzPct val="73000"/>
              <a:buFont typeface="Wingdings 2" charset="2"/>
              <a:buChar char=""/>
            </a:pPr>
            <a:r>
              <a:rPr b="0" lang="en-US" sz="2600" spc="-1" strike="noStrike">
                <a:solidFill>
                  <a:srgbClr val="000000"/>
                </a:solidFill>
                <a:latin typeface="Trebuchet MS"/>
              </a:rPr>
              <a:t>Thus by using this project, conversation can be implemented between students, friends and faculties too. </a:t>
            </a:r>
            <a:endParaRPr b="0" lang="en-US" sz="2600" spc="-1" strike="noStrike">
              <a:solidFill>
                <a:srgbClr val="000000"/>
              </a:solidFill>
              <a:latin typeface="Trebuchet MS"/>
            </a:endParaRPr>
          </a:p>
          <a:p>
            <a:pPr marL="274320" indent="-273960">
              <a:lnSpc>
                <a:spcPct val="100000"/>
              </a:lnSpc>
              <a:spcBef>
                <a:spcPts val="601"/>
              </a:spcBef>
              <a:buClr>
                <a:srgbClr val="b13f9a"/>
              </a:buClr>
              <a:buSzPct val="73000"/>
              <a:buFont typeface="Wingdings 2" charset="2"/>
              <a:buChar char=""/>
            </a:pPr>
            <a:r>
              <a:rPr b="0" lang="en-US" sz="2600" spc="-1" strike="noStrike">
                <a:solidFill>
                  <a:srgbClr val="000000"/>
                </a:solidFill>
                <a:latin typeface="Trebuchet MS"/>
              </a:rPr>
              <a:t>Also, this can be used for institutional purposes. Furthermore, many other additions can be enabled in the project.</a:t>
            </a:r>
            <a:endParaRPr b="0" lang="en-US" sz="2600" spc="-1" strike="noStrike">
              <a:solidFill>
                <a:srgbClr val="000000"/>
              </a:solidFill>
              <a:latin typeface="Trebuchet MS"/>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457200" y="320040"/>
            <a:ext cx="7238520" cy="1142640"/>
          </a:xfrm>
          <a:prstGeom prst="rect">
            <a:avLst/>
          </a:prstGeom>
          <a:noFill/>
          <a:ln>
            <a:noFill/>
          </a:ln>
        </p:spPr>
        <p:txBody>
          <a:bodyPr lIns="45720" rIns="45720" tIns="0" bIns="0" anchor="b">
            <a:normAutofit/>
          </a:bodyPr>
          <a:p>
            <a:pPr>
              <a:lnSpc>
                <a:spcPct val="100000"/>
              </a:lnSpc>
            </a:pPr>
            <a:r>
              <a:rPr b="1" i="1" lang="en-US" sz="4400" spc="-1" strike="noStrike" u="sng" cap="all">
                <a:solidFill>
                  <a:srgbClr val="fdf2e8"/>
                </a:solidFill>
                <a:uFillTx/>
                <a:latin typeface="Times New Roman"/>
              </a:rPr>
              <a:t>Contents:</a:t>
            </a:r>
            <a:endParaRPr b="0" lang="en-US" sz="4400" spc="-1" strike="noStrike">
              <a:solidFill>
                <a:srgbClr val="000000"/>
              </a:solidFill>
              <a:latin typeface="Trebuchet MS"/>
            </a:endParaRPr>
          </a:p>
        </p:txBody>
      </p:sp>
      <p:sp>
        <p:nvSpPr>
          <p:cNvPr id="89" name="TextShape 2"/>
          <p:cNvSpPr txBox="1"/>
          <p:nvPr/>
        </p:nvSpPr>
        <p:spPr>
          <a:xfrm>
            <a:off x="457200" y="1609560"/>
            <a:ext cx="7238520" cy="4845960"/>
          </a:xfrm>
          <a:prstGeom prst="rect">
            <a:avLst/>
          </a:prstGeom>
          <a:noFill/>
          <a:ln>
            <a:noFill/>
          </a:ln>
        </p:spPr>
        <p:txBody>
          <a:bodyPr lIns="90000" rIns="90000" tIns="45000" bIns="45000"/>
          <a:p>
            <a:pPr marL="274320" indent="-273960">
              <a:lnSpc>
                <a:spcPct val="100000"/>
              </a:lnSpc>
              <a:spcBef>
                <a:spcPts val="601"/>
              </a:spcBef>
              <a:buClr>
                <a:srgbClr val="b13f9a"/>
              </a:buClr>
              <a:buSzPct val="73000"/>
              <a:buFont typeface="Wingdings 2" charset="2"/>
              <a:buChar char=""/>
            </a:pPr>
            <a:r>
              <a:rPr b="0" lang="en-US" sz="2600" spc="-1" strike="noStrike">
                <a:solidFill>
                  <a:srgbClr val="000000"/>
                </a:solidFill>
                <a:latin typeface="Trebuchet MS"/>
              </a:rPr>
              <a:t>Introduction</a:t>
            </a:r>
            <a:endParaRPr b="0" lang="en-US" sz="2600" spc="-1" strike="noStrike">
              <a:solidFill>
                <a:srgbClr val="000000"/>
              </a:solidFill>
              <a:latin typeface="Trebuchet MS"/>
            </a:endParaRPr>
          </a:p>
          <a:p>
            <a:pPr marL="274320" indent="-273960">
              <a:lnSpc>
                <a:spcPct val="100000"/>
              </a:lnSpc>
              <a:spcBef>
                <a:spcPts val="601"/>
              </a:spcBef>
              <a:buClr>
                <a:srgbClr val="b13f9a"/>
              </a:buClr>
              <a:buSzPct val="73000"/>
              <a:buFont typeface="Wingdings 2" charset="2"/>
              <a:buChar char=""/>
            </a:pPr>
            <a:r>
              <a:rPr b="0" lang="en-US" sz="2600" spc="-1" strike="noStrike">
                <a:solidFill>
                  <a:srgbClr val="000000"/>
                </a:solidFill>
                <a:latin typeface="Trebuchet MS"/>
              </a:rPr>
              <a:t>Problem Statement</a:t>
            </a:r>
            <a:endParaRPr b="0" lang="en-US" sz="2600" spc="-1" strike="noStrike">
              <a:solidFill>
                <a:srgbClr val="000000"/>
              </a:solidFill>
              <a:latin typeface="Trebuchet MS"/>
            </a:endParaRPr>
          </a:p>
          <a:p>
            <a:pPr marL="274320" indent="-273960">
              <a:lnSpc>
                <a:spcPct val="100000"/>
              </a:lnSpc>
              <a:spcBef>
                <a:spcPts val="601"/>
              </a:spcBef>
              <a:buClr>
                <a:srgbClr val="b13f9a"/>
              </a:buClr>
              <a:buSzPct val="73000"/>
              <a:buFont typeface="Wingdings 2" charset="2"/>
              <a:buChar char=""/>
            </a:pPr>
            <a:r>
              <a:rPr b="0" lang="en-US" sz="2600" spc="-1" strike="noStrike">
                <a:solidFill>
                  <a:srgbClr val="000000"/>
                </a:solidFill>
                <a:latin typeface="Trebuchet MS"/>
              </a:rPr>
              <a:t>Objective</a:t>
            </a:r>
            <a:endParaRPr b="0" lang="en-US" sz="2600" spc="-1" strike="noStrike">
              <a:solidFill>
                <a:srgbClr val="000000"/>
              </a:solidFill>
              <a:latin typeface="Trebuchet MS"/>
            </a:endParaRPr>
          </a:p>
          <a:p>
            <a:pPr marL="274320" indent="-273960">
              <a:lnSpc>
                <a:spcPct val="100000"/>
              </a:lnSpc>
              <a:spcBef>
                <a:spcPts val="601"/>
              </a:spcBef>
              <a:buClr>
                <a:srgbClr val="b13f9a"/>
              </a:buClr>
              <a:buSzPct val="73000"/>
              <a:buFont typeface="Wingdings 2" charset="2"/>
              <a:buChar char=""/>
            </a:pPr>
            <a:r>
              <a:rPr b="0" lang="en-US" sz="2600" spc="-1" strike="noStrike">
                <a:solidFill>
                  <a:srgbClr val="000000"/>
                </a:solidFill>
                <a:latin typeface="Trebuchet MS"/>
              </a:rPr>
              <a:t>Modules</a:t>
            </a:r>
            <a:endParaRPr b="0" lang="en-US" sz="2600" spc="-1" strike="noStrike">
              <a:solidFill>
                <a:srgbClr val="000000"/>
              </a:solidFill>
              <a:latin typeface="Trebuchet MS"/>
            </a:endParaRPr>
          </a:p>
          <a:p>
            <a:pPr marL="274320" indent="-273960">
              <a:lnSpc>
                <a:spcPct val="100000"/>
              </a:lnSpc>
              <a:spcBef>
                <a:spcPts val="601"/>
              </a:spcBef>
              <a:buClr>
                <a:srgbClr val="b13f9a"/>
              </a:buClr>
              <a:buSzPct val="73000"/>
              <a:buFont typeface="Wingdings 2" charset="2"/>
              <a:buChar char=""/>
            </a:pPr>
            <a:r>
              <a:rPr b="0" lang="en-US" sz="2600" spc="-1" strike="noStrike">
                <a:solidFill>
                  <a:srgbClr val="000000"/>
                </a:solidFill>
                <a:latin typeface="Trebuchet MS"/>
              </a:rPr>
              <a:t>Description</a:t>
            </a:r>
            <a:endParaRPr b="0" lang="en-US" sz="2600" spc="-1" strike="noStrike">
              <a:solidFill>
                <a:srgbClr val="000000"/>
              </a:solidFill>
              <a:latin typeface="Trebuchet MS"/>
            </a:endParaRPr>
          </a:p>
          <a:p>
            <a:pPr marL="274320" indent="-273960">
              <a:lnSpc>
                <a:spcPct val="100000"/>
              </a:lnSpc>
              <a:spcBef>
                <a:spcPts val="601"/>
              </a:spcBef>
              <a:buClr>
                <a:srgbClr val="b13f9a"/>
              </a:buClr>
              <a:buSzPct val="73000"/>
              <a:buFont typeface="Wingdings 2" charset="2"/>
              <a:buChar char=""/>
            </a:pPr>
            <a:r>
              <a:rPr b="0" lang="en-US" sz="2600" spc="-1" strike="noStrike">
                <a:solidFill>
                  <a:srgbClr val="000000"/>
                </a:solidFill>
                <a:latin typeface="Trebuchet MS"/>
              </a:rPr>
              <a:t>Conclusion</a:t>
            </a:r>
            <a:endParaRPr b="0" lang="en-US" sz="2600" spc="-1" strike="noStrike">
              <a:solidFill>
                <a:srgbClr val="000000"/>
              </a:solidFill>
              <a:latin typeface="Trebuchet MS"/>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457200" y="320040"/>
            <a:ext cx="7238520" cy="1142640"/>
          </a:xfrm>
          <a:prstGeom prst="rect">
            <a:avLst/>
          </a:prstGeom>
          <a:noFill/>
          <a:ln>
            <a:noFill/>
          </a:ln>
        </p:spPr>
        <p:txBody>
          <a:bodyPr lIns="45720" rIns="45720" tIns="0" bIns="0" anchor="b">
            <a:normAutofit/>
          </a:bodyPr>
          <a:p>
            <a:pPr>
              <a:lnSpc>
                <a:spcPct val="100000"/>
              </a:lnSpc>
            </a:pPr>
            <a:r>
              <a:rPr b="1" i="1" lang="en-US" sz="4400" spc="-1" strike="noStrike" u="sng" cap="all">
                <a:solidFill>
                  <a:srgbClr val="fdf2e8"/>
                </a:solidFill>
                <a:uFillTx/>
                <a:latin typeface="Times New Roman"/>
              </a:rPr>
              <a:t>Introduction:</a:t>
            </a:r>
            <a:endParaRPr b="0" lang="en-US" sz="4400" spc="-1" strike="noStrike">
              <a:solidFill>
                <a:srgbClr val="000000"/>
              </a:solidFill>
              <a:latin typeface="Trebuchet MS"/>
            </a:endParaRPr>
          </a:p>
        </p:txBody>
      </p:sp>
      <p:sp>
        <p:nvSpPr>
          <p:cNvPr id="91" name="TextShape 2"/>
          <p:cNvSpPr txBox="1"/>
          <p:nvPr/>
        </p:nvSpPr>
        <p:spPr>
          <a:xfrm>
            <a:off x="457200" y="1609560"/>
            <a:ext cx="7238520" cy="4845960"/>
          </a:xfrm>
          <a:prstGeom prst="rect">
            <a:avLst/>
          </a:prstGeom>
          <a:noFill/>
          <a:ln>
            <a:noFill/>
          </a:ln>
        </p:spPr>
        <p:txBody>
          <a:bodyPr lIns="90000" rIns="90000" tIns="45000" bIns="45000">
            <a:normAutofit/>
          </a:bodyPr>
          <a:p>
            <a:pPr marL="274320" indent="-273960" algn="just">
              <a:lnSpc>
                <a:spcPct val="100000"/>
              </a:lnSpc>
              <a:spcBef>
                <a:spcPts val="601"/>
              </a:spcBef>
              <a:buClr>
                <a:srgbClr val="b13f9a"/>
              </a:buClr>
              <a:buSzPct val="73000"/>
              <a:buFont typeface="Wingdings 2" charset="2"/>
              <a:buChar char=""/>
            </a:pPr>
            <a:r>
              <a:rPr b="0" lang="en-US" sz="2600" spc="-1" strike="noStrike">
                <a:solidFill>
                  <a:srgbClr val="000000"/>
                </a:solidFill>
                <a:latin typeface="Times New Roman"/>
              </a:rPr>
              <a:t>This project is based on audio and video transmission as well as reception. With the aid of this project, two or more students or faculties can chat in an Intranet with one another.</a:t>
            </a:r>
            <a:endParaRPr b="0" lang="en-US" sz="2600" spc="-1" strike="noStrike">
              <a:solidFill>
                <a:srgbClr val="000000"/>
              </a:solidFill>
              <a:latin typeface="Trebuchet MS"/>
            </a:endParaRPr>
          </a:p>
          <a:p>
            <a:pPr marL="274320" indent="-273960" algn="just">
              <a:lnSpc>
                <a:spcPct val="100000"/>
              </a:lnSpc>
              <a:spcBef>
                <a:spcPts val="601"/>
              </a:spcBef>
              <a:buClr>
                <a:srgbClr val="b13f9a"/>
              </a:buClr>
              <a:buSzPct val="73000"/>
              <a:buFont typeface="Wingdings 2" charset="2"/>
              <a:buChar char=""/>
            </a:pPr>
            <a:r>
              <a:rPr b="0" lang="en-US" sz="2600" spc="-1" strike="noStrike">
                <a:solidFill>
                  <a:srgbClr val="000000"/>
                </a:solidFill>
                <a:latin typeface="Times New Roman"/>
              </a:rPr>
              <a:t> </a:t>
            </a:r>
            <a:r>
              <a:rPr b="0" lang="en-US" sz="2600" spc="-1" strike="noStrike">
                <a:solidFill>
                  <a:srgbClr val="000000"/>
                </a:solidFill>
                <a:latin typeface="Times New Roman"/>
              </a:rPr>
              <a:t>Along with this, the option of video conferencing is also provided too to build the bridge between the students and faculties so that they can communicate irrespective of the location and time.</a:t>
            </a:r>
            <a:endParaRPr b="0" lang="en-US" sz="2600" spc="-1" strike="noStrike">
              <a:solidFill>
                <a:srgbClr val="000000"/>
              </a:solidFill>
              <a:latin typeface="Trebuchet MS"/>
            </a:endParaRPr>
          </a:p>
          <a:p>
            <a:pPr marL="274320" indent="-273960" algn="just">
              <a:lnSpc>
                <a:spcPct val="100000"/>
              </a:lnSpc>
              <a:spcBef>
                <a:spcPts val="601"/>
              </a:spcBef>
            </a:pPr>
            <a:endParaRPr b="0" lang="en-US" sz="2600" spc="-1" strike="noStrike">
              <a:solidFill>
                <a:srgbClr val="000000"/>
              </a:solidFill>
              <a:latin typeface="Trebuchet MS"/>
            </a:endParaRPr>
          </a:p>
          <a:p>
            <a:pPr marL="274320" indent="-273960" algn="just">
              <a:lnSpc>
                <a:spcPct val="100000"/>
              </a:lnSpc>
              <a:spcBef>
                <a:spcPts val="601"/>
              </a:spcBef>
              <a:buClr>
                <a:srgbClr val="b13f9a"/>
              </a:buClr>
              <a:buSzPct val="73000"/>
              <a:buFont typeface="Wingdings 2" charset="2"/>
              <a:buChar char=""/>
            </a:pPr>
            <a:r>
              <a:rPr b="0" lang="en-US" sz="2600" spc="-1" strike="noStrike">
                <a:solidFill>
                  <a:srgbClr val="000000"/>
                </a:solidFill>
                <a:latin typeface="Times New Roman"/>
              </a:rPr>
              <a:t> </a:t>
            </a:r>
            <a:r>
              <a:rPr b="0" lang="en-US" sz="2600" spc="-1" strike="noStrike">
                <a:solidFill>
                  <a:srgbClr val="000000"/>
                </a:solidFill>
                <a:latin typeface="Times New Roman"/>
              </a:rPr>
              <a:t>Emphasis is given on the problem statement and the project is designed around it.. </a:t>
            </a:r>
            <a:endParaRPr b="0" lang="en-US" sz="2600" spc="-1" strike="noStrike">
              <a:solidFill>
                <a:srgbClr val="000000"/>
              </a:solidFill>
              <a:latin typeface="Trebuchet MS"/>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457200" y="320040"/>
            <a:ext cx="7238520" cy="1142640"/>
          </a:xfrm>
          <a:prstGeom prst="rect">
            <a:avLst/>
          </a:prstGeom>
          <a:noFill/>
          <a:ln>
            <a:noFill/>
          </a:ln>
        </p:spPr>
        <p:txBody>
          <a:bodyPr lIns="45720" rIns="45720" tIns="0" bIns="0" anchor="b">
            <a:normAutofit/>
          </a:bodyPr>
          <a:p>
            <a:pPr>
              <a:lnSpc>
                <a:spcPct val="100000"/>
              </a:lnSpc>
            </a:pPr>
            <a:r>
              <a:rPr b="1" i="1" lang="en-US" sz="4400" spc="-1" strike="noStrike" u="sng" cap="all">
                <a:solidFill>
                  <a:srgbClr val="fdf2e8"/>
                </a:solidFill>
                <a:uFillTx/>
                <a:latin typeface="Times New Roman"/>
              </a:rPr>
              <a:t>Problem STATEMENT:</a:t>
            </a:r>
            <a:endParaRPr b="0" lang="en-US" sz="4400" spc="-1" strike="noStrike">
              <a:solidFill>
                <a:srgbClr val="000000"/>
              </a:solidFill>
              <a:latin typeface="Trebuchet MS"/>
            </a:endParaRPr>
          </a:p>
        </p:txBody>
      </p:sp>
      <p:sp>
        <p:nvSpPr>
          <p:cNvPr id="93" name="TextShape 2"/>
          <p:cNvSpPr txBox="1"/>
          <p:nvPr/>
        </p:nvSpPr>
        <p:spPr>
          <a:xfrm>
            <a:off x="457200" y="1609560"/>
            <a:ext cx="7238520" cy="4845960"/>
          </a:xfrm>
          <a:prstGeom prst="rect">
            <a:avLst/>
          </a:prstGeom>
          <a:noFill/>
          <a:ln>
            <a:noFill/>
          </a:ln>
        </p:spPr>
        <p:txBody>
          <a:bodyPr lIns="90000" rIns="90000" tIns="45000" bIns="45000">
            <a:normAutofit/>
          </a:bodyPr>
          <a:p>
            <a:pPr marL="274320" indent="-273960" algn="just">
              <a:lnSpc>
                <a:spcPct val="100000"/>
              </a:lnSpc>
              <a:spcBef>
                <a:spcPts val="601"/>
              </a:spcBef>
              <a:buClr>
                <a:srgbClr val="b13f9a"/>
              </a:buClr>
              <a:buSzPct val="73000"/>
              <a:buFont typeface="Wingdings 2" charset="2"/>
              <a:buChar char=""/>
            </a:pPr>
            <a:r>
              <a:rPr b="0" lang="en-US" sz="2000" spc="-1" strike="noStrike">
                <a:solidFill>
                  <a:srgbClr val="000000"/>
                </a:solidFill>
                <a:latin typeface="Times New Roman"/>
              </a:rPr>
              <a:t>It is not economical and practical in this high-tech century that the students and professors of our university spread over to meet together for sessions, seminars, personal developments programs etc. as extensive travelling will lead to wasting of valuable times. </a:t>
            </a:r>
            <a:endParaRPr b="0" lang="en-US" sz="2000" spc="-1" strike="noStrike">
              <a:solidFill>
                <a:srgbClr val="000000"/>
              </a:solidFill>
              <a:latin typeface="Trebuchet MS"/>
            </a:endParaRPr>
          </a:p>
          <a:p>
            <a:pPr marL="274320" indent="-273960" algn="just">
              <a:lnSpc>
                <a:spcPct val="100000"/>
              </a:lnSpc>
              <a:spcBef>
                <a:spcPts val="601"/>
              </a:spcBef>
            </a:pPr>
            <a:endParaRPr b="0" lang="en-US" sz="2000" spc="-1" strike="noStrike">
              <a:solidFill>
                <a:srgbClr val="000000"/>
              </a:solidFill>
              <a:latin typeface="Trebuchet MS"/>
            </a:endParaRPr>
          </a:p>
          <a:p>
            <a:pPr marL="274320" indent="-273960" algn="just">
              <a:lnSpc>
                <a:spcPct val="100000"/>
              </a:lnSpc>
              <a:spcBef>
                <a:spcPts val="601"/>
              </a:spcBef>
              <a:buClr>
                <a:srgbClr val="b13f9a"/>
              </a:buClr>
              <a:buSzPct val="73000"/>
              <a:buFont typeface="Wingdings 2" charset="2"/>
              <a:buChar char=""/>
            </a:pPr>
            <a:r>
              <a:rPr b="0" lang="en-US" sz="2000" spc="-1" strike="noStrike">
                <a:solidFill>
                  <a:srgbClr val="000000"/>
                </a:solidFill>
                <a:latin typeface="Times New Roman"/>
              </a:rPr>
              <a:t>We need to unite students irrespective of locations, travelling, time-limits. </a:t>
            </a:r>
            <a:endParaRPr b="0" lang="en-US" sz="2000" spc="-1" strike="noStrike">
              <a:solidFill>
                <a:srgbClr val="000000"/>
              </a:solidFill>
              <a:latin typeface="Trebuchet MS"/>
            </a:endParaRPr>
          </a:p>
          <a:p>
            <a:pPr algn="just">
              <a:lnSpc>
                <a:spcPct val="100000"/>
              </a:lnSpc>
              <a:spcBef>
                <a:spcPts val="601"/>
              </a:spcBef>
            </a:pPr>
            <a:endParaRPr b="0" lang="en-US" sz="2000" spc="-1" strike="noStrike">
              <a:solidFill>
                <a:srgbClr val="000000"/>
              </a:solidFill>
              <a:latin typeface="Trebuchet MS"/>
            </a:endParaRPr>
          </a:p>
          <a:p>
            <a:pPr marL="274320" indent="-273960" algn="just">
              <a:lnSpc>
                <a:spcPct val="100000"/>
              </a:lnSpc>
              <a:spcBef>
                <a:spcPts val="601"/>
              </a:spcBef>
              <a:buClr>
                <a:srgbClr val="b13f9a"/>
              </a:buClr>
              <a:buSzPct val="73000"/>
              <a:buFont typeface="Wingdings 2" charset="2"/>
              <a:buChar char=""/>
            </a:pPr>
            <a:r>
              <a:rPr b="0" lang="en-US" sz="2000" spc="-1" strike="noStrike">
                <a:solidFill>
                  <a:srgbClr val="000000"/>
                </a:solidFill>
                <a:latin typeface="Times New Roman"/>
              </a:rPr>
              <a:t>Our solution must provide an enriched environment for collaboration and discussion among the students and faculty. </a:t>
            </a:r>
            <a:endParaRPr b="0" lang="en-US" sz="2000" spc="-1" strike="noStrike">
              <a:solidFill>
                <a:srgbClr val="000000"/>
              </a:solidFill>
              <a:latin typeface="Trebuchet MS"/>
            </a:endParaRPr>
          </a:p>
          <a:p>
            <a:pPr algn="just">
              <a:lnSpc>
                <a:spcPct val="100000"/>
              </a:lnSpc>
              <a:spcBef>
                <a:spcPts val="601"/>
              </a:spcBef>
            </a:pPr>
            <a:endParaRPr b="0" lang="en-US" sz="2000" spc="-1" strike="noStrike">
              <a:solidFill>
                <a:srgbClr val="000000"/>
              </a:solidFill>
              <a:latin typeface="Trebuchet MS"/>
            </a:endParaRPr>
          </a:p>
          <a:p>
            <a:pPr marL="274320" indent="-273960" algn="just">
              <a:lnSpc>
                <a:spcPct val="100000"/>
              </a:lnSpc>
              <a:spcBef>
                <a:spcPts val="601"/>
              </a:spcBef>
              <a:buClr>
                <a:srgbClr val="b13f9a"/>
              </a:buClr>
              <a:buSzPct val="73000"/>
              <a:buFont typeface="Wingdings 2" charset="2"/>
              <a:buChar char=""/>
            </a:pPr>
            <a:r>
              <a:rPr b="0" lang="en-US" sz="2000" spc="-1" strike="noStrike">
                <a:solidFill>
                  <a:srgbClr val="000000"/>
                </a:solidFill>
                <a:latin typeface="Times New Roman"/>
              </a:rPr>
              <a:t>Queries need to be solved by the teachers after college hours. And visiting the professors every time for a small query might lead to problems like time and work management.</a:t>
            </a:r>
            <a:endParaRPr b="0" lang="en-US" sz="2000" spc="-1" strike="noStrike">
              <a:solidFill>
                <a:srgbClr val="000000"/>
              </a:solidFill>
              <a:latin typeface="Trebuchet MS"/>
            </a:endParaRPr>
          </a:p>
          <a:p>
            <a:pPr algn="just">
              <a:lnSpc>
                <a:spcPct val="100000"/>
              </a:lnSpc>
              <a:spcBef>
                <a:spcPts val="601"/>
              </a:spcBef>
            </a:pPr>
            <a:endParaRPr b="0" lang="en-US" sz="2000" spc="-1" strike="noStrike">
              <a:solidFill>
                <a:srgbClr val="000000"/>
              </a:solidFill>
              <a:latin typeface="Trebuchet MS"/>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457200" y="320040"/>
            <a:ext cx="7238520" cy="1142640"/>
          </a:xfrm>
          <a:prstGeom prst="rect">
            <a:avLst/>
          </a:prstGeom>
          <a:noFill/>
          <a:ln>
            <a:noFill/>
          </a:ln>
        </p:spPr>
        <p:txBody>
          <a:bodyPr lIns="45720" rIns="45720" tIns="0" bIns="0" anchor="b">
            <a:normAutofit/>
          </a:bodyPr>
          <a:p>
            <a:pPr>
              <a:lnSpc>
                <a:spcPct val="100000"/>
              </a:lnSpc>
            </a:pPr>
            <a:r>
              <a:rPr b="1" i="1" lang="en-US" sz="4400" spc="-1" strike="noStrike" u="sng" cap="all">
                <a:solidFill>
                  <a:srgbClr val="fdf2e8"/>
                </a:solidFill>
                <a:uFillTx/>
                <a:latin typeface="Times New Roman"/>
              </a:rPr>
              <a:t>OBJECTIVE:</a:t>
            </a:r>
            <a:endParaRPr b="0" lang="en-US" sz="4400" spc="-1" strike="noStrike">
              <a:solidFill>
                <a:srgbClr val="000000"/>
              </a:solidFill>
              <a:latin typeface="Trebuchet MS"/>
            </a:endParaRPr>
          </a:p>
        </p:txBody>
      </p:sp>
      <p:sp>
        <p:nvSpPr>
          <p:cNvPr id="95" name="TextShape 2"/>
          <p:cNvSpPr txBox="1"/>
          <p:nvPr/>
        </p:nvSpPr>
        <p:spPr>
          <a:xfrm>
            <a:off x="457200" y="1609560"/>
            <a:ext cx="7238520" cy="4845960"/>
          </a:xfrm>
          <a:prstGeom prst="rect">
            <a:avLst/>
          </a:prstGeom>
          <a:noFill/>
          <a:ln>
            <a:noFill/>
          </a:ln>
        </p:spPr>
        <p:txBody>
          <a:bodyPr lIns="90000" rIns="90000" tIns="45000" bIns="45000"/>
          <a:p>
            <a:pPr marL="274320" indent="-273960" algn="just">
              <a:lnSpc>
                <a:spcPct val="100000"/>
              </a:lnSpc>
              <a:spcBef>
                <a:spcPts val="601"/>
              </a:spcBef>
              <a:buClr>
                <a:srgbClr val="b13f9a"/>
              </a:buClr>
              <a:buSzPct val="73000"/>
              <a:buFont typeface="Wingdings 2" charset="2"/>
              <a:buChar char=""/>
            </a:pPr>
            <a:r>
              <a:rPr b="0" lang="en-US" sz="2600" spc="-1" strike="noStrike">
                <a:solidFill>
                  <a:srgbClr val="000000"/>
                </a:solidFill>
                <a:latin typeface="Times New Roman"/>
              </a:rPr>
              <a:t>This </a:t>
            </a:r>
            <a:r>
              <a:rPr b="0" i="1" lang="en-US" sz="2600" spc="-1" strike="noStrike">
                <a:solidFill>
                  <a:srgbClr val="000000"/>
                </a:solidFill>
                <a:latin typeface="Times New Roman"/>
              </a:rPr>
              <a:t>project</a:t>
            </a:r>
            <a:r>
              <a:rPr b="0" lang="en-US" sz="2600" spc="-1" strike="noStrike">
                <a:solidFill>
                  <a:srgbClr val="000000"/>
                </a:solidFill>
                <a:latin typeface="Times New Roman"/>
              </a:rPr>
              <a:t> will be based on a client-server type of application which helps in communication between students and faculties within our university</a:t>
            </a:r>
            <a:r>
              <a:rPr b="0" lang="en-US" sz="2600" spc="-1" strike="noStrike">
                <a:solidFill>
                  <a:srgbClr val="000000"/>
                </a:solidFill>
                <a:latin typeface="Trebuchet MS"/>
              </a:rPr>
              <a:t>. </a:t>
            </a:r>
            <a:endParaRPr b="0" lang="en-US" sz="2600" spc="-1" strike="noStrike">
              <a:solidFill>
                <a:srgbClr val="000000"/>
              </a:solidFill>
              <a:latin typeface="Trebuchet MS"/>
            </a:endParaRPr>
          </a:p>
          <a:p>
            <a:pPr algn="just">
              <a:lnSpc>
                <a:spcPct val="100000"/>
              </a:lnSpc>
              <a:spcBef>
                <a:spcPts val="601"/>
              </a:spcBef>
            </a:pPr>
            <a:endParaRPr b="0" lang="en-US" sz="2600" spc="-1" strike="noStrike">
              <a:solidFill>
                <a:srgbClr val="000000"/>
              </a:solidFill>
              <a:latin typeface="Trebuchet MS"/>
            </a:endParaRPr>
          </a:p>
          <a:p>
            <a:pPr marL="274320" indent="-273960" algn="just">
              <a:lnSpc>
                <a:spcPct val="100000"/>
              </a:lnSpc>
              <a:spcBef>
                <a:spcPts val="601"/>
              </a:spcBef>
              <a:buClr>
                <a:srgbClr val="b13f9a"/>
              </a:buClr>
              <a:buSzPct val="73000"/>
              <a:buFont typeface="Wingdings 2" charset="2"/>
              <a:buChar char=""/>
            </a:pPr>
            <a:r>
              <a:rPr b="0" lang="en-US" sz="2600" spc="-1" strike="noStrike">
                <a:solidFill>
                  <a:srgbClr val="000000"/>
                </a:solidFill>
                <a:latin typeface="Times New Roman"/>
              </a:rPr>
              <a:t>The person who is from one network who desires to chat or hold a video conference with another person belonging to the other network, then he has to send a request to the server.</a:t>
            </a:r>
            <a:endParaRPr b="0" lang="en-US" sz="2600" spc="-1" strike="noStrike">
              <a:solidFill>
                <a:srgbClr val="000000"/>
              </a:solidFill>
              <a:latin typeface="Trebuchet MS"/>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457200" y="320040"/>
            <a:ext cx="7238520" cy="1142640"/>
          </a:xfrm>
          <a:prstGeom prst="rect">
            <a:avLst/>
          </a:prstGeom>
          <a:noFill/>
          <a:ln>
            <a:noFill/>
          </a:ln>
        </p:spPr>
        <p:txBody>
          <a:bodyPr lIns="45720" rIns="45720" tIns="0" bIns="0" anchor="b">
            <a:normAutofit/>
          </a:bodyPr>
          <a:p>
            <a:pPr>
              <a:lnSpc>
                <a:spcPct val="100000"/>
              </a:lnSpc>
            </a:pPr>
            <a:r>
              <a:rPr b="1" i="1" lang="en-US" sz="4400" spc="-1" strike="noStrike" u="sng" cap="all">
                <a:solidFill>
                  <a:srgbClr val="fdf2e8"/>
                </a:solidFill>
                <a:uFillTx/>
                <a:latin typeface="Times New Roman"/>
              </a:rPr>
              <a:t>MODULES:</a:t>
            </a:r>
            <a:endParaRPr b="0" lang="en-US" sz="4400" spc="-1" strike="noStrike">
              <a:solidFill>
                <a:srgbClr val="000000"/>
              </a:solidFill>
              <a:latin typeface="Trebuchet MS"/>
            </a:endParaRPr>
          </a:p>
        </p:txBody>
      </p:sp>
      <p:sp>
        <p:nvSpPr>
          <p:cNvPr id="97" name="TextShape 2"/>
          <p:cNvSpPr txBox="1"/>
          <p:nvPr/>
        </p:nvSpPr>
        <p:spPr>
          <a:xfrm>
            <a:off x="457200" y="1609560"/>
            <a:ext cx="7238520" cy="4845960"/>
          </a:xfrm>
          <a:prstGeom prst="rect">
            <a:avLst/>
          </a:prstGeom>
          <a:noFill/>
          <a:ln>
            <a:noFill/>
          </a:ln>
        </p:spPr>
        <p:txBody>
          <a:bodyPr lIns="90000" rIns="90000" tIns="45000" bIns="45000"/>
          <a:p>
            <a:pPr marL="274320" indent="-273960">
              <a:lnSpc>
                <a:spcPct val="100000"/>
              </a:lnSpc>
              <a:spcBef>
                <a:spcPts val="601"/>
              </a:spcBef>
              <a:buClr>
                <a:srgbClr val="b13f9a"/>
              </a:buClr>
              <a:buSzPct val="73000"/>
              <a:buFont typeface="Wingdings 2" charset="2"/>
              <a:buChar char=""/>
            </a:pPr>
            <a:r>
              <a:rPr b="1" lang="en-US" sz="2600" spc="-1" strike="noStrike">
                <a:solidFill>
                  <a:srgbClr val="000000"/>
                </a:solidFill>
                <a:latin typeface="Times New Roman"/>
              </a:rPr>
              <a:t>Registration of User</a:t>
            </a:r>
            <a:endParaRPr b="0" lang="en-US" sz="2600" spc="-1" strike="noStrike">
              <a:solidFill>
                <a:srgbClr val="000000"/>
              </a:solidFill>
              <a:latin typeface="Trebuchet MS"/>
            </a:endParaRPr>
          </a:p>
          <a:p>
            <a:pPr>
              <a:lnSpc>
                <a:spcPct val="100000"/>
              </a:lnSpc>
              <a:spcBef>
                <a:spcPts val="601"/>
              </a:spcBef>
            </a:pPr>
            <a:endParaRPr b="0" lang="en-US" sz="2600" spc="-1" strike="noStrike">
              <a:solidFill>
                <a:srgbClr val="000000"/>
              </a:solidFill>
              <a:latin typeface="Trebuchet MS"/>
            </a:endParaRPr>
          </a:p>
          <a:p>
            <a:pPr marL="274320" indent="-273960">
              <a:lnSpc>
                <a:spcPct val="100000"/>
              </a:lnSpc>
              <a:spcBef>
                <a:spcPts val="601"/>
              </a:spcBef>
              <a:buClr>
                <a:srgbClr val="b13f9a"/>
              </a:buClr>
              <a:buSzPct val="73000"/>
              <a:buFont typeface="Wingdings 2" charset="2"/>
              <a:buChar char=""/>
            </a:pPr>
            <a:r>
              <a:rPr b="1" lang="en-US" sz="2600" spc="-1" strike="noStrike">
                <a:solidFill>
                  <a:srgbClr val="000000"/>
                </a:solidFill>
                <a:latin typeface="Times New Roman"/>
              </a:rPr>
              <a:t>Approval of User</a:t>
            </a:r>
            <a:endParaRPr b="0" lang="en-US" sz="2600" spc="-1" strike="noStrike">
              <a:solidFill>
                <a:srgbClr val="000000"/>
              </a:solidFill>
              <a:latin typeface="Trebuchet MS"/>
            </a:endParaRPr>
          </a:p>
          <a:p>
            <a:pPr marL="274320" indent="-273960">
              <a:lnSpc>
                <a:spcPct val="100000"/>
              </a:lnSpc>
              <a:spcBef>
                <a:spcPts val="601"/>
              </a:spcBef>
            </a:pPr>
            <a:endParaRPr b="0" lang="en-US" sz="2600" spc="-1" strike="noStrike">
              <a:solidFill>
                <a:srgbClr val="000000"/>
              </a:solidFill>
              <a:latin typeface="Trebuchet MS"/>
            </a:endParaRPr>
          </a:p>
          <a:p>
            <a:pPr marL="274320" indent="-273960">
              <a:lnSpc>
                <a:spcPct val="100000"/>
              </a:lnSpc>
              <a:spcBef>
                <a:spcPts val="601"/>
              </a:spcBef>
              <a:buClr>
                <a:srgbClr val="b13f9a"/>
              </a:buClr>
              <a:buSzPct val="73000"/>
              <a:buFont typeface="Wingdings 2" charset="2"/>
              <a:buChar char=""/>
            </a:pPr>
            <a:r>
              <a:rPr b="1" lang="en-US" sz="2600" spc="-1" strike="noStrike">
                <a:solidFill>
                  <a:srgbClr val="000000"/>
                </a:solidFill>
                <a:latin typeface="Times New Roman"/>
              </a:rPr>
              <a:t>Video &amp; Audio Conferencing</a:t>
            </a:r>
            <a:endParaRPr b="0" lang="en-US" sz="2600" spc="-1" strike="noStrike">
              <a:solidFill>
                <a:srgbClr val="000000"/>
              </a:solidFill>
              <a:latin typeface="Trebuchet MS"/>
            </a:endParaRPr>
          </a:p>
          <a:p>
            <a:pPr>
              <a:lnSpc>
                <a:spcPct val="100000"/>
              </a:lnSpc>
              <a:spcBef>
                <a:spcPts val="601"/>
              </a:spcBef>
            </a:pPr>
            <a:endParaRPr b="0" lang="en-US" sz="2600" spc="-1" strike="noStrike">
              <a:solidFill>
                <a:srgbClr val="000000"/>
              </a:solidFill>
              <a:latin typeface="Trebuchet MS"/>
            </a:endParaRPr>
          </a:p>
          <a:p>
            <a:pPr marL="274320" indent="-273960">
              <a:lnSpc>
                <a:spcPct val="100000"/>
              </a:lnSpc>
              <a:spcBef>
                <a:spcPts val="601"/>
              </a:spcBef>
              <a:buClr>
                <a:srgbClr val="b13f9a"/>
              </a:buClr>
              <a:buSzPct val="73000"/>
              <a:buFont typeface="Wingdings 2" charset="2"/>
              <a:buChar char=""/>
            </a:pPr>
            <a:r>
              <a:rPr b="1" lang="en-US" sz="2600" spc="-1" strike="noStrike">
                <a:solidFill>
                  <a:srgbClr val="000000"/>
                </a:solidFill>
                <a:latin typeface="Times New Roman"/>
              </a:rPr>
              <a:t>Chatting and Instant Messaging</a:t>
            </a:r>
            <a:endParaRPr b="0" lang="en-US" sz="2600" spc="-1" strike="noStrike">
              <a:solidFill>
                <a:srgbClr val="000000"/>
              </a:solidFill>
              <a:latin typeface="Trebuchet MS"/>
            </a:endParaRPr>
          </a:p>
          <a:p>
            <a:pPr>
              <a:lnSpc>
                <a:spcPct val="100000"/>
              </a:lnSpc>
              <a:spcBef>
                <a:spcPts val="601"/>
              </a:spcBef>
            </a:pPr>
            <a:endParaRPr b="0" lang="en-US" sz="2600" spc="-1" strike="noStrike">
              <a:solidFill>
                <a:srgbClr val="000000"/>
              </a:solidFill>
              <a:latin typeface="Trebuchet MS"/>
            </a:endParaRPr>
          </a:p>
          <a:p>
            <a:pPr marL="274320" indent="-273960">
              <a:lnSpc>
                <a:spcPct val="100000"/>
              </a:lnSpc>
              <a:spcBef>
                <a:spcPts val="601"/>
              </a:spcBef>
              <a:buClr>
                <a:srgbClr val="b13f9a"/>
              </a:buClr>
              <a:buSzPct val="73000"/>
              <a:buFont typeface="Wingdings 2" charset="2"/>
              <a:buChar char=""/>
            </a:pPr>
            <a:r>
              <a:rPr b="1" lang="en-US" sz="2600" spc="-1" strike="noStrike">
                <a:solidFill>
                  <a:srgbClr val="000000"/>
                </a:solidFill>
                <a:latin typeface="Times New Roman"/>
              </a:rPr>
              <a:t>Security System</a:t>
            </a:r>
            <a:endParaRPr b="0" lang="en-US" sz="2600" spc="-1" strike="noStrike">
              <a:solidFill>
                <a:srgbClr val="000000"/>
              </a:solidFill>
              <a:latin typeface="Trebuchet MS"/>
            </a:endParaRPr>
          </a:p>
          <a:p>
            <a:pPr>
              <a:lnSpc>
                <a:spcPct val="100000"/>
              </a:lnSpc>
              <a:spcBef>
                <a:spcPts val="601"/>
              </a:spcBef>
            </a:pPr>
            <a:endParaRPr b="0" lang="en-US" sz="2600" spc="-1" strike="noStrike">
              <a:solidFill>
                <a:srgbClr val="000000"/>
              </a:solidFill>
              <a:latin typeface="Trebuchet MS"/>
            </a:endParaRPr>
          </a:p>
          <a:p>
            <a:pPr>
              <a:lnSpc>
                <a:spcPct val="100000"/>
              </a:lnSpc>
              <a:spcBef>
                <a:spcPts val="601"/>
              </a:spcBef>
            </a:pPr>
            <a:endParaRPr b="0" lang="en-US" sz="2600" spc="-1" strike="noStrike">
              <a:solidFill>
                <a:srgbClr val="000000"/>
              </a:solidFill>
              <a:latin typeface="Trebuchet MS"/>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457200" y="320040"/>
            <a:ext cx="7238520" cy="1142640"/>
          </a:xfrm>
          <a:prstGeom prst="rect">
            <a:avLst/>
          </a:prstGeom>
          <a:noFill/>
          <a:ln>
            <a:noFill/>
          </a:ln>
        </p:spPr>
        <p:txBody>
          <a:bodyPr lIns="45720" rIns="45720" tIns="0" bIns="0" anchor="b">
            <a:normAutofit/>
          </a:bodyPr>
          <a:p>
            <a:pPr>
              <a:lnSpc>
                <a:spcPct val="100000"/>
              </a:lnSpc>
            </a:pPr>
            <a:r>
              <a:rPr b="1" i="1" lang="en-US" sz="4400" spc="-1" strike="noStrike" u="sng" cap="all">
                <a:solidFill>
                  <a:srgbClr val="fdf2e8"/>
                </a:solidFill>
                <a:uFillTx/>
                <a:latin typeface="Times New Roman"/>
              </a:rPr>
              <a:t>Description;</a:t>
            </a:r>
            <a:endParaRPr b="0" lang="en-US" sz="4400" spc="-1" strike="noStrike">
              <a:solidFill>
                <a:srgbClr val="000000"/>
              </a:solidFill>
              <a:latin typeface="Trebuchet MS"/>
            </a:endParaRPr>
          </a:p>
        </p:txBody>
      </p:sp>
      <p:sp>
        <p:nvSpPr>
          <p:cNvPr id="99" name="TextShape 2"/>
          <p:cNvSpPr txBox="1"/>
          <p:nvPr/>
        </p:nvSpPr>
        <p:spPr>
          <a:xfrm>
            <a:off x="457200" y="1609560"/>
            <a:ext cx="7238520" cy="4845960"/>
          </a:xfrm>
          <a:prstGeom prst="rect">
            <a:avLst/>
          </a:prstGeom>
          <a:noFill/>
          <a:ln>
            <a:noFill/>
          </a:ln>
        </p:spPr>
        <p:txBody>
          <a:bodyPr lIns="90000" rIns="90000" tIns="45000" bIns="45000">
            <a:normAutofit/>
          </a:bodyPr>
          <a:p>
            <a:pPr marL="274320" indent="-273960">
              <a:lnSpc>
                <a:spcPct val="100000"/>
              </a:lnSpc>
              <a:spcBef>
                <a:spcPts val="601"/>
              </a:spcBef>
              <a:buClr>
                <a:srgbClr val="b13f9a"/>
              </a:buClr>
              <a:buSzPct val="73000"/>
              <a:buFont typeface="Wingdings 2" charset="2"/>
              <a:buChar char=""/>
            </a:pPr>
            <a:r>
              <a:rPr b="1" lang="en-US" sz="2600" spc="-1" strike="noStrike">
                <a:solidFill>
                  <a:srgbClr val="000000"/>
                </a:solidFill>
                <a:latin typeface="Times New Roman"/>
              </a:rPr>
              <a:t>Registration of User:</a:t>
            </a:r>
            <a:endParaRPr b="0" lang="en-US" sz="2600" spc="-1" strike="noStrike">
              <a:solidFill>
                <a:srgbClr val="000000"/>
              </a:solidFill>
              <a:latin typeface="Trebuchet MS"/>
            </a:endParaRPr>
          </a:p>
          <a:p>
            <a:pPr lvl="1" marL="521280" indent="-228240" algn="just">
              <a:lnSpc>
                <a:spcPct val="100000"/>
              </a:lnSpc>
              <a:spcBef>
                <a:spcPts val="499"/>
              </a:spcBef>
              <a:buClr>
                <a:srgbClr val="f9b639"/>
              </a:buClr>
              <a:buSzPct val="80000"/>
              <a:buFont typeface="Wingdings 2" charset="2"/>
              <a:buChar char=""/>
            </a:pPr>
            <a:r>
              <a:rPr b="0" lang="en-US" sz="2300" spc="-1" strike="noStrike">
                <a:solidFill>
                  <a:srgbClr val="000000"/>
                </a:solidFill>
                <a:latin typeface="Times New Roman"/>
              </a:rPr>
              <a:t>Here users and presenters are required to be registered through online submission.</a:t>
            </a:r>
            <a:endParaRPr b="0" lang="en-US" sz="2300" spc="-1" strike="noStrike">
              <a:solidFill>
                <a:srgbClr val="000000"/>
              </a:solidFill>
              <a:latin typeface="Trebuchet MS"/>
            </a:endParaRPr>
          </a:p>
          <a:p>
            <a:pPr marL="521280" indent="-228240" algn="just">
              <a:lnSpc>
                <a:spcPct val="100000"/>
              </a:lnSpc>
              <a:spcBef>
                <a:spcPts val="499"/>
              </a:spcBef>
            </a:pPr>
            <a:endParaRPr b="0" lang="en-US" sz="2300" spc="-1" strike="noStrike">
              <a:solidFill>
                <a:srgbClr val="000000"/>
              </a:solidFill>
              <a:latin typeface="Trebuchet MS"/>
            </a:endParaRPr>
          </a:p>
          <a:p>
            <a:pPr marL="521280" indent="-228240" algn="just">
              <a:lnSpc>
                <a:spcPct val="100000"/>
              </a:lnSpc>
              <a:spcBef>
                <a:spcPts val="499"/>
              </a:spcBef>
            </a:pPr>
            <a:endParaRPr b="0" lang="en-US" sz="2300" spc="-1" strike="noStrike">
              <a:solidFill>
                <a:srgbClr val="000000"/>
              </a:solidFill>
              <a:latin typeface="Trebuchet MS"/>
            </a:endParaRPr>
          </a:p>
          <a:p>
            <a:pPr marL="274320" indent="-273960" algn="just">
              <a:lnSpc>
                <a:spcPct val="100000"/>
              </a:lnSpc>
              <a:spcBef>
                <a:spcPts val="601"/>
              </a:spcBef>
              <a:buClr>
                <a:srgbClr val="b13f9a"/>
              </a:buClr>
              <a:buSzPct val="73000"/>
              <a:buFont typeface="Wingdings 2" charset="2"/>
              <a:buChar char=""/>
            </a:pPr>
            <a:r>
              <a:rPr b="1" lang="en-US" sz="2600" spc="-1" strike="noStrike">
                <a:solidFill>
                  <a:srgbClr val="000000"/>
                </a:solidFill>
                <a:latin typeface="Times New Roman"/>
              </a:rPr>
              <a:t>Approval of User:</a:t>
            </a:r>
            <a:endParaRPr b="0" lang="en-US" sz="2600" spc="-1" strike="noStrike">
              <a:solidFill>
                <a:srgbClr val="000000"/>
              </a:solidFill>
              <a:latin typeface="Trebuchet MS"/>
            </a:endParaRPr>
          </a:p>
          <a:p>
            <a:pPr lvl="1" marL="521280" indent="-228240" algn="just">
              <a:lnSpc>
                <a:spcPct val="100000"/>
              </a:lnSpc>
              <a:spcBef>
                <a:spcPts val="499"/>
              </a:spcBef>
              <a:buClr>
                <a:srgbClr val="f9b639"/>
              </a:buClr>
              <a:buSzPct val="80000"/>
              <a:buFont typeface="Wingdings 2" charset="2"/>
              <a:buChar char=""/>
            </a:pPr>
            <a:r>
              <a:rPr b="0" lang="en-US" sz="2300" spc="-1" strike="noStrike">
                <a:solidFill>
                  <a:srgbClr val="000000"/>
                </a:solidFill>
                <a:latin typeface="Times New Roman"/>
              </a:rPr>
              <a:t>Here users credential to be verified and approved by the administrator. So that user can send request and can attend the audio &amp; video conference.</a:t>
            </a:r>
            <a:endParaRPr b="0" lang="en-US" sz="2300" spc="-1" strike="noStrike">
              <a:solidFill>
                <a:srgbClr val="000000"/>
              </a:solidFill>
              <a:latin typeface="Trebuchet MS"/>
            </a:endParaRPr>
          </a:p>
          <a:p>
            <a:endParaRPr b="0" lang="en-US" sz="2300" spc="-1" strike="noStrike">
              <a:solidFill>
                <a:srgbClr val="000000"/>
              </a:solidFill>
              <a:latin typeface="Trebuchet MS"/>
            </a:endParaRPr>
          </a:p>
          <a:p>
            <a:endParaRPr b="0" lang="en-US" sz="2300" spc="-1" strike="noStrike">
              <a:solidFill>
                <a:srgbClr val="000000"/>
              </a:solidFill>
              <a:latin typeface="Trebuchet MS"/>
            </a:endParaRPr>
          </a:p>
          <a:p>
            <a:pPr>
              <a:lnSpc>
                <a:spcPct val="100000"/>
              </a:lnSpc>
              <a:spcBef>
                <a:spcPts val="601"/>
              </a:spcBef>
            </a:pPr>
            <a:endParaRPr b="0" lang="en-US" sz="2300" spc="-1" strike="noStrike">
              <a:solidFill>
                <a:srgbClr val="000000"/>
              </a:solidFill>
              <a:latin typeface="Trebuchet MS"/>
            </a:endParaRPr>
          </a:p>
          <a:p>
            <a:endParaRPr b="0" lang="en-US" sz="2300" spc="-1" strike="noStrike">
              <a:solidFill>
                <a:srgbClr val="000000"/>
              </a:solidFill>
              <a:latin typeface="Trebuchet MS"/>
            </a:endParaRPr>
          </a:p>
          <a:p>
            <a:endParaRPr b="0" lang="en-US" sz="2300" spc="-1" strike="noStrike">
              <a:solidFill>
                <a:srgbClr val="000000"/>
              </a:solidFill>
              <a:latin typeface="Trebuchet MS"/>
            </a:endParaRPr>
          </a:p>
          <a:p>
            <a:pPr>
              <a:lnSpc>
                <a:spcPct val="100000"/>
              </a:lnSpc>
              <a:spcBef>
                <a:spcPts val="601"/>
              </a:spcBef>
            </a:pPr>
            <a:endParaRPr b="0" lang="en-US" sz="2300" spc="-1" strike="noStrike">
              <a:solidFill>
                <a:srgbClr val="000000"/>
              </a:solidFill>
              <a:latin typeface="Trebuchet MS"/>
            </a:endParaRPr>
          </a:p>
          <a:p>
            <a:pPr marL="521280" indent="-228240">
              <a:lnSpc>
                <a:spcPct val="100000"/>
              </a:lnSpc>
              <a:spcBef>
                <a:spcPts val="499"/>
              </a:spcBef>
            </a:pPr>
            <a:endParaRPr b="0" lang="en-US" sz="2300" spc="-1" strike="noStrike">
              <a:solidFill>
                <a:srgbClr val="000000"/>
              </a:solidFill>
              <a:latin typeface="Trebuchet MS"/>
            </a:endParaRPr>
          </a:p>
          <a:p>
            <a:pPr>
              <a:lnSpc>
                <a:spcPct val="100000"/>
              </a:lnSpc>
              <a:spcBef>
                <a:spcPts val="601"/>
              </a:spcBef>
            </a:pPr>
            <a:endParaRPr b="0" lang="en-US" sz="2300" spc="-1" strike="noStrike">
              <a:solidFill>
                <a:srgbClr val="000000"/>
              </a:solidFill>
              <a:latin typeface="Trebuchet MS"/>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304920" y="685800"/>
            <a:ext cx="7391160" cy="5769720"/>
          </a:xfrm>
          <a:prstGeom prst="rect">
            <a:avLst/>
          </a:prstGeom>
          <a:noFill/>
          <a:ln>
            <a:noFill/>
          </a:ln>
        </p:spPr>
        <p:txBody>
          <a:bodyPr lIns="90000" rIns="90000" tIns="45000" bIns="45000">
            <a:normAutofit/>
          </a:bodyPr>
          <a:p>
            <a:pPr marL="274320" indent="-273960" algn="just">
              <a:lnSpc>
                <a:spcPct val="100000"/>
              </a:lnSpc>
              <a:spcBef>
                <a:spcPts val="601"/>
              </a:spcBef>
              <a:buClr>
                <a:srgbClr val="b13f9a"/>
              </a:buClr>
              <a:buSzPct val="73000"/>
              <a:buFont typeface="Wingdings 2" charset="2"/>
              <a:buChar char=""/>
            </a:pPr>
            <a:r>
              <a:rPr b="1" lang="en-US" sz="2600" spc="-1" strike="noStrike">
                <a:solidFill>
                  <a:srgbClr val="000000"/>
                </a:solidFill>
                <a:latin typeface="Trebuchet MS"/>
              </a:rPr>
              <a:t>Video &amp; Audio Conferencing:</a:t>
            </a:r>
            <a:endParaRPr b="0" lang="en-US" sz="2600" spc="-1" strike="noStrike">
              <a:solidFill>
                <a:srgbClr val="000000"/>
              </a:solidFill>
              <a:latin typeface="Trebuchet MS"/>
            </a:endParaRPr>
          </a:p>
          <a:p>
            <a:pPr lvl="1" marL="521280" indent="-228240" algn="just">
              <a:lnSpc>
                <a:spcPct val="100000"/>
              </a:lnSpc>
              <a:spcBef>
                <a:spcPts val="499"/>
              </a:spcBef>
              <a:buClr>
                <a:srgbClr val="f9b639"/>
              </a:buClr>
              <a:buSzPct val="80000"/>
              <a:buFont typeface="Wingdings 2" charset="2"/>
              <a:buChar char=""/>
            </a:pPr>
            <a:r>
              <a:rPr b="0" lang="en-US" sz="2300" spc="-1" strike="noStrike">
                <a:solidFill>
                  <a:srgbClr val="000000"/>
                </a:solidFill>
                <a:latin typeface="Trebuchet MS"/>
              </a:rPr>
              <a:t>Video conferencing is the ability to use a live video stream obtained from a PC camera that streams through the network to all of the registered members in the on-line sessions who have Video Conferencing enabled would receive the video stream in real time on their computer. This enables members to see one another as they are participating in an online session</a:t>
            </a:r>
            <a:r>
              <a:rPr b="0" lang="en-US" sz="2300" spc="-1" strike="noStrike">
                <a:solidFill>
                  <a:srgbClr val="6f6f6f"/>
                </a:solidFill>
                <a:latin typeface="Trebuchet MS"/>
              </a:rPr>
              <a:t>. </a:t>
            </a:r>
            <a:endParaRPr b="0" lang="en-US" sz="2300" spc="-1" strike="noStrike">
              <a:solidFill>
                <a:srgbClr val="000000"/>
              </a:solidFill>
              <a:latin typeface="Trebuchet MS"/>
            </a:endParaRPr>
          </a:p>
          <a:p>
            <a:pPr algn="just">
              <a:lnSpc>
                <a:spcPct val="100000"/>
              </a:lnSpc>
              <a:spcBef>
                <a:spcPts val="601"/>
              </a:spcBef>
            </a:pPr>
            <a:endParaRPr b="0" lang="en-US" sz="2300" spc="-1" strike="noStrike">
              <a:solidFill>
                <a:srgbClr val="000000"/>
              </a:solidFill>
              <a:latin typeface="Trebuchet MS"/>
            </a:endParaRPr>
          </a:p>
          <a:p>
            <a:pPr marL="274320" indent="-273960" algn="just">
              <a:lnSpc>
                <a:spcPct val="100000"/>
              </a:lnSpc>
              <a:spcBef>
                <a:spcPts val="601"/>
              </a:spcBef>
              <a:buClr>
                <a:srgbClr val="b13f9a"/>
              </a:buClr>
              <a:buSzPct val="73000"/>
              <a:buFont typeface="Wingdings 2" charset="2"/>
              <a:buChar char=""/>
            </a:pPr>
            <a:r>
              <a:rPr b="1" lang="en-US" sz="2600" spc="-1" strike="noStrike">
                <a:solidFill>
                  <a:srgbClr val="000000"/>
                </a:solidFill>
                <a:latin typeface="Trebuchet MS"/>
              </a:rPr>
              <a:t>Chatting and Instant Messaging:</a:t>
            </a:r>
            <a:endParaRPr b="0" lang="en-US" sz="2600" spc="-1" strike="noStrike">
              <a:solidFill>
                <a:srgbClr val="000000"/>
              </a:solidFill>
              <a:latin typeface="Trebuchet MS"/>
            </a:endParaRPr>
          </a:p>
          <a:p>
            <a:pPr lvl="1" marL="521280" indent="-228240" algn="just">
              <a:lnSpc>
                <a:spcPct val="100000"/>
              </a:lnSpc>
              <a:spcBef>
                <a:spcPts val="499"/>
              </a:spcBef>
              <a:buClr>
                <a:srgbClr val="f9b639"/>
              </a:buClr>
              <a:buSzPct val="80000"/>
              <a:buFont typeface="Wingdings 2" charset="2"/>
              <a:buChar char=""/>
            </a:pPr>
            <a:r>
              <a:rPr b="0" lang="en-US" sz="2300" spc="-1" strike="noStrike">
                <a:solidFill>
                  <a:srgbClr val="000000"/>
                </a:solidFill>
                <a:latin typeface="Trebuchet MS"/>
              </a:rPr>
              <a:t>Chat module is a simple object which receives and sends simple text to and from other users simultaneously.</a:t>
            </a:r>
            <a:endParaRPr b="0" lang="en-US" sz="2300" spc="-1" strike="noStrike">
              <a:solidFill>
                <a:srgbClr val="000000"/>
              </a:solidFill>
              <a:latin typeface="Trebuchet MS"/>
            </a:endParaRPr>
          </a:p>
          <a:p>
            <a:pPr marL="274320" indent="-273960" algn="just">
              <a:lnSpc>
                <a:spcPct val="100000"/>
              </a:lnSpc>
              <a:spcBef>
                <a:spcPts val="601"/>
              </a:spcBef>
            </a:pPr>
            <a:r>
              <a:rPr b="0" lang="en-US" sz="2600" spc="-1" strike="noStrike">
                <a:solidFill>
                  <a:srgbClr val="000000"/>
                </a:solidFill>
                <a:latin typeface="Trebuchet MS"/>
              </a:rPr>
              <a:t>	</a:t>
            </a:r>
            <a:r>
              <a:rPr b="0" lang="en-US" sz="2600" spc="-1" strike="noStrike">
                <a:solidFill>
                  <a:srgbClr val="000000"/>
                </a:solidFill>
                <a:latin typeface="Trebuchet MS"/>
              </a:rPr>
              <a:t>	</a:t>
            </a:r>
            <a:endParaRPr b="0" lang="en-US" sz="2600" spc="-1" strike="noStrike">
              <a:solidFill>
                <a:srgbClr val="000000"/>
              </a:solidFill>
              <a:latin typeface="Trebuchet MS"/>
            </a:endParaRPr>
          </a:p>
          <a:p>
            <a:pPr marL="274320" indent="-273960" algn="just">
              <a:lnSpc>
                <a:spcPct val="100000"/>
              </a:lnSpc>
              <a:spcBef>
                <a:spcPts val="601"/>
              </a:spcBef>
              <a:buClr>
                <a:srgbClr val="b13f9a"/>
              </a:buClr>
              <a:buSzPct val="73000"/>
              <a:buFont typeface="Wingdings 2" charset="2"/>
              <a:buChar char=""/>
            </a:pPr>
            <a:r>
              <a:rPr b="1" lang="en-US" sz="2600" spc="-1" strike="noStrike">
                <a:solidFill>
                  <a:srgbClr val="000000"/>
                </a:solidFill>
                <a:latin typeface="Trebuchet MS"/>
              </a:rPr>
              <a:t>Security System:</a:t>
            </a:r>
            <a:endParaRPr b="0" lang="en-US" sz="2600" spc="-1" strike="noStrike">
              <a:solidFill>
                <a:srgbClr val="000000"/>
              </a:solidFill>
              <a:latin typeface="Trebuchet MS"/>
            </a:endParaRPr>
          </a:p>
          <a:p>
            <a:pPr lvl="1" marL="521280" indent="-228240" algn="just">
              <a:lnSpc>
                <a:spcPct val="100000"/>
              </a:lnSpc>
              <a:spcBef>
                <a:spcPts val="499"/>
              </a:spcBef>
              <a:buClr>
                <a:srgbClr val="f9b639"/>
              </a:buClr>
              <a:buSzPct val="80000"/>
              <a:buFont typeface="Wingdings 2" charset="2"/>
              <a:buChar char=""/>
            </a:pPr>
            <a:r>
              <a:rPr b="0" lang="en-US" sz="2300" spc="-1" strike="noStrike">
                <a:solidFill>
                  <a:srgbClr val="000000"/>
                </a:solidFill>
                <a:latin typeface="Trebuchet MS"/>
              </a:rPr>
              <a:t>Every time user needs to be verified with its credential by the server. After getting logged-in, he or she will avail approved facilities</a:t>
            </a:r>
            <a:endParaRPr b="0" lang="en-US" sz="2300" spc="-1" strike="noStrike">
              <a:solidFill>
                <a:srgbClr val="000000"/>
              </a:solidFill>
              <a:latin typeface="Trebuchet MS"/>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457200" y="320040"/>
            <a:ext cx="7238520" cy="1142640"/>
          </a:xfrm>
          <a:prstGeom prst="rect">
            <a:avLst/>
          </a:prstGeom>
          <a:noFill/>
          <a:ln>
            <a:noFill/>
          </a:ln>
        </p:spPr>
        <p:txBody>
          <a:bodyPr lIns="45720" rIns="45720" tIns="0" bIns="0" anchor="b"/>
          <a:p>
            <a:pPr>
              <a:lnSpc>
                <a:spcPct val="100000"/>
              </a:lnSpc>
            </a:pPr>
            <a:r>
              <a:rPr b="1" lang="en-US" sz="3800" spc="-1" strike="noStrike" cap="all">
                <a:solidFill>
                  <a:srgbClr val="fdf2e8"/>
                </a:solidFill>
                <a:latin typeface="Trebuchet MS"/>
              </a:rPr>
              <a:t>Softwares used:</a:t>
            </a:r>
            <a:endParaRPr b="0" lang="en-US" sz="3800" spc="-1" strike="noStrike">
              <a:solidFill>
                <a:srgbClr val="000000"/>
              </a:solidFill>
              <a:latin typeface="Trebuchet MS"/>
            </a:endParaRPr>
          </a:p>
        </p:txBody>
      </p:sp>
      <p:sp>
        <p:nvSpPr>
          <p:cNvPr id="102" name="TextShape 2"/>
          <p:cNvSpPr txBox="1"/>
          <p:nvPr/>
        </p:nvSpPr>
        <p:spPr>
          <a:xfrm>
            <a:off x="457200" y="1609560"/>
            <a:ext cx="7238520" cy="4845960"/>
          </a:xfrm>
          <a:prstGeom prst="rect">
            <a:avLst/>
          </a:prstGeom>
          <a:noFill/>
          <a:ln>
            <a:noFill/>
          </a:ln>
        </p:spPr>
        <p:txBody>
          <a:bodyPr lIns="90000" rIns="90000" tIns="45000" bIns="45000"/>
          <a:p>
            <a:pPr marL="274320" indent="-273960">
              <a:lnSpc>
                <a:spcPct val="100000"/>
              </a:lnSpc>
              <a:spcBef>
                <a:spcPts val="601"/>
              </a:spcBef>
              <a:buClr>
                <a:srgbClr val="b13f9a"/>
              </a:buClr>
              <a:buSzPct val="73000"/>
              <a:buFont typeface="Wingdings 2" charset="2"/>
              <a:buChar char=""/>
            </a:pPr>
            <a:r>
              <a:rPr b="0" lang="en-US" sz="2600" spc="-1" strike="noStrike">
                <a:solidFill>
                  <a:srgbClr val="000000"/>
                </a:solidFill>
                <a:latin typeface="Trebuchet MS"/>
              </a:rPr>
              <a:t>The project is to be programmed using the programming language JAVA</a:t>
            </a:r>
            <a:endParaRPr b="0" lang="en-US" sz="2600" spc="-1" strike="noStrike">
              <a:solidFill>
                <a:srgbClr val="000000"/>
              </a:solidFill>
              <a:latin typeface="Trebuchet MS"/>
            </a:endParaRPr>
          </a:p>
          <a:p>
            <a:pPr>
              <a:lnSpc>
                <a:spcPct val="100000"/>
              </a:lnSpc>
              <a:spcBef>
                <a:spcPts val="601"/>
              </a:spcBef>
            </a:pPr>
            <a:endParaRPr b="0" lang="en-US" sz="2600" spc="-1" strike="noStrike">
              <a:solidFill>
                <a:srgbClr val="000000"/>
              </a:solidFill>
              <a:latin typeface="Trebuchet MS"/>
            </a:endParaRPr>
          </a:p>
          <a:p>
            <a:pPr marL="274320" indent="-273960">
              <a:lnSpc>
                <a:spcPct val="100000"/>
              </a:lnSpc>
              <a:spcBef>
                <a:spcPts val="601"/>
              </a:spcBef>
              <a:buClr>
                <a:srgbClr val="b13f9a"/>
              </a:buClr>
              <a:buSzPct val="73000"/>
              <a:buFont typeface="Wingdings 2" charset="2"/>
              <a:buChar char=""/>
            </a:pPr>
            <a:r>
              <a:rPr b="0" lang="en-US" sz="2600" spc="-1" strike="noStrike">
                <a:solidFill>
                  <a:srgbClr val="000000"/>
                </a:solidFill>
                <a:latin typeface="Trebuchet MS"/>
              </a:rPr>
              <a:t>Java development kit</a:t>
            </a:r>
            <a:endParaRPr b="0" lang="en-US" sz="2600" spc="-1" strike="noStrike">
              <a:solidFill>
                <a:srgbClr val="000000"/>
              </a:solidFill>
              <a:latin typeface="Trebuchet MS"/>
            </a:endParaRPr>
          </a:p>
          <a:p>
            <a:pPr>
              <a:lnSpc>
                <a:spcPct val="100000"/>
              </a:lnSpc>
              <a:spcBef>
                <a:spcPts val="601"/>
              </a:spcBef>
            </a:pPr>
            <a:endParaRPr b="0" lang="en-US" sz="2600" spc="-1" strike="noStrike">
              <a:solidFill>
                <a:srgbClr val="000000"/>
              </a:solidFill>
              <a:latin typeface="Trebuchet MS"/>
            </a:endParaRPr>
          </a:p>
          <a:p>
            <a:pPr marL="274320" indent="-273960">
              <a:lnSpc>
                <a:spcPct val="100000"/>
              </a:lnSpc>
              <a:spcBef>
                <a:spcPts val="601"/>
              </a:spcBef>
              <a:buClr>
                <a:srgbClr val="b13f9a"/>
              </a:buClr>
              <a:buSzPct val="73000"/>
              <a:buFont typeface="Wingdings 2" charset="2"/>
              <a:buChar char=""/>
            </a:pPr>
            <a:r>
              <a:rPr b="0" lang="en-US" sz="2600" spc="-1" strike="noStrike">
                <a:solidFill>
                  <a:srgbClr val="000000"/>
                </a:solidFill>
                <a:latin typeface="Trebuchet MS"/>
              </a:rPr>
              <a:t>Java media framework </a:t>
            </a:r>
            <a:endParaRPr b="0" lang="en-US" sz="2600" spc="-1" strike="noStrike">
              <a:solidFill>
                <a:srgbClr val="000000"/>
              </a:solidFill>
              <a:latin typeface="Trebuchet MS"/>
            </a:endParaRPr>
          </a:p>
          <a:p>
            <a:pPr>
              <a:lnSpc>
                <a:spcPct val="100000"/>
              </a:lnSpc>
              <a:spcBef>
                <a:spcPts val="601"/>
              </a:spcBef>
            </a:pPr>
            <a:endParaRPr b="0" lang="en-US" sz="2600" spc="-1" strike="noStrike">
              <a:solidFill>
                <a:srgbClr val="000000"/>
              </a:solidFill>
              <a:latin typeface="Trebuchet MS"/>
            </a:endParaRPr>
          </a:p>
          <a:p>
            <a:pPr marL="274320" indent="-273960">
              <a:lnSpc>
                <a:spcPct val="100000"/>
              </a:lnSpc>
              <a:spcBef>
                <a:spcPts val="601"/>
              </a:spcBef>
              <a:buClr>
                <a:srgbClr val="b13f9a"/>
              </a:buClr>
              <a:buSzPct val="73000"/>
              <a:buFont typeface="Wingdings 2" charset="2"/>
              <a:buChar char=""/>
            </a:pPr>
            <a:r>
              <a:rPr b="0" lang="en-US" sz="2600" spc="-1" strike="noStrike">
                <a:solidFill>
                  <a:srgbClr val="000000"/>
                </a:solidFill>
                <a:latin typeface="Trebuchet MS"/>
              </a:rPr>
              <a:t>Real-time transport protocol</a:t>
            </a:r>
            <a:endParaRPr b="0" lang="en-US" sz="2600" spc="-1" strike="noStrike">
              <a:solidFill>
                <a:srgbClr val="000000"/>
              </a:solidFill>
              <a:latin typeface="Trebuchet MS"/>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Opulent</Template>
  <TotalTime>76</TotalTime>
  <Application>LibreOffice/6.0.7.3$Linux_X86_64 LibreOffice_project/00m0$Build-3</Application>
  <Words>557</Words>
  <Paragraphs>74</Paragraphs>
  <Company>iter</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2014-01-24T06:47:02Z</dcterms:created>
  <dc:creator>Student</dc:creator>
  <dc:description/>
  <dc:language>en-CA</dc:language>
  <cp:lastModifiedBy/>
  <dcterms:modified xsi:type="dcterms:W3CDTF">2020-01-27T17:01:15Z</dcterms:modified>
  <cp:revision>18</cp:revision>
  <dc:subject/>
  <dc:title>      WeCONNECT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iter</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