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3CF39-DD2F-4D6C-968F-CCED6D67C957}" v="449" dt="2019-10-27T19:50:40.303"/>
    <p1510:client id="{EC759F49-A706-61AE-BB4E-F6E95A294349}" v="20" dt="2019-10-27T20:04:43.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108960" y="1122363"/>
            <a:ext cx="7559039" cy="3027360"/>
          </a:xfrm>
        </p:spPr>
        <p:txBody>
          <a:bodyPr>
            <a:normAutofit/>
          </a:bodyPr>
          <a:lstStyle/>
          <a:p>
            <a:r>
              <a:rPr lang="en-US" sz="5400"/>
              <a:t>Assignement 02 (group 36)</a:t>
            </a:r>
          </a:p>
        </p:txBody>
      </p:sp>
      <p:sp>
        <p:nvSpPr>
          <p:cNvPr id="3" name="Subtitle 2"/>
          <p:cNvSpPr>
            <a:spLocks noGrp="1"/>
          </p:cNvSpPr>
          <p:nvPr>
            <p:ph type="subTitle" idx="1"/>
          </p:nvPr>
        </p:nvSpPr>
        <p:spPr>
          <a:xfrm>
            <a:off x="3128010" y="4149724"/>
            <a:ext cx="7539989" cy="1108075"/>
          </a:xfrm>
        </p:spPr>
        <p:txBody>
          <a:bodyPr vert="horz" lIns="91440" tIns="45720" rIns="91440" bIns="45720" rtlCol="0" anchor="t">
            <a:normAutofit/>
          </a:bodyPr>
          <a:lstStyle/>
          <a:p>
            <a:r>
              <a:rPr lang="en-US" sz="2400">
                <a:solidFill>
                  <a:schemeClr val="tx1"/>
                </a:solidFill>
              </a:rPr>
              <a:t>Designing Interactive Systems I</a:t>
            </a:r>
            <a:endParaRPr lang="en-US" sz="2400" dirty="0">
              <a:solidFill>
                <a:schemeClr val="tx1"/>
              </a:solidFill>
            </a:endParaRPr>
          </a:p>
          <a:p>
            <a:r>
              <a:rPr lang="en-US" sz="2400" dirty="0">
                <a:solidFill>
                  <a:schemeClr val="tx1"/>
                </a:solidFill>
              </a:rPr>
              <a:t>Filip </a:t>
            </a:r>
            <a:r>
              <a:rPr lang="en-US" sz="2400" dirty="0" err="1">
                <a:solidFill>
                  <a:schemeClr val="tx1"/>
                </a:solidFill>
              </a:rPr>
              <a:t>Gruczka</a:t>
            </a:r>
            <a:r>
              <a:rPr lang="en-US" sz="2400" dirty="0">
                <a:solidFill>
                  <a:schemeClr val="tx1"/>
                </a:solidFill>
              </a:rPr>
              <a:t>, </a:t>
            </a:r>
            <a:r>
              <a:rPr lang="en-US" sz="2400" dirty="0" err="1">
                <a:solidFill>
                  <a:schemeClr val="tx1"/>
                </a:solidFill>
              </a:rPr>
              <a:t>Ulfet</a:t>
            </a:r>
            <a:r>
              <a:rPr lang="en-US" sz="2400" dirty="0">
                <a:solidFill>
                  <a:schemeClr val="tx1"/>
                </a:solidFill>
              </a:rPr>
              <a:t> Cetin, Bartosz </a:t>
            </a:r>
            <a:r>
              <a:rPr lang="en-US" sz="2400" dirty="0" err="1">
                <a:solidFill>
                  <a:schemeClr val="tx1"/>
                </a:solidFill>
              </a:rPr>
              <a:t>Lipiński</a:t>
            </a:r>
            <a:endParaRPr lang="en-US" sz="2400" dirty="0">
              <a:solidFill>
                <a:schemeClr val="tx1"/>
              </a:solidFill>
            </a:endParaRP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ytuł 1">
            <a:extLst>
              <a:ext uri="{FF2B5EF4-FFF2-40B4-BE49-F238E27FC236}">
                <a16:creationId xmlns:a16="http://schemas.microsoft.com/office/drawing/2014/main" id="{D177C68E-2DBB-4349-A07E-B8DC29344BB0}"/>
              </a:ext>
            </a:extLst>
          </p:cNvPr>
          <p:cNvSpPr>
            <a:spLocks noGrp="1"/>
          </p:cNvSpPr>
          <p:nvPr>
            <p:ph type="title"/>
          </p:nvPr>
        </p:nvSpPr>
        <p:spPr>
          <a:xfrm>
            <a:off x="1141413" y="1082673"/>
            <a:ext cx="2869416" cy="4708528"/>
          </a:xfrm>
        </p:spPr>
        <p:txBody>
          <a:bodyPr>
            <a:normAutofit/>
          </a:bodyPr>
          <a:lstStyle/>
          <a:p>
            <a:pPr algn="r"/>
            <a:r>
              <a:rPr lang="pl-PL" sz="2200">
                <a:ea typeface="+mj-lt"/>
                <a:cs typeface="+mj-lt"/>
              </a:rPr>
              <a:t>DESCRIPTION OF THE REMOTE CONTROL</a:t>
            </a:r>
          </a:p>
          <a:p>
            <a:pPr algn="r"/>
            <a:endParaRPr lang="pl-PL" sz="22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8C753C65-5C67-420E-B393-10948BB089F8}"/>
              </a:ext>
            </a:extLst>
          </p:cNvPr>
          <p:cNvSpPr>
            <a:spLocks noGrp="1"/>
          </p:cNvSpPr>
          <p:nvPr>
            <p:ph idx="1"/>
          </p:nvPr>
        </p:nvSpPr>
        <p:spPr>
          <a:xfrm>
            <a:off x="5297763" y="1082673"/>
            <a:ext cx="5751237" cy="4708528"/>
          </a:xfrm>
        </p:spPr>
        <p:txBody>
          <a:bodyPr anchor="ctr">
            <a:normAutofit/>
          </a:bodyPr>
          <a:lstStyle/>
          <a:p>
            <a:endParaRPr lang="pl-PL"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5279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3">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ytuł 1">
            <a:extLst>
              <a:ext uri="{FF2B5EF4-FFF2-40B4-BE49-F238E27FC236}">
                <a16:creationId xmlns:a16="http://schemas.microsoft.com/office/drawing/2014/main" id="{86BD3160-1A3C-4697-9200-83229B9AE56C}"/>
              </a:ext>
            </a:extLst>
          </p:cNvPr>
          <p:cNvSpPr>
            <a:spLocks noGrp="1"/>
          </p:cNvSpPr>
          <p:nvPr>
            <p:ph type="title"/>
          </p:nvPr>
        </p:nvSpPr>
        <p:spPr>
          <a:xfrm>
            <a:off x="1141413" y="618518"/>
            <a:ext cx="9905998" cy="1478570"/>
          </a:xfrm>
        </p:spPr>
        <p:txBody>
          <a:bodyPr>
            <a:normAutofit/>
          </a:bodyPr>
          <a:lstStyle/>
          <a:p>
            <a:endParaRPr lang="pl-PL"/>
          </a:p>
        </p:txBody>
      </p:sp>
      <p:sp>
        <p:nvSpPr>
          <p:cNvPr id="3" name="Symbol zastępczy zawartości 2">
            <a:extLst>
              <a:ext uri="{FF2B5EF4-FFF2-40B4-BE49-F238E27FC236}">
                <a16:creationId xmlns:a16="http://schemas.microsoft.com/office/drawing/2014/main" id="{991FB8AC-D2C0-42A9-BAD1-24BAE10A6834}"/>
              </a:ext>
            </a:extLst>
          </p:cNvPr>
          <p:cNvSpPr>
            <a:spLocks noGrp="1"/>
          </p:cNvSpPr>
          <p:nvPr>
            <p:ph idx="1"/>
          </p:nvPr>
        </p:nvSpPr>
        <p:spPr>
          <a:xfrm>
            <a:off x="1141412" y="2249487"/>
            <a:ext cx="9905999" cy="3541714"/>
          </a:xfrm>
        </p:spPr>
        <p:txBody>
          <a:bodyPr vert="horz" lIns="91440" tIns="45720" rIns="91440" bIns="45720" rtlCol="0" anchor="t">
            <a:normAutofit/>
          </a:bodyPr>
          <a:lstStyle/>
          <a:p>
            <a:r>
              <a:rPr lang="en-GB" sz="2400"/>
              <a:t>We asked Ania and Kacper to use the remote control. We just told them that is the device to switching on and off the light in the room. They had to figure out how to use it</a:t>
            </a:r>
          </a:p>
        </p:txBody>
      </p:sp>
      <p:grpSp>
        <p:nvGrpSpPr>
          <p:cNvPr id="53" name="Group 84">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6"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75526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ytuł 1">
            <a:extLst>
              <a:ext uri="{FF2B5EF4-FFF2-40B4-BE49-F238E27FC236}">
                <a16:creationId xmlns:a16="http://schemas.microsoft.com/office/drawing/2014/main" id="{71BF109D-7183-407B-8FCA-2E221A25503A}"/>
              </a:ext>
            </a:extLst>
          </p:cNvPr>
          <p:cNvSpPr>
            <a:spLocks noGrp="1"/>
          </p:cNvSpPr>
          <p:nvPr>
            <p:ph type="title"/>
          </p:nvPr>
        </p:nvSpPr>
        <p:spPr>
          <a:xfrm>
            <a:off x="1141413" y="1082673"/>
            <a:ext cx="2869416" cy="4708528"/>
          </a:xfrm>
        </p:spPr>
        <p:txBody>
          <a:bodyPr>
            <a:normAutofit/>
          </a:bodyPr>
          <a:lstStyle/>
          <a:p>
            <a:pPr algn="r"/>
            <a:r>
              <a:rPr lang="pl-PL" sz="4000" dirty="0"/>
              <a:t>User 1 </a:t>
            </a:r>
            <a:r>
              <a:rPr lang="en-GB" sz="4000"/>
              <a:t>Experience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42597414-01F9-4EB7-86CC-C7F053522C92}"/>
              </a:ext>
            </a:extLst>
          </p:cNvPr>
          <p:cNvSpPr>
            <a:spLocks noGrp="1"/>
          </p:cNvSpPr>
          <p:nvPr>
            <p:ph idx="1"/>
          </p:nvPr>
        </p:nvSpPr>
        <p:spPr>
          <a:xfrm>
            <a:off x="5297763" y="1082673"/>
            <a:ext cx="5751237" cy="4708528"/>
          </a:xfrm>
        </p:spPr>
        <p:txBody>
          <a:bodyPr anchor="ctr">
            <a:normAutofit/>
          </a:bodyPr>
          <a:lstStyle/>
          <a:p>
            <a:endParaRPr lang="pl-PL"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4851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ytuł 1">
            <a:extLst>
              <a:ext uri="{FF2B5EF4-FFF2-40B4-BE49-F238E27FC236}">
                <a16:creationId xmlns:a16="http://schemas.microsoft.com/office/drawing/2014/main" id="{FF9698DD-44B6-40F0-9249-055DE9A16054}"/>
              </a:ext>
            </a:extLst>
          </p:cNvPr>
          <p:cNvSpPr>
            <a:spLocks noGrp="1"/>
          </p:cNvSpPr>
          <p:nvPr>
            <p:ph type="title"/>
          </p:nvPr>
        </p:nvSpPr>
        <p:spPr>
          <a:xfrm>
            <a:off x="1141413" y="1082673"/>
            <a:ext cx="2869416" cy="4708528"/>
          </a:xfrm>
        </p:spPr>
        <p:txBody>
          <a:bodyPr>
            <a:normAutofit/>
          </a:bodyPr>
          <a:lstStyle/>
          <a:p>
            <a:pPr algn="r"/>
            <a:r>
              <a:rPr lang="pl-PL" sz="4000"/>
              <a:t>User 2 experience</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Symbol zastępczy zawartości 2">
            <a:extLst>
              <a:ext uri="{FF2B5EF4-FFF2-40B4-BE49-F238E27FC236}">
                <a16:creationId xmlns:a16="http://schemas.microsoft.com/office/drawing/2014/main" id="{04F03267-EB51-4BC4-B562-1904172168F4}"/>
              </a:ext>
            </a:extLst>
          </p:cNvPr>
          <p:cNvSpPr>
            <a:spLocks noGrp="1"/>
          </p:cNvSpPr>
          <p:nvPr>
            <p:ph idx="1"/>
          </p:nvPr>
        </p:nvSpPr>
        <p:spPr>
          <a:xfrm>
            <a:off x="5297763" y="1082673"/>
            <a:ext cx="5751237" cy="4708528"/>
          </a:xfrm>
        </p:spPr>
        <p:txBody>
          <a:bodyPr anchor="ctr">
            <a:normAutofit/>
          </a:bodyPr>
          <a:lstStyle/>
          <a:p>
            <a:endParaRPr lang="pl-PL"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78405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ytuł 1">
            <a:extLst>
              <a:ext uri="{FF2B5EF4-FFF2-40B4-BE49-F238E27FC236}">
                <a16:creationId xmlns:a16="http://schemas.microsoft.com/office/drawing/2014/main" id="{0AFB2AE2-F23A-4AE8-A6AB-F1B94C9B4EC3}"/>
              </a:ext>
            </a:extLst>
          </p:cNvPr>
          <p:cNvSpPr>
            <a:spLocks noGrp="1"/>
          </p:cNvSpPr>
          <p:nvPr>
            <p:ph type="title"/>
          </p:nvPr>
        </p:nvSpPr>
        <p:spPr>
          <a:xfrm>
            <a:off x="1141413" y="177360"/>
            <a:ext cx="4459286" cy="1478570"/>
          </a:xfrm>
        </p:spPr>
        <p:txBody>
          <a:bodyPr>
            <a:normAutofit/>
          </a:bodyPr>
          <a:lstStyle/>
          <a:p>
            <a:r>
              <a:rPr lang="pl-PL" sz="3200"/>
              <a:t>Redesign</a:t>
            </a:r>
          </a:p>
        </p:txBody>
      </p:sp>
      <p:sp>
        <p:nvSpPr>
          <p:cNvPr id="8" name="Content Placeholder 7">
            <a:extLst>
              <a:ext uri="{FF2B5EF4-FFF2-40B4-BE49-F238E27FC236}">
                <a16:creationId xmlns:a16="http://schemas.microsoft.com/office/drawing/2014/main" id="{2DD523E0-40C1-4020-A19C-F39901990106}"/>
              </a:ext>
            </a:extLst>
          </p:cNvPr>
          <p:cNvSpPr>
            <a:spLocks noGrp="1"/>
          </p:cNvSpPr>
          <p:nvPr>
            <p:ph idx="1"/>
          </p:nvPr>
        </p:nvSpPr>
        <p:spPr>
          <a:xfrm>
            <a:off x="820570" y="1286961"/>
            <a:ext cx="5832892" cy="5057915"/>
          </a:xfrm>
        </p:spPr>
        <p:txBody>
          <a:bodyPr vert="horz" lIns="91440" tIns="45720" rIns="91440" bIns="45720" rtlCol="0" anchor="t">
            <a:noAutofit/>
          </a:bodyPr>
          <a:lstStyle/>
          <a:p>
            <a:r>
              <a:rPr lang="en-US" sz="1600" dirty="0">
                <a:ea typeface="+mn-lt"/>
                <a:cs typeface="+mn-lt"/>
              </a:rPr>
              <a:t>How the redesign conveys a correct conceptual model to the user: We decided to remove wrong WIFI looking sign (misleading signifier). We just kept in the top the light signifier. Because it is great design idea, we have feedback after clicking each button. The user will immediately see his/her action on remote control. Furthermore, regarding to Gestalt Laws (Law of proximity) – we decided to group buttons into two groups. The first one – pre built functionalities (ON/OFF and SLEEP buttons). The second group – buttons that can be programmed by the user. Regarding to this law we made more space between groups. With automatically allows user to distinguish between groups. We made border for each button, with rapidly indicate clickable area for the user. We removed black middle line between two groups of buttons. First of all it was grouping buttons incorrectly. It was grouping button A and button SLEEP together and button B and ON/OFF together too.</a:t>
            </a:r>
            <a:endParaRPr lang="en-US" sz="1600" dirty="0"/>
          </a:p>
        </p:txBody>
      </p:sp>
      <p:pic>
        <p:nvPicPr>
          <p:cNvPr id="4" name="Obraz 4" descr="Obraz zawierający zrzut ekranu, zegar&#10;&#10;Opis wygenerowany przy bardzo wysokim poziomie pewności">
            <a:extLst>
              <a:ext uri="{FF2B5EF4-FFF2-40B4-BE49-F238E27FC236}">
                <a16:creationId xmlns:a16="http://schemas.microsoft.com/office/drawing/2014/main" id="{A5891F68-A6D0-4324-BAB9-196116C5A638}"/>
              </a:ext>
            </a:extLst>
          </p:cNvPr>
          <p:cNvPicPr>
            <a:picLocks noChangeAspect="1"/>
          </p:cNvPicPr>
          <p:nvPr/>
        </p:nvPicPr>
        <p:blipFill>
          <a:blip r:embed="rId4"/>
          <a:stretch>
            <a:fillRect/>
          </a:stretch>
        </p:blipFill>
        <p:spPr>
          <a:xfrm>
            <a:off x="7117355" y="618518"/>
            <a:ext cx="3413569"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751880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Panoramiczny</PresentationFormat>
  <Paragraphs>0</Paragraphs>
  <Slides>6</Slides>
  <Notes>0</Notes>
  <HiddenSlides>0</HiddenSlides>
  <MMClips>0</MMClips>
  <ScaleCrop>false</ScaleCrop>
  <HeadingPairs>
    <vt:vector size="4" baseType="variant">
      <vt:variant>
        <vt:lpstr>Motyw</vt:lpstr>
      </vt:variant>
      <vt:variant>
        <vt:i4>1</vt:i4>
      </vt:variant>
      <vt:variant>
        <vt:lpstr>Tytuły slajdów</vt:lpstr>
      </vt:variant>
      <vt:variant>
        <vt:i4>6</vt:i4>
      </vt:variant>
    </vt:vector>
  </HeadingPairs>
  <TitlesOfParts>
    <vt:vector size="7" baseType="lpstr">
      <vt:lpstr>Circuit</vt:lpstr>
      <vt:lpstr>Assignement 02 (group 36)</vt:lpstr>
      <vt:lpstr>DESCRIPTION OF THE REMOTE CONTROL </vt:lpstr>
      <vt:lpstr>Prezentacja programu PowerPoint</vt:lpstr>
      <vt:lpstr>User 1 Experience</vt:lpstr>
      <vt:lpstr>User 2 experience</vt:lpstr>
      <vt:lpstr>Redesign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86</cp:revision>
  <dcterms:created xsi:type="dcterms:W3CDTF">2019-10-27T18:47:55Z</dcterms:created>
  <dcterms:modified xsi:type="dcterms:W3CDTF">2019-10-27T20:17:26Z</dcterms:modified>
</cp:coreProperties>
</file>