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048BF-0F8A-4013-8130-F0A46503E048}" v="180" dt="2023-04-08T21:46:20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>
        <p:scale>
          <a:sx n="132" d="100"/>
          <a:sy n="132" d="100"/>
        </p:scale>
        <p:origin x="144" y="-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C93AB-3B19-4778-88D1-BACD4E4E64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B284F2-D519-4D35-9839-FF4F990155F2}">
      <dgm:prSet/>
      <dgm:spPr/>
      <dgm:t>
        <a:bodyPr/>
        <a:lstStyle/>
        <a:p>
          <a:r>
            <a:rPr lang="en-GB" dirty="0"/>
            <a:t>1. Crypto random Key Generator</a:t>
          </a:r>
          <a:endParaRPr lang="en-US" dirty="0"/>
        </a:p>
      </dgm:t>
    </dgm:pt>
    <dgm:pt modelId="{8E68E6D1-0D69-4956-BE0B-32969A736FD8}" type="parTrans" cxnId="{02D47B81-59AF-4CD2-A89A-3A899C11F27A}">
      <dgm:prSet/>
      <dgm:spPr/>
      <dgm:t>
        <a:bodyPr/>
        <a:lstStyle/>
        <a:p>
          <a:endParaRPr lang="en-US"/>
        </a:p>
      </dgm:t>
    </dgm:pt>
    <dgm:pt modelId="{E7E17165-8665-41D7-BCD1-FF812A963468}" type="sibTrans" cxnId="{02D47B81-59AF-4CD2-A89A-3A899C11F27A}">
      <dgm:prSet/>
      <dgm:spPr/>
      <dgm:t>
        <a:bodyPr/>
        <a:lstStyle/>
        <a:p>
          <a:endParaRPr lang="en-US"/>
        </a:p>
      </dgm:t>
    </dgm:pt>
    <dgm:pt modelId="{921D2E62-FECB-4365-BD1B-8A050B171EB0}">
      <dgm:prSet/>
      <dgm:spPr/>
      <dgm:t>
        <a:bodyPr/>
        <a:lstStyle/>
        <a:p>
          <a:r>
            <a:rPr lang="en-GB"/>
            <a:t>2. RSA Encryption Algorithm</a:t>
          </a:r>
          <a:endParaRPr lang="en-US"/>
        </a:p>
      </dgm:t>
    </dgm:pt>
    <dgm:pt modelId="{021DEA53-858D-4EC0-A04E-A3786742E461}" type="parTrans" cxnId="{874D3A8A-FC82-4BFA-8EF2-4861F4A67619}">
      <dgm:prSet/>
      <dgm:spPr/>
      <dgm:t>
        <a:bodyPr/>
        <a:lstStyle/>
        <a:p>
          <a:endParaRPr lang="en-US"/>
        </a:p>
      </dgm:t>
    </dgm:pt>
    <dgm:pt modelId="{1AFB1751-09B6-4C04-830E-910303AA8DB3}" type="sibTrans" cxnId="{874D3A8A-FC82-4BFA-8EF2-4861F4A67619}">
      <dgm:prSet/>
      <dgm:spPr/>
      <dgm:t>
        <a:bodyPr/>
        <a:lstStyle/>
        <a:p>
          <a:endParaRPr lang="en-US"/>
        </a:p>
      </dgm:t>
    </dgm:pt>
    <dgm:pt modelId="{63471D4D-F839-409B-AFBA-690417FAD376}">
      <dgm:prSet/>
      <dgm:spPr/>
      <dgm:t>
        <a:bodyPr/>
        <a:lstStyle/>
        <a:p>
          <a:r>
            <a:rPr lang="en-GB"/>
            <a:t>3. RSA Decryption Algorithm</a:t>
          </a:r>
          <a:endParaRPr lang="en-US"/>
        </a:p>
      </dgm:t>
    </dgm:pt>
    <dgm:pt modelId="{C7522F80-8E92-443D-8A3C-CE05A66CB158}" type="parTrans" cxnId="{A7895859-C5C4-4099-9785-FC27EBFCCFBF}">
      <dgm:prSet/>
      <dgm:spPr/>
      <dgm:t>
        <a:bodyPr/>
        <a:lstStyle/>
        <a:p>
          <a:endParaRPr lang="en-US"/>
        </a:p>
      </dgm:t>
    </dgm:pt>
    <dgm:pt modelId="{820788B3-0124-4D4B-A159-D9DEEEFC5734}" type="sibTrans" cxnId="{A7895859-C5C4-4099-9785-FC27EBFCCFBF}">
      <dgm:prSet/>
      <dgm:spPr/>
      <dgm:t>
        <a:bodyPr/>
        <a:lstStyle/>
        <a:p>
          <a:endParaRPr lang="en-US"/>
        </a:p>
      </dgm:t>
    </dgm:pt>
    <dgm:pt modelId="{13DACDA8-208E-4C35-B695-5FA3967580F2}" type="pres">
      <dgm:prSet presAssocID="{F23C93AB-3B19-4778-88D1-BACD4E4E64E0}" presName="root" presStyleCnt="0">
        <dgm:presLayoutVars>
          <dgm:dir/>
          <dgm:resizeHandles val="exact"/>
        </dgm:presLayoutVars>
      </dgm:prSet>
      <dgm:spPr/>
    </dgm:pt>
    <dgm:pt modelId="{320D9B85-8A15-4E53-BF87-644A982267DC}" type="pres">
      <dgm:prSet presAssocID="{EEB284F2-D519-4D35-9839-FF4F990155F2}" presName="compNode" presStyleCnt="0"/>
      <dgm:spPr/>
    </dgm:pt>
    <dgm:pt modelId="{552955D7-8B49-43B1-B14B-2AEF68B46366}" type="pres">
      <dgm:prSet presAssocID="{EEB284F2-D519-4D35-9839-FF4F990155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E09B3CD-FFD6-4347-8C6C-9CBE1FC9E050}" type="pres">
      <dgm:prSet presAssocID="{EEB284F2-D519-4D35-9839-FF4F990155F2}" presName="spaceRect" presStyleCnt="0"/>
      <dgm:spPr/>
    </dgm:pt>
    <dgm:pt modelId="{88ED4FA2-8637-47BC-BF67-333D66B1746F}" type="pres">
      <dgm:prSet presAssocID="{EEB284F2-D519-4D35-9839-FF4F990155F2}" presName="textRect" presStyleLbl="revTx" presStyleIdx="0" presStyleCnt="3">
        <dgm:presLayoutVars>
          <dgm:chMax val="1"/>
          <dgm:chPref val="1"/>
        </dgm:presLayoutVars>
      </dgm:prSet>
      <dgm:spPr/>
    </dgm:pt>
    <dgm:pt modelId="{CCBA2D9E-8DA5-4D0B-90F6-917F5DBEE24B}" type="pres">
      <dgm:prSet presAssocID="{E7E17165-8665-41D7-BCD1-FF812A963468}" presName="sibTrans" presStyleCnt="0"/>
      <dgm:spPr/>
    </dgm:pt>
    <dgm:pt modelId="{8776D913-0C73-4004-829F-2D426FED36DA}" type="pres">
      <dgm:prSet presAssocID="{921D2E62-FECB-4365-BD1B-8A050B171EB0}" presName="compNode" presStyleCnt="0"/>
      <dgm:spPr/>
    </dgm:pt>
    <dgm:pt modelId="{6F7F6F85-C784-4948-831C-2E5AFDB92974}" type="pres">
      <dgm:prSet presAssocID="{921D2E62-FECB-4365-BD1B-8A050B171EB0}" presName="iconRect" presStyleLbl="node1" presStyleIdx="1" presStyleCnt="3" custLinFactX="100000" custLinFactNeighborX="164629" custLinFactNeighborY="-27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3A9B840-B6AB-4CB1-96EE-AC91EBEAB82F}" type="pres">
      <dgm:prSet presAssocID="{921D2E62-FECB-4365-BD1B-8A050B171EB0}" presName="spaceRect" presStyleCnt="0"/>
      <dgm:spPr/>
    </dgm:pt>
    <dgm:pt modelId="{464CD5F7-A55A-4CDD-BE3C-BD4522011C2F}" type="pres">
      <dgm:prSet presAssocID="{921D2E62-FECB-4365-BD1B-8A050B171EB0}" presName="textRect" presStyleLbl="revTx" presStyleIdx="1" presStyleCnt="3">
        <dgm:presLayoutVars>
          <dgm:chMax val="1"/>
          <dgm:chPref val="1"/>
        </dgm:presLayoutVars>
      </dgm:prSet>
      <dgm:spPr/>
    </dgm:pt>
    <dgm:pt modelId="{55C03AA8-AD28-405E-BFCE-1FDCC6F2B7EE}" type="pres">
      <dgm:prSet presAssocID="{1AFB1751-09B6-4C04-830E-910303AA8DB3}" presName="sibTrans" presStyleCnt="0"/>
      <dgm:spPr/>
    </dgm:pt>
    <dgm:pt modelId="{C8EFDCEE-B575-45A2-909E-8393AA80C5C4}" type="pres">
      <dgm:prSet presAssocID="{63471D4D-F839-409B-AFBA-690417FAD376}" presName="compNode" presStyleCnt="0"/>
      <dgm:spPr/>
    </dgm:pt>
    <dgm:pt modelId="{EB470887-0568-40A4-B8FF-7496D26B3601}" type="pres">
      <dgm:prSet presAssocID="{63471D4D-F839-409B-AFBA-690417FAD376}" presName="iconRect" presStyleLbl="node1" presStyleIdx="2" presStyleCnt="3" custLinFactX="-100000" custLinFactNeighborX="-161360" custLinFactNeighborY="-279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9A24B76-74C8-49AD-AF97-4738257E1811}" type="pres">
      <dgm:prSet presAssocID="{63471D4D-F839-409B-AFBA-690417FAD376}" presName="spaceRect" presStyleCnt="0"/>
      <dgm:spPr/>
    </dgm:pt>
    <dgm:pt modelId="{3E807740-E087-40E5-8770-03F52B557424}" type="pres">
      <dgm:prSet presAssocID="{63471D4D-F839-409B-AFBA-690417FAD3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3DDA1B-AC75-4F81-92D1-DEBC40DCD330}" type="presOf" srcId="{EEB284F2-D519-4D35-9839-FF4F990155F2}" destId="{88ED4FA2-8637-47BC-BF67-333D66B1746F}" srcOrd="0" destOrd="0" presId="urn:microsoft.com/office/officeart/2018/2/layout/IconLabelList"/>
    <dgm:cxn modelId="{A7895859-C5C4-4099-9785-FC27EBFCCFBF}" srcId="{F23C93AB-3B19-4778-88D1-BACD4E4E64E0}" destId="{63471D4D-F839-409B-AFBA-690417FAD376}" srcOrd="2" destOrd="0" parTransId="{C7522F80-8E92-443D-8A3C-CE05A66CB158}" sibTransId="{820788B3-0124-4D4B-A159-D9DEEEFC5734}"/>
    <dgm:cxn modelId="{59007261-ACA3-436D-8FCA-57F2CAD656D5}" type="presOf" srcId="{63471D4D-F839-409B-AFBA-690417FAD376}" destId="{3E807740-E087-40E5-8770-03F52B557424}" srcOrd="0" destOrd="0" presId="urn:microsoft.com/office/officeart/2018/2/layout/IconLabelList"/>
    <dgm:cxn modelId="{02D47B81-59AF-4CD2-A89A-3A899C11F27A}" srcId="{F23C93AB-3B19-4778-88D1-BACD4E4E64E0}" destId="{EEB284F2-D519-4D35-9839-FF4F990155F2}" srcOrd="0" destOrd="0" parTransId="{8E68E6D1-0D69-4956-BE0B-32969A736FD8}" sibTransId="{E7E17165-8665-41D7-BCD1-FF812A963468}"/>
    <dgm:cxn modelId="{874D3A8A-FC82-4BFA-8EF2-4861F4A67619}" srcId="{F23C93AB-3B19-4778-88D1-BACD4E4E64E0}" destId="{921D2E62-FECB-4365-BD1B-8A050B171EB0}" srcOrd="1" destOrd="0" parTransId="{021DEA53-858D-4EC0-A04E-A3786742E461}" sibTransId="{1AFB1751-09B6-4C04-830E-910303AA8DB3}"/>
    <dgm:cxn modelId="{9F28C798-9400-4FA7-9FE3-DDE5D7E63FEA}" type="presOf" srcId="{F23C93AB-3B19-4778-88D1-BACD4E4E64E0}" destId="{13DACDA8-208E-4C35-B695-5FA3967580F2}" srcOrd="0" destOrd="0" presId="urn:microsoft.com/office/officeart/2018/2/layout/IconLabelList"/>
    <dgm:cxn modelId="{BA5178DB-2B76-42A4-B97F-2C1A3FDD3B9C}" type="presOf" srcId="{921D2E62-FECB-4365-BD1B-8A050B171EB0}" destId="{464CD5F7-A55A-4CDD-BE3C-BD4522011C2F}" srcOrd="0" destOrd="0" presId="urn:microsoft.com/office/officeart/2018/2/layout/IconLabelList"/>
    <dgm:cxn modelId="{A28BF9C9-A3BD-4D3C-908C-5C02C556841B}" type="presParOf" srcId="{13DACDA8-208E-4C35-B695-5FA3967580F2}" destId="{320D9B85-8A15-4E53-BF87-644A982267DC}" srcOrd="0" destOrd="0" presId="urn:microsoft.com/office/officeart/2018/2/layout/IconLabelList"/>
    <dgm:cxn modelId="{BC625458-5BA2-41E5-A198-F991EE44E506}" type="presParOf" srcId="{320D9B85-8A15-4E53-BF87-644A982267DC}" destId="{552955D7-8B49-43B1-B14B-2AEF68B46366}" srcOrd="0" destOrd="0" presId="urn:microsoft.com/office/officeart/2018/2/layout/IconLabelList"/>
    <dgm:cxn modelId="{426C34F3-E7A5-46D5-AD1B-0895BB87BCF0}" type="presParOf" srcId="{320D9B85-8A15-4E53-BF87-644A982267DC}" destId="{3E09B3CD-FFD6-4347-8C6C-9CBE1FC9E050}" srcOrd="1" destOrd="0" presId="urn:microsoft.com/office/officeart/2018/2/layout/IconLabelList"/>
    <dgm:cxn modelId="{95BB9402-96E7-4C1B-945C-C52267547445}" type="presParOf" srcId="{320D9B85-8A15-4E53-BF87-644A982267DC}" destId="{88ED4FA2-8637-47BC-BF67-333D66B1746F}" srcOrd="2" destOrd="0" presId="urn:microsoft.com/office/officeart/2018/2/layout/IconLabelList"/>
    <dgm:cxn modelId="{E4C2E6BD-69D4-4AEB-A063-5DF757951F9C}" type="presParOf" srcId="{13DACDA8-208E-4C35-B695-5FA3967580F2}" destId="{CCBA2D9E-8DA5-4D0B-90F6-917F5DBEE24B}" srcOrd="1" destOrd="0" presId="urn:microsoft.com/office/officeart/2018/2/layout/IconLabelList"/>
    <dgm:cxn modelId="{1EAFA0E2-D911-4C7D-BD1B-D1A788A569E3}" type="presParOf" srcId="{13DACDA8-208E-4C35-B695-5FA3967580F2}" destId="{8776D913-0C73-4004-829F-2D426FED36DA}" srcOrd="2" destOrd="0" presId="urn:microsoft.com/office/officeart/2018/2/layout/IconLabelList"/>
    <dgm:cxn modelId="{5D6D62B3-4323-4A9E-B240-3D73DDAB28F0}" type="presParOf" srcId="{8776D913-0C73-4004-829F-2D426FED36DA}" destId="{6F7F6F85-C784-4948-831C-2E5AFDB92974}" srcOrd="0" destOrd="0" presId="urn:microsoft.com/office/officeart/2018/2/layout/IconLabelList"/>
    <dgm:cxn modelId="{6C900FC9-5E48-4E32-8B85-8F6CC3A55C34}" type="presParOf" srcId="{8776D913-0C73-4004-829F-2D426FED36DA}" destId="{F3A9B840-B6AB-4CB1-96EE-AC91EBEAB82F}" srcOrd="1" destOrd="0" presId="urn:microsoft.com/office/officeart/2018/2/layout/IconLabelList"/>
    <dgm:cxn modelId="{6DBF0EA1-A55E-4F25-8E45-A9D3AABC8B03}" type="presParOf" srcId="{8776D913-0C73-4004-829F-2D426FED36DA}" destId="{464CD5F7-A55A-4CDD-BE3C-BD4522011C2F}" srcOrd="2" destOrd="0" presId="urn:microsoft.com/office/officeart/2018/2/layout/IconLabelList"/>
    <dgm:cxn modelId="{10D65CEE-CA20-407E-AA19-14E094B398DF}" type="presParOf" srcId="{13DACDA8-208E-4C35-B695-5FA3967580F2}" destId="{55C03AA8-AD28-405E-BFCE-1FDCC6F2B7EE}" srcOrd="3" destOrd="0" presId="urn:microsoft.com/office/officeart/2018/2/layout/IconLabelList"/>
    <dgm:cxn modelId="{721ABD9E-98C1-4F94-AF8B-374C3ABB520D}" type="presParOf" srcId="{13DACDA8-208E-4C35-B695-5FA3967580F2}" destId="{C8EFDCEE-B575-45A2-909E-8393AA80C5C4}" srcOrd="4" destOrd="0" presId="urn:microsoft.com/office/officeart/2018/2/layout/IconLabelList"/>
    <dgm:cxn modelId="{7B9538D4-ED36-4B5D-AFB6-C442CF79E0E3}" type="presParOf" srcId="{C8EFDCEE-B575-45A2-909E-8393AA80C5C4}" destId="{EB470887-0568-40A4-B8FF-7496D26B3601}" srcOrd="0" destOrd="0" presId="urn:microsoft.com/office/officeart/2018/2/layout/IconLabelList"/>
    <dgm:cxn modelId="{2BACF570-1E3B-4503-AFA6-6714A58BE680}" type="presParOf" srcId="{C8EFDCEE-B575-45A2-909E-8393AA80C5C4}" destId="{79A24B76-74C8-49AD-AF97-4738257E1811}" srcOrd="1" destOrd="0" presId="urn:microsoft.com/office/officeart/2018/2/layout/IconLabelList"/>
    <dgm:cxn modelId="{921C2763-E0B3-4BE3-A230-C8DCDF38FDAB}" type="presParOf" srcId="{C8EFDCEE-B575-45A2-909E-8393AA80C5C4}" destId="{3E807740-E087-40E5-8770-03F52B5574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02B36-86F3-48A6-906A-337FE741B7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87D261-923D-4F7B-A05F-E77A4883C24E}">
      <dgm:prSet/>
      <dgm:spPr/>
      <dgm:t>
        <a:bodyPr/>
        <a:lstStyle/>
        <a:p>
          <a:r>
            <a:rPr lang="en-US" dirty="0"/>
            <a:t>The encryption process uses the public key (e, n) to encrypt a plaintext message m</a:t>
          </a:r>
        </a:p>
      </dgm:t>
    </dgm:pt>
    <dgm:pt modelId="{D22165DF-C715-43F3-8245-BC46FAA45B26}" type="parTrans" cxnId="{D003FFD0-3746-4C26-8F9D-565013FE8A71}">
      <dgm:prSet/>
      <dgm:spPr/>
      <dgm:t>
        <a:bodyPr/>
        <a:lstStyle/>
        <a:p>
          <a:endParaRPr lang="en-US"/>
        </a:p>
      </dgm:t>
    </dgm:pt>
    <dgm:pt modelId="{28879D8B-B039-4434-837B-CB37002C3F72}" type="sibTrans" cxnId="{D003FFD0-3746-4C26-8F9D-565013FE8A71}">
      <dgm:prSet/>
      <dgm:spPr/>
      <dgm:t>
        <a:bodyPr/>
        <a:lstStyle/>
        <a:p>
          <a:endParaRPr lang="en-US"/>
        </a:p>
      </dgm:t>
    </dgm:pt>
    <dgm:pt modelId="{B9D85198-A18C-4376-9CD9-45297992DB3D}">
      <dgm:prSet/>
      <dgm:spPr/>
      <dgm:t>
        <a:bodyPr/>
        <a:lstStyle/>
        <a:p>
          <a:r>
            <a:rPr lang="en-US"/>
            <a:t>The ciphertext c is computed as c = m^e mod n.</a:t>
          </a:r>
        </a:p>
      </dgm:t>
    </dgm:pt>
    <dgm:pt modelId="{7B3351C4-802B-45A1-B2CB-658947CE56F2}" type="parTrans" cxnId="{F56F6FE3-5936-409E-A66E-A45D505ADD64}">
      <dgm:prSet/>
      <dgm:spPr/>
      <dgm:t>
        <a:bodyPr/>
        <a:lstStyle/>
        <a:p>
          <a:endParaRPr lang="en-US"/>
        </a:p>
      </dgm:t>
    </dgm:pt>
    <dgm:pt modelId="{004729CB-E8A3-4A8B-8640-4F8B781E0E22}" type="sibTrans" cxnId="{F56F6FE3-5936-409E-A66E-A45D505ADD64}">
      <dgm:prSet/>
      <dgm:spPr/>
      <dgm:t>
        <a:bodyPr/>
        <a:lstStyle/>
        <a:p>
          <a:endParaRPr lang="en-US"/>
        </a:p>
      </dgm:t>
    </dgm:pt>
    <dgm:pt modelId="{BA34FB14-B9F5-4F91-9ED3-255C097365C3}" type="pres">
      <dgm:prSet presAssocID="{E3702B36-86F3-48A6-906A-337FE741B7D9}" presName="root" presStyleCnt="0">
        <dgm:presLayoutVars>
          <dgm:dir/>
          <dgm:resizeHandles val="exact"/>
        </dgm:presLayoutVars>
      </dgm:prSet>
      <dgm:spPr/>
    </dgm:pt>
    <dgm:pt modelId="{51CAE2B0-37B5-4CD9-B815-CB5A229ABAC5}" type="pres">
      <dgm:prSet presAssocID="{7987D261-923D-4F7B-A05F-E77A4883C24E}" presName="compNode" presStyleCnt="0"/>
      <dgm:spPr/>
    </dgm:pt>
    <dgm:pt modelId="{776B84A4-8402-497E-8D72-1356C9A616AB}" type="pres">
      <dgm:prSet presAssocID="{7987D261-923D-4F7B-A05F-E77A4883C2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8B425B3-8634-4CBA-91D5-4A2CA92A364B}" type="pres">
      <dgm:prSet presAssocID="{7987D261-923D-4F7B-A05F-E77A4883C24E}" presName="spaceRect" presStyleCnt="0"/>
      <dgm:spPr/>
    </dgm:pt>
    <dgm:pt modelId="{8E42CC8C-94BF-4380-84EF-C9983E3F1B59}" type="pres">
      <dgm:prSet presAssocID="{7987D261-923D-4F7B-A05F-E77A4883C24E}" presName="textRect" presStyleLbl="revTx" presStyleIdx="0" presStyleCnt="2">
        <dgm:presLayoutVars>
          <dgm:chMax val="1"/>
          <dgm:chPref val="1"/>
        </dgm:presLayoutVars>
      </dgm:prSet>
      <dgm:spPr/>
    </dgm:pt>
    <dgm:pt modelId="{D79574C5-3944-451D-8742-497292AC9E52}" type="pres">
      <dgm:prSet presAssocID="{28879D8B-B039-4434-837B-CB37002C3F72}" presName="sibTrans" presStyleCnt="0"/>
      <dgm:spPr/>
    </dgm:pt>
    <dgm:pt modelId="{A8C9E408-0AFD-4E3F-B702-465564FBC646}" type="pres">
      <dgm:prSet presAssocID="{B9D85198-A18C-4376-9CD9-45297992DB3D}" presName="compNode" presStyleCnt="0"/>
      <dgm:spPr/>
    </dgm:pt>
    <dgm:pt modelId="{73C4D638-C9D1-4D90-A054-AE1808C52C21}" type="pres">
      <dgm:prSet presAssocID="{B9D85198-A18C-4376-9CD9-45297992DB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818E9C8-DF9B-47CF-BC92-3EB496FB5A8D}" type="pres">
      <dgm:prSet presAssocID="{B9D85198-A18C-4376-9CD9-45297992DB3D}" presName="spaceRect" presStyleCnt="0"/>
      <dgm:spPr/>
    </dgm:pt>
    <dgm:pt modelId="{E675A0DF-AAFE-45B2-B51D-E15E61A24082}" type="pres">
      <dgm:prSet presAssocID="{B9D85198-A18C-4376-9CD9-45297992DB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BAF351B-2AD3-45C6-8079-D8F43BF7D25D}" type="presOf" srcId="{7987D261-923D-4F7B-A05F-E77A4883C24E}" destId="{8E42CC8C-94BF-4380-84EF-C9983E3F1B59}" srcOrd="0" destOrd="0" presId="urn:microsoft.com/office/officeart/2018/2/layout/IconLabelList"/>
    <dgm:cxn modelId="{3E21315C-22CA-4B89-9DD5-1EC4E69D821D}" type="presOf" srcId="{B9D85198-A18C-4376-9CD9-45297992DB3D}" destId="{E675A0DF-AAFE-45B2-B51D-E15E61A24082}" srcOrd="0" destOrd="0" presId="urn:microsoft.com/office/officeart/2018/2/layout/IconLabelList"/>
    <dgm:cxn modelId="{C08B1B7B-B32B-4E0C-AD9E-092E46F1EB28}" type="presOf" srcId="{E3702B36-86F3-48A6-906A-337FE741B7D9}" destId="{BA34FB14-B9F5-4F91-9ED3-255C097365C3}" srcOrd="0" destOrd="0" presId="urn:microsoft.com/office/officeart/2018/2/layout/IconLabelList"/>
    <dgm:cxn modelId="{D003FFD0-3746-4C26-8F9D-565013FE8A71}" srcId="{E3702B36-86F3-48A6-906A-337FE741B7D9}" destId="{7987D261-923D-4F7B-A05F-E77A4883C24E}" srcOrd="0" destOrd="0" parTransId="{D22165DF-C715-43F3-8245-BC46FAA45B26}" sibTransId="{28879D8B-B039-4434-837B-CB37002C3F72}"/>
    <dgm:cxn modelId="{F56F6FE3-5936-409E-A66E-A45D505ADD64}" srcId="{E3702B36-86F3-48A6-906A-337FE741B7D9}" destId="{B9D85198-A18C-4376-9CD9-45297992DB3D}" srcOrd="1" destOrd="0" parTransId="{7B3351C4-802B-45A1-B2CB-658947CE56F2}" sibTransId="{004729CB-E8A3-4A8B-8640-4F8B781E0E22}"/>
    <dgm:cxn modelId="{BD8639AC-E3F9-4D15-AF03-C49C4262CE69}" type="presParOf" srcId="{BA34FB14-B9F5-4F91-9ED3-255C097365C3}" destId="{51CAE2B0-37B5-4CD9-B815-CB5A229ABAC5}" srcOrd="0" destOrd="0" presId="urn:microsoft.com/office/officeart/2018/2/layout/IconLabelList"/>
    <dgm:cxn modelId="{31E6D0B1-BEE8-4BE8-BE36-0E392D922520}" type="presParOf" srcId="{51CAE2B0-37B5-4CD9-B815-CB5A229ABAC5}" destId="{776B84A4-8402-497E-8D72-1356C9A616AB}" srcOrd="0" destOrd="0" presId="urn:microsoft.com/office/officeart/2018/2/layout/IconLabelList"/>
    <dgm:cxn modelId="{ED70C44C-CBE0-4227-845A-B2EA2C6CD085}" type="presParOf" srcId="{51CAE2B0-37B5-4CD9-B815-CB5A229ABAC5}" destId="{68B425B3-8634-4CBA-91D5-4A2CA92A364B}" srcOrd="1" destOrd="0" presId="urn:microsoft.com/office/officeart/2018/2/layout/IconLabelList"/>
    <dgm:cxn modelId="{75813D88-7FFA-4ADA-AD3F-8F5814F1D667}" type="presParOf" srcId="{51CAE2B0-37B5-4CD9-B815-CB5A229ABAC5}" destId="{8E42CC8C-94BF-4380-84EF-C9983E3F1B59}" srcOrd="2" destOrd="0" presId="urn:microsoft.com/office/officeart/2018/2/layout/IconLabelList"/>
    <dgm:cxn modelId="{FF80AE00-E911-43F5-A646-356E86E4FC33}" type="presParOf" srcId="{BA34FB14-B9F5-4F91-9ED3-255C097365C3}" destId="{D79574C5-3944-451D-8742-497292AC9E52}" srcOrd="1" destOrd="0" presId="urn:microsoft.com/office/officeart/2018/2/layout/IconLabelList"/>
    <dgm:cxn modelId="{8D7E21C9-170F-4455-AD7D-97CBDB9BEFF2}" type="presParOf" srcId="{BA34FB14-B9F5-4F91-9ED3-255C097365C3}" destId="{A8C9E408-0AFD-4E3F-B702-465564FBC646}" srcOrd="2" destOrd="0" presId="urn:microsoft.com/office/officeart/2018/2/layout/IconLabelList"/>
    <dgm:cxn modelId="{5709F59F-2B7A-455B-817F-5747897D89ED}" type="presParOf" srcId="{A8C9E408-0AFD-4E3F-B702-465564FBC646}" destId="{73C4D638-C9D1-4D90-A054-AE1808C52C21}" srcOrd="0" destOrd="0" presId="urn:microsoft.com/office/officeart/2018/2/layout/IconLabelList"/>
    <dgm:cxn modelId="{636F7232-FFA2-4A11-829F-482EF99633A7}" type="presParOf" srcId="{A8C9E408-0AFD-4E3F-B702-465564FBC646}" destId="{D818E9C8-DF9B-47CF-BC92-3EB496FB5A8D}" srcOrd="1" destOrd="0" presId="urn:microsoft.com/office/officeart/2018/2/layout/IconLabelList"/>
    <dgm:cxn modelId="{88BCC0B2-552A-41F9-B2AE-74D2945CEECB}" type="presParOf" srcId="{A8C9E408-0AFD-4E3F-B702-465564FBC646}" destId="{E675A0DF-AAFE-45B2-B51D-E15E61A240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BE4B26-31E1-44A3-B97A-C65F3E31032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025E90-9EC8-4C91-8BA3-29378C1BF40C}">
      <dgm:prSet/>
      <dgm:spPr/>
      <dgm:t>
        <a:bodyPr/>
        <a:lstStyle/>
        <a:p>
          <a:r>
            <a:rPr lang="en-US" dirty="0"/>
            <a:t>The decryption process uses the private key d to decrypt the ciphertext c when message m received.</a:t>
          </a:r>
        </a:p>
      </dgm:t>
    </dgm:pt>
    <dgm:pt modelId="{8F99D7CD-C6AD-4FCE-8AF8-04EC616DC09A}" type="parTrans" cxnId="{2DCDFEB2-E3B6-49A3-8402-4AEE1F9BCDD7}">
      <dgm:prSet/>
      <dgm:spPr/>
      <dgm:t>
        <a:bodyPr/>
        <a:lstStyle/>
        <a:p>
          <a:endParaRPr lang="en-US"/>
        </a:p>
      </dgm:t>
    </dgm:pt>
    <dgm:pt modelId="{3EA5C605-14F8-457A-BE36-0D9F18E55D73}" type="sibTrans" cxnId="{2DCDFEB2-E3B6-49A3-8402-4AEE1F9BCDD7}">
      <dgm:prSet/>
      <dgm:spPr/>
      <dgm:t>
        <a:bodyPr/>
        <a:lstStyle/>
        <a:p>
          <a:endParaRPr lang="en-US"/>
        </a:p>
      </dgm:t>
    </dgm:pt>
    <dgm:pt modelId="{0D2A55D4-1208-4695-81A1-1C610593ACD5}">
      <dgm:prSet/>
      <dgm:spPr/>
      <dgm:t>
        <a:bodyPr/>
        <a:lstStyle/>
        <a:p>
          <a:r>
            <a:rPr lang="en-US"/>
            <a:t>The decrypted message m is computed as m = c^d mod n.</a:t>
          </a:r>
        </a:p>
      </dgm:t>
    </dgm:pt>
    <dgm:pt modelId="{5FDFA704-1CFE-4ABB-8893-DACC8F6EC493}" type="parTrans" cxnId="{36D2D438-3B46-4C18-ADBC-15814A0A0269}">
      <dgm:prSet/>
      <dgm:spPr/>
      <dgm:t>
        <a:bodyPr/>
        <a:lstStyle/>
        <a:p>
          <a:endParaRPr lang="en-US"/>
        </a:p>
      </dgm:t>
    </dgm:pt>
    <dgm:pt modelId="{AA890D79-4A36-4BDC-B9BE-D609A99C24BD}" type="sibTrans" cxnId="{36D2D438-3B46-4C18-ADBC-15814A0A0269}">
      <dgm:prSet/>
      <dgm:spPr/>
      <dgm:t>
        <a:bodyPr/>
        <a:lstStyle/>
        <a:p>
          <a:endParaRPr lang="en-US"/>
        </a:p>
      </dgm:t>
    </dgm:pt>
    <dgm:pt modelId="{FE8FD04D-CF97-42D2-B48F-5E3059E7B0B2}">
      <dgm:prSet/>
      <dgm:spPr/>
      <dgm:t>
        <a:bodyPr/>
        <a:lstStyle/>
        <a:p>
          <a:r>
            <a:rPr lang="en-US"/>
            <a:t>Bob can now read the original plaintext message sent by Alice.</a:t>
          </a:r>
        </a:p>
      </dgm:t>
    </dgm:pt>
    <dgm:pt modelId="{2520B7F9-E741-4999-8931-5F31B2B2EEC1}" type="parTrans" cxnId="{48EF0AE2-19FD-4398-9643-A04C730FE674}">
      <dgm:prSet/>
      <dgm:spPr/>
      <dgm:t>
        <a:bodyPr/>
        <a:lstStyle/>
        <a:p>
          <a:endParaRPr lang="en-US"/>
        </a:p>
      </dgm:t>
    </dgm:pt>
    <dgm:pt modelId="{DC2F35AC-EEF6-46FE-80EC-67CBF0ED0222}" type="sibTrans" cxnId="{48EF0AE2-19FD-4398-9643-A04C730FE674}">
      <dgm:prSet/>
      <dgm:spPr/>
      <dgm:t>
        <a:bodyPr/>
        <a:lstStyle/>
        <a:p>
          <a:endParaRPr lang="en-US"/>
        </a:p>
      </dgm:t>
    </dgm:pt>
    <dgm:pt modelId="{3F170078-66E0-49F4-A295-3CC23EA6FF91}" type="pres">
      <dgm:prSet presAssocID="{81BE4B26-31E1-44A3-B97A-C65F3E310323}" presName="outerComposite" presStyleCnt="0">
        <dgm:presLayoutVars>
          <dgm:chMax val="5"/>
          <dgm:dir/>
          <dgm:resizeHandles val="exact"/>
        </dgm:presLayoutVars>
      </dgm:prSet>
      <dgm:spPr/>
    </dgm:pt>
    <dgm:pt modelId="{D0F73128-5B69-44AA-B089-9F7A5714C994}" type="pres">
      <dgm:prSet presAssocID="{81BE4B26-31E1-44A3-B97A-C65F3E310323}" presName="dummyMaxCanvas" presStyleCnt="0">
        <dgm:presLayoutVars/>
      </dgm:prSet>
      <dgm:spPr/>
    </dgm:pt>
    <dgm:pt modelId="{DE01826E-1207-45D4-BBDB-222811BDECCA}" type="pres">
      <dgm:prSet presAssocID="{81BE4B26-31E1-44A3-B97A-C65F3E310323}" presName="ThreeNodes_1" presStyleLbl="node1" presStyleIdx="0" presStyleCnt="3">
        <dgm:presLayoutVars>
          <dgm:bulletEnabled val="1"/>
        </dgm:presLayoutVars>
      </dgm:prSet>
      <dgm:spPr/>
    </dgm:pt>
    <dgm:pt modelId="{9A94015D-BA45-4690-9AE9-9C4485DB0FEB}" type="pres">
      <dgm:prSet presAssocID="{81BE4B26-31E1-44A3-B97A-C65F3E310323}" presName="ThreeNodes_2" presStyleLbl="node1" presStyleIdx="1" presStyleCnt="3">
        <dgm:presLayoutVars>
          <dgm:bulletEnabled val="1"/>
        </dgm:presLayoutVars>
      </dgm:prSet>
      <dgm:spPr/>
    </dgm:pt>
    <dgm:pt modelId="{BA85C322-A730-4588-B7B0-A00E58F190A2}" type="pres">
      <dgm:prSet presAssocID="{81BE4B26-31E1-44A3-B97A-C65F3E310323}" presName="ThreeNodes_3" presStyleLbl="node1" presStyleIdx="2" presStyleCnt="3">
        <dgm:presLayoutVars>
          <dgm:bulletEnabled val="1"/>
        </dgm:presLayoutVars>
      </dgm:prSet>
      <dgm:spPr/>
    </dgm:pt>
    <dgm:pt modelId="{07B12586-4CAD-48C8-8B8E-434B1A8C4452}" type="pres">
      <dgm:prSet presAssocID="{81BE4B26-31E1-44A3-B97A-C65F3E310323}" presName="ThreeConn_1-2" presStyleLbl="fgAccFollowNode1" presStyleIdx="0" presStyleCnt="2">
        <dgm:presLayoutVars>
          <dgm:bulletEnabled val="1"/>
        </dgm:presLayoutVars>
      </dgm:prSet>
      <dgm:spPr/>
    </dgm:pt>
    <dgm:pt modelId="{E933F0BC-C31B-47EE-A715-E72ADF17D4CB}" type="pres">
      <dgm:prSet presAssocID="{81BE4B26-31E1-44A3-B97A-C65F3E310323}" presName="ThreeConn_2-3" presStyleLbl="fgAccFollowNode1" presStyleIdx="1" presStyleCnt="2">
        <dgm:presLayoutVars>
          <dgm:bulletEnabled val="1"/>
        </dgm:presLayoutVars>
      </dgm:prSet>
      <dgm:spPr/>
    </dgm:pt>
    <dgm:pt modelId="{C1CDF739-EA32-4A73-8BF7-262AEE3B6152}" type="pres">
      <dgm:prSet presAssocID="{81BE4B26-31E1-44A3-B97A-C65F3E310323}" presName="ThreeNodes_1_text" presStyleLbl="node1" presStyleIdx="2" presStyleCnt="3">
        <dgm:presLayoutVars>
          <dgm:bulletEnabled val="1"/>
        </dgm:presLayoutVars>
      </dgm:prSet>
      <dgm:spPr/>
    </dgm:pt>
    <dgm:pt modelId="{2F85E64E-8A00-47DD-8DFF-41D573FBA641}" type="pres">
      <dgm:prSet presAssocID="{81BE4B26-31E1-44A3-B97A-C65F3E310323}" presName="ThreeNodes_2_text" presStyleLbl="node1" presStyleIdx="2" presStyleCnt="3">
        <dgm:presLayoutVars>
          <dgm:bulletEnabled val="1"/>
        </dgm:presLayoutVars>
      </dgm:prSet>
      <dgm:spPr/>
    </dgm:pt>
    <dgm:pt modelId="{8B0C579C-CD16-467B-82EA-FEB63894CF69}" type="pres">
      <dgm:prSet presAssocID="{81BE4B26-31E1-44A3-B97A-C65F3E31032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0982010-C2C5-44D8-BA4F-57D1FDDBD0CF}" type="presOf" srcId="{FE8FD04D-CF97-42D2-B48F-5E3059E7B0B2}" destId="{8B0C579C-CD16-467B-82EA-FEB63894CF69}" srcOrd="1" destOrd="0" presId="urn:microsoft.com/office/officeart/2005/8/layout/vProcess5"/>
    <dgm:cxn modelId="{36D2D438-3B46-4C18-ADBC-15814A0A0269}" srcId="{81BE4B26-31E1-44A3-B97A-C65F3E310323}" destId="{0D2A55D4-1208-4695-81A1-1C610593ACD5}" srcOrd="1" destOrd="0" parTransId="{5FDFA704-1CFE-4ABB-8893-DACC8F6EC493}" sibTransId="{AA890D79-4A36-4BDC-B9BE-D609A99C24BD}"/>
    <dgm:cxn modelId="{B0D2B57F-E4E0-42AD-B0F1-130E1A18396A}" type="presOf" srcId="{AA890D79-4A36-4BDC-B9BE-D609A99C24BD}" destId="{E933F0BC-C31B-47EE-A715-E72ADF17D4CB}" srcOrd="0" destOrd="0" presId="urn:microsoft.com/office/officeart/2005/8/layout/vProcess5"/>
    <dgm:cxn modelId="{0AB92980-1646-4E7A-88A1-1EB732C84126}" type="presOf" srcId="{3EA5C605-14F8-457A-BE36-0D9F18E55D73}" destId="{07B12586-4CAD-48C8-8B8E-434B1A8C4452}" srcOrd="0" destOrd="0" presId="urn:microsoft.com/office/officeart/2005/8/layout/vProcess5"/>
    <dgm:cxn modelId="{F3E32185-3D8C-40D3-93B1-508716424661}" type="presOf" srcId="{0D2A55D4-1208-4695-81A1-1C610593ACD5}" destId="{2F85E64E-8A00-47DD-8DFF-41D573FBA641}" srcOrd="1" destOrd="0" presId="urn:microsoft.com/office/officeart/2005/8/layout/vProcess5"/>
    <dgm:cxn modelId="{2492398D-CB95-4125-B8C2-8F18EC6607CD}" type="presOf" srcId="{B2025E90-9EC8-4C91-8BA3-29378C1BF40C}" destId="{C1CDF739-EA32-4A73-8BF7-262AEE3B6152}" srcOrd="1" destOrd="0" presId="urn:microsoft.com/office/officeart/2005/8/layout/vProcess5"/>
    <dgm:cxn modelId="{2DCDFEB2-E3B6-49A3-8402-4AEE1F9BCDD7}" srcId="{81BE4B26-31E1-44A3-B97A-C65F3E310323}" destId="{B2025E90-9EC8-4C91-8BA3-29378C1BF40C}" srcOrd="0" destOrd="0" parTransId="{8F99D7CD-C6AD-4FCE-8AF8-04EC616DC09A}" sibTransId="{3EA5C605-14F8-457A-BE36-0D9F18E55D73}"/>
    <dgm:cxn modelId="{48F094D8-E85F-405F-B399-85DEB08DCB43}" type="presOf" srcId="{B2025E90-9EC8-4C91-8BA3-29378C1BF40C}" destId="{DE01826E-1207-45D4-BBDB-222811BDECCA}" srcOrd="0" destOrd="0" presId="urn:microsoft.com/office/officeart/2005/8/layout/vProcess5"/>
    <dgm:cxn modelId="{2CFC5BE0-0C65-4668-8DBC-94F3ADFF4E3F}" type="presOf" srcId="{0D2A55D4-1208-4695-81A1-1C610593ACD5}" destId="{9A94015D-BA45-4690-9AE9-9C4485DB0FEB}" srcOrd="0" destOrd="0" presId="urn:microsoft.com/office/officeart/2005/8/layout/vProcess5"/>
    <dgm:cxn modelId="{FDA9AEE0-CFCA-4EC7-B523-24B0010DEA8F}" type="presOf" srcId="{81BE4B26-31E1-44A3-B97A-C65F3E310323}" destId="{3F170078-66E0-49F4-A295-3CC23EA6FF91}" srcOrd="0" destOrd="0" presId="urn:microsoft.com/office/officeart/2005/8/layout/vProcess5"/>
    <dgm:cxn modelId="{48EF0AE2-19FD-4398-9643-A04C730FE674}" srcId="{81BE4B26-31E1-44A3-B97A-C65F3E310323}" destId="{FE8FD04D-CF97-42D2-B48F-5E3059E7B0B2}" srcOrd="2" destOrd="0" parTransId="{2520B7F9-E741-4999-8931-5F31B2B2EEC1}" sibTransId="{DC2F35AC-EEF6-46FE-80EC-67CBF0ED0222}"/>
    <dgm:cxn modelId="{B32BE6F1-3247-4556-8CB4-6C93850B9B0F}" type="presOf" srcId="{FE8FD04D-CF97-42D2-B48F-5E3059E7B0B2}" destId="{BA85C322-A730-4588-B7B0-A00E58F190A2}" srcOrd="0" destOrd="0" presId="urn:microsoft.com/office/officeart/2005/8/layout/vProcess5"/>
    <dgm:cxn modelId="{692B005D-BE20-472D-B12C-A0EB674CB272}" type="presParOf" srcId="{3F170078-66E0-49F4-A295-3CC23EA6FF91}" destId="{D0F73128-5B69-44AA-B089-9F7A5714C994}" srcOrd="0" destOrd="0" presId="urn:microsoft.com/office/officeart/2005/8/layout/vProcess5"/>
    <dgm:cxn modelId="{F1D45BB3-25AE-4BB0-A883-FF801D5ED1FD}" type="presParOf" srcId="{3F170078-66E0-49F4-A295-3CC23EA6FF91}" destId="{DE01826E-1207-45D4-BBDB-222811BDECCA}" srcOrd="1" destOrd="0" presId="urn:microsoft.com/office/officeart/2005/8/layout/vProcess5"/>
    <dgm:cxn modelId="{7B8771DD-0DD2-4C1B-B74C-E5B5668CA22B}" type="presParOf" srcId="{3F170078-66E0-49F4-A295-3CC23EA6FF91}" destId="{9A94015D-BA45-4690-9AE9-9C4485DB0FEB}" srcOrd="2" destOrd="0" presId="urn:microsoft.com/office/officeart/2005/8/layout/vProcess5"/>
    <dgm:cxn modelId="{8522B74F-ED38-402E-9CB3-ADD91C2C2D80}" type="presParOf" srcId="{3F170078-66E0-49F4-A295-3CC23EA6FF91}" destId="{BA85C322-A730-4588-B7B0-A00E58F190A2}" srcOrd="3" destOrd="0" presId="urn:microsoft.com/office/officeart/2005/8/layout/vProcess5"/>
    <dgm:cxn modelId="{10B7400F-2997-46FA-BE2F-B68CE0BEFAEC}" type="presParOf" srcId="{3F170078-66E0-49F4-A295-3CC23EA6FF91}" destId="{07B12586-4CAD-48C8-8B8E-434B1A8C4452}" srcOrd="4" destOrd="0" presId="urn:microsoft.com/office/officeart/2005/8/layout/vProcess5"/>
    <dgm:cxn modelId="{CE9CD8EC-F136-49B7-8FA6-BE2C16A77E8C}" type="presParOf" srcId="{3F170078-66E0-49F4-A295-3CC23EA6FF91}" destId="{E933F0BC-C31B-47EE-A715-E72ADF17D4CB}" srcOrd="5" destOrd="0" presId="urn:microsoft.com/office/officeart/2005/8/layout/vProcess5"/>
    <dgm:cxn modelId="{65AFC858-BB48-48E0-8233-F279CD444229}" type="presParOf" srcId="{3F170078-66E0-49F4-A295-3CC23EA6FF91}" destId="{C1CDF739-EA32-4A73-8BF7-262AEE3B6152}" srcOrd="6" destOrd="0" presId="urn:microsoft.com/office/officeart/2005/8/layout/vProcess5"/>
    <dgm:cxn modelId="{C0C28E0E-35FE-4978-A6EB-6C89810E3BAE}" type="presParOf" srcId="{3F170078-66E0-49F4-A295-3CC23EA6FF91}" destId="{2F85E64E-8A00-47DD-8DFF-41D573FBA641}" srcOrd="7" destOrd="0" presId="urn:microsoft.com/office/officeart/2005/8/layout/vProcess5"/>
    <dgm:cxn modelId="{C3204FC5-0CB7-480C-AA6B-877FBE68FA9E}" type="presParOf" srcId="{3F170078-66E0-49F4-A295-3CC23EA6FF91}" destId="{8B0C579C-CD16-467B-82EA-FEB63894CF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042D0A-E4AA-4268-BDE2-86D92077B79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88F5D20-C8C0-4AA5-A7CA-542341D34D35}">
      <dgm:prSet/>
      <dgm:spPr/>
      <dgm:t>
        <a:bodyPr/>
        <a:lstStyle/>
        <a:p>
          <a:pPr>
            <a:defRPr cap="all"/>
          </a:pPr>
          <a:r>
            <a:rPr lang="en-US"/>
            <a:t>The RSA algorithm may not work securely if certain conditions are met, such as:</a:t>
          </a:r>
        </a:p>
      </dgm:t>
    </dgm:pt>
    <dgm:pt modelId="{E0788DAF-9D57-489B-9B6C-573C109BF4B9}" type="parTrans" cxnId="{43291FDA-CF7B-4F8A-B5BA-96B2EB8FF7E0}">
      <dgm:prSet/>
      <dgm:spPr/>
      <dgm:t>
        <a:bodyPr/>
        <a:lstStyle/>
        <a:p>
          <a:endParaRPr lang="en-US"/>
        </a:p>
      </dgm:t>
    </dgm:pt>
    <dgm:pt modelId="{C067920C-65DF-48CA-80AA-47202488C079}" type="sibTrans" cxnId="{43291FDA-CF7B-4F8A-B5BA-96B2EB8FF7E0}">
      <dgm:prSet/>
      <dgm:spPr/>
      <dgm:t>
        <a:bodyPr/>
        <a:lstStyle/>
        <a:p>
          <a:endParaRPr lang="en-US"/>
        </a:p>
      </dgm:t>
    </dgm:pt>
    <dgm:pt modelId="{537408EB-B88A-490C-BA13-8B047D3A25E4}">
      <dgm:prSet/>
      <dgm:spPr/>
      <dgm:t>
        <a:bodyPr/>
        <a:lstStyle/>
        <a:p>
          <a:pPr>
            <a:defRPr cap="all"/>
          </a:pPr>
          <a:r>
            <a:rPr lang="en-US"/>
            <a:t>Small prime numbers p and q are used, making the factorization of n feasible.</a:t>
          </a:r>
        </a:p>
      </dgm:t>
    </dgm:pt>
    <dgm:pt modelId="{A0F792A8-E740-4478-B5B1-ACCE9166673A}" type="parTrans" cxnId="{2E989816-EEC3-4A13-9FDC-D49711785FC7}">
      <dgm:prSet/>
      <dgm:spPr/>
      <dgm:t>
        <a:bodyPr/>
        <a:lstStyle/>
        <a:p>
          <a:endParaRPr lang="en-US"/>
        </a:p>
      </dgm:t>
    </dgm:pt>
    <dgm:pt modelId="{4DDE23AF-CB6A-4169-8553-E1A9A29F8641}" type="sibTrans" cxnId="{2E989816-EEC3-4A13-9FDC-D49711785FC7}">
      <dgm:prSet/>
      <dgm:spPr/>
      <dgm:t>
        <a:bodyPr/>
        <a:lstStyle/>
        <a:p>
          <a:endParaRPr lang="en-US"/>
        </a:p>
      </dgm:t>
    </dgm:pt>
    <dgm:pt modelId="{88EB8F7E-9850-46E9-95B1-CCAD1E47DA84}">
      <dgm:prSet/>
      <dgm:spPr/>
      <dgm:t>
        <a:bodyPr/>
        <a:lstStyle/>
        <a:p>
          <a:pPr>
            <a:defRPr cap="all"/>
          </a:pPr>
          <a:r>
            <a:rPr lang="en-US" dirty="0"/>
            <a:t>Weak random number generators are used, allowing attackers to predict the prime numbers.</a:t>
          </a:r>
        </a:p>
      </dgm:t>
    </dgm:pt>
    <dgm:pt modelId="{1ED7C90C-ADD5-40DC-B46A-CCD20CB418DD}" type="parTrans" cxnId="{E44F3989-D8B1-4F7A-AC3A-89046F284417}">
      <dgm:prSet/>
      <dgm:spPr/>
      <dgm:t>
        <a:bodyPr/>
        <a:lstStyle/>
        <a:p>
          <a:endParaRPr lang="en-US"/>
        </a:p>
      </dgm:t>
    </dgm:pt>
    <dgm:pt modelId="{CA0262A0-F6EA-43C5-A24A-7F28841F3834}" type="sibTrans" cxnId="{E44F3989-D8B1-4F7A-AC3A-89046F284417}">
      <dgm:prSet/>
      <dgm:spPr/>
      <dgm:t>
        <a:bodyPr/>
        <a:lstStyle/>
        <a:p>
          <a:endParaRPr lang="en-US"/>
        </a:p>
      </dgm:t>
    </dgm:pt>
    <dgm:pt modelId="{4804FE37-0408-45E1-9763-25A5A0216C11}">
      <dgm:prSet/>
      <dgm:spPr/>
      <dgm:t>
        <a:bodyPr/>
        <a:lstStyle/>
        <a:p>
          <a:pPr>
            <a:defRPr cap="all"/>
          </a:pPr>
          <a:r>
            <a:rPr lang="en-US"/>
            <a:t>The user can input parameters that lead to this problematic state, demonstrating the importance of choosing secure parameters.</a:t>
          </a:r>
        </a:p>
      </dgm:t>
    </dgm:pt>
    <dgm:pt modelId="{309C2AD1-9EE9-4633-8304-5C9E2A304464}" type="parTrans" cxnId="{2CA8560D-FA49-43A7-A894-AB81DE38CD8B}">
      <dgm:prSet/>
      <dgm:spPr/>
      <dgm:t>
        <a:bodyPr/>
        <a:lstStyle/>
        <a:p>
          <a:endParaRPr lang="en-US"/>
        </a:p>
      </dgm:t>
    </dgm:pt>
    <dgm:pt modelId="{DB07A78C-6B3E-4F85-9BA0-3516C9E801D6}" type="sibTrans" cxnId="{2CA8560D-FA49-43A7-A894-AB81DE38CD8B}">
      <dgm:prSet/>
      <dgm:spPr/>
      <dgm:t>
        <a:bodyPr/>
        <a:lstStyle/>
        <a:p>
          <a:endParaRPr lang="en-US"/>
        </a:p>
      </dgm:t>
    </dgm:pt>
    <dgm:pt modelId="{4D07522E-6BEC-4C10-9E37-03BDBF27ADE2}" type="pres">
      <dgm:prSet presAssocID="{C0042D0A-E4AA-4268-BDE2-86D92077B797}" presName="root" presStyleCnt="0">
        <dgm:presLayoutVars>
          <dgm:dir/>
          <dgm:resizeHandles val="exact"/>
        </dgm:presLayoutVars>
      </dgm:prSet>
      <dgm:spPr/>
    </dgm:pt>
    <dgm:pt modelId="{94622711-A1AF-43D9-8A9B-108AD129144D}" type="pres">
      <dgm:prSet presAssocID="{A88F5D20-C8C0-4AA5-A7CA-542341D34D35}" presName="compNode" presStyleCnt="0"/>
      <dgm:spPr/>
    </dgm:pt>
    <dgm:pt modelId="{FCDB23A9-5D9A-4461-88AE-B7F0B01ABB3B}" type="pres">
      <dgm:prSet presAssocID="{A88F5D20-C8C0-4AA5-A7CA-542341D34D3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6B3960-12D3-4A23-8B30-F608BA453216}" type="pres">
      <dgm:prSet presAssocID="{A88F5D20-C8C0-4AA5-A7CA-542341D34D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B69EE4F-8237-4A29-89A4-8BCBFB5FB62D}" type="pres">
      <dgm:prSet presAssocID="{A88F5D20-C8C0-4AA5-A7CA-542341D34D35}" presName="spaceRect" presStyleCnt="0"/>
      <dgm:spPr/>
    </dgm:pt>
    <dgm:pt modelId="{7E097B9E-66AF-49B1-A248-FA1CF08C1165}" type="pres">
      <dgm:prSet presAssocID="{A88F5D20-C8C0-4AA5-A7CA-542341D34D35}" presName="textRect" presStyleLbl="revTx" presStyleIdx="0" presStyleCnt="4">
        <dgm:presLayoutVars>
          <dgm:chMax val="1"/>
          <dgm:chPref val="1"/>
        </dgm:presLayoutVars>
      </dgm:prSet>
      <dgm:spPr/>
    </dgm:pt>
    <dgm:pt modelId="{1A0FBED3-874C-41B3-8015-7CE22DE9C253}" type="pres">
      <dgm:prSet presAssocID="{C067920C-65DF-48CA-80AA-47202488C079}" presName="sibTrans" presStyleCnt="0"/>
      <dgm:spPr/>
    </dgm:pt>
    <dgm:pt modelId="{CEA09587-1F2A-4531-9292-093876F36330}" type="pres">
      <dgm:prSet presAssocID="{537408EB-B88A-490C-BA13-8B047D3A25E4}" presName="compNode" presStyleCnt="0"/>
      <dgm:spPr/>
    </dgm:pt>
    <dgm:pt modelId="{71089AC5-AC94-453A-914F-17588F9B97EA}" type="pres">
      <dgm:prSet presAssocID="{537408EB-B88A-490C-BA13-8B047D3A25E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AF917AD-20A1-4BCF-9CA8-B7204F9B72D9}" type="pres">
      <dgm:prSet presAssocID="{537408EB-B88A-490C-BA13-8B047D3A25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0C531AD-2E61-473A-A1FE-135DEB2F5F67}" type="pres">
      <dgm:prSet presAssocID="{537408EB-B88A-490C-BA13-8B047D3A25E4}" presName="spaceRect" presStyleCnt="0"/>
      <dgm:spPr/>
    </dgm:pt>
    <dgm:pt modelId="{B70C90C6-8B2A-445E-B855-BA37A92C70F3}" type="pres">
      <dgm:prSet presAssocID="{537408EB-B88A-490C-BA13-8B047D3A25E4}" presName="textRect" presStyleLbl="revTx" presStyleIdx="1" presStyleCnt="4">
        <dgm:presLayoutVars>
          <dgm:chMax val="1"/>
          <dgm:chPref val="1"/>
        </dgm:presLayoutVars>
      </dgm:prSet>
      <dgm:spPr/>
    </dgm:pt>
    <dgm:pt modelId="{B09DB187-D672-42A1-B403-3A958B69E4CC}" type="pres">
      <dgm:prSet presAssocID="{4DDE23AF-CB6A-4169-8553-E1A9A29F8641}" presName="sibTrans" presStyleCnt="0"/>
      <dgm:spPr/>
    </dgm:pt>
    <dgm:pt modelId="{B31FC56B-CA49-4961-941C-AC790409519C}" type="pres">
      <dgm:prSet presAssocID="{88EB8F7E-9850-46E9-95B1-CCAD1E47DA84}" presName="compNode" presStyleCnt="0"/>
      <dgm:spPr/>
    </dgm:pt>
    <dgm:pt modelId="{615DF289-576A-424F-9F09-88A4F34DACBB}" type="pres">
      <dgm:prSet presAssocID="{88EB8F7E-9850-46E9-95B1-CCAD1E47DA8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891DFF2-85CF-4459-B102-8BA62B0D0550}" type="pres">
      <dgm:prSet presAssocID="{88EB8F7E-9850-46E9-95B1-CCAD1E47DA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EF2582A-2576-4618-971C-AEB1686CB540}" type="pres">
      <dgm:prSet presAssocID="{88EB8F7E-9850-46E9-95B1-CCAD1E47DA84}" presName="spaceRect" presStyleCnt="0"/>
      <dgm:spPr/>
    </dgm:pt>
    <dgm:pt modelId="{2FFFBF13-EF97-4BB7-B86A-52CB6CADC1AE}" type="pres">
      <dgm:prSet presAssocID="{88EB8F7E-9850-46E9-95B1-CCAD1E47DA84}" presName="textRect" presStyleLbl="revTx" presStyleIdx="2" presStyleCnt="4">
        <dgm:presLayoutVars>
          <dgm:chMax val="1"/>
          <dgm:chPref val="1"/>
        </dgm:presLayoutVars>
      </dgm:prSet>
      <dgm:spPr/>
    </dgm:pt>
    <dgm:pt modelId="{733DCEA1-4726-4BA6-8102-9B2C4210F98C}" type="pres">
      <dgm:prSet presAssocID="{CA0262A0-F6EA-43C5-A24A-7F28841F3834}" presName="sibTrans" presStyleCnt="0"/>
      <dgm:spPr/>
    </dgm:pt>
    <dgm:pt modelId="{71133F3E-CEA3-458B-BD39-6DD513BCADB0}" type="pres">
      <dgm:prSet presAssocID="{4804FE37-0408-45E1-9763-25A5A0216C11}" presName="compNode" presStyleCnt="0"/>
      <dgm:spPr/>
    </dgm:pt>
    <dgm:pt modelId="{8FDA54BB-2F7C-435B-9C22-D896BE639985}" type="pres">
      <dgm:prSet presAssocID="{4804FE37-0408-45E1-9763-25A5A0216C1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168A6F2-AF01-4C5B-B5D4-DC5CE59818D5}" type="pres">
      <dgm:prSet presAssocID="{4804FE37-0408-45E1-9763-25A5A0216C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75F2069-A01D-4DFD-BBD3-4C6D00C36FDE}" type="pres">
      <dgm:prSet presAssocID="{4804FE37-0408-45E1-9763-25A5A0216C11}" presName="spaceRect" presStyleCnt="0"/>
      <dgm:spPr/>
    </dgm:pt>
    <dgm:pt modelId="{64907896-098B-4356-BDBE-164BC6BE8C9E}" type="pres">
      <dgm:prSet presAssocID="{4804FE37-0408-45E1-9763-25A5A0216C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A8560D-FA49-43A7-A894-AB81DE38CD8B}" srcId="{C0042D0A-E4AA-4268-BDE2-86D92077B797}" destId="{4804FE37-0408-45E1-9763-25A5A0216C11}" srcOrd="3" destOrd="0" parTransId="{309C2AD1-9EE9-4633-8304-5C9E2A304464}" sibTransId="{DB07A78C-6B3E-4F85-9BA0-3516C9E801D6}"/>
    <dgm:cxn modelId="{2E989816-EEC3-4A13-9FDC-D49711785FC7}" srcId="{C0042D0A-E4AA-4268-BDE2-86D92077B797}" destId="{537408EB-B88A-490C-BA13-8B047D3A25E4}" srcOrd="1" destOrd="0" parTransId="{A0F792A8-E740-4478-B5B1-ACCE9166673A}" sibTransId="{4DDE23AF-CB6A-4169-8553-E1A9A29F8641}"/>
    <dgm:cxn modelId="{6E770F20-4555-4D0C-B375-AFC0A3F23463}" type="presOf" srcId="{4804FE37-0408-45E1-9763-25A5A0216C11}" destId="{64907896-098B-4356-BDBE-164BC6BE8C9E}" srcOrd="0" destOrd="0" presId="urn:microsoft.com/office/officeart/2018/5/layout/IconLeafLabelList"/>
    <dgm:cxn modelId="{C1D7FB47-9E00-44C8-941E-B8AF0511E552}" type="presOf" srcId="{537408EB-B88A-490C-BA13-8B047D3A25E4}" destId="{B70C90C6-8B2A-445E-B855-BA37A92C70F3}" srcOrd="0" destOrd="0" presId="urn:microsoft.com/office/officeart/2018/5/layout/IconLeafLabelList"/>
    <dgm:cxn modelId="{E44F3989-D8B1-4F7A-AC3A-89046F284417}" srcId="{C0042D0A-E4AA-4268-BDE2-86D92077B797}" destId="{88EB8F7E-9850-46E9-95B1-CCAD1E47DA84}" srcOrd="2" destOrd="0" parTransId="{1ED7C90C-ADD5-40DC-B46A-CCD20CB418DD}" sibTransId="{CA0262A0-F6EA-43C5-A24A-7F28841F3834}"/>
    <dgm:cxn modelId="{9DBB768B-2476-41EF-A5F4-CDF99514447C}" type="presOf" srcId="{C0042D0A-E4AA-4268-BDE2-86D92077B797}" destId="{4D07522E-6BEC-4C10-9E37-03BDBF27ADE2}" srcOrd="0" destOrd="0" presId="urn:microsoft.com/office/officeart/2018/5/layout/IconLeafLabelList"/>
    <dgm:cxn modelId="{B48EBFD1-AA92-444A-A095-EC01E63F5DA8}" type="presOf" srcId="{88EB8F7E-9850-46E9-95B1-CCAD1E47DA84}" destId="{2FFFBF13-EF97-4BB7-B86A-52CB6CADC1AE}" srcOrd="0" destOrd="0" presId="urn:microsoft.com/office/officeart/2018/5/layout/IconLeafLabelList"/>
    <dgm:cxn modelId="{43291FDA-CF7B-4F8A-B5BA-96B2EB8FF7E0}" srcId="{C0042D0A-E4AA-4268-BDE2-86D92077B797}" destId="{A88F5D20-C8C0-4AA5-A7CA-542341D34D35}" srcOrd="0" destOrd="0" parTransId="{E0788DAF-9D57-489B-9B6C-573C109BF4B9}" sibTransId="{C067920C-65DF-48CA-80AA-47202488C079}"/>
    <dgm:cxn modelId="{F2C4BCF2-75C9-42AF-A154-C9C70062FD3D}" type="presOf" srcId="{A88F5D20-C8C0-4AA5-A7CA-542341D34D35}" destId="{7E097B9E-66AF-49B1-A248-FA1CF08C1165}" srcOrd="0" destOrd="0" presId="urn:microsoft.com/office/officeart/2018/5/layout/IconLeafLabelList"/>
    <dgm:cxn modelId="{556055FF-599A-4349-8C3B-B05D95EF611D}" type="presParOf" srcId="{4D07522E-6BEC-4C10-9E37-03BDBF27ADE2}" destId="{94622711-A1AF-43D9-8A9B-108AD129144D}" srcOrd="0" destOrd="0" presId="urn:microsoft.com/office/officeart/2018/5/layout/IconLeafLabelList"/>
    <dgm:cxn modelId="{D6D150CE-3294-4663-AA02-C46E888DAAFB}" type="presParOf" srcId="{94622711-A1AF-43D9-8A9B-108AD129144D}" destId="{FCDB23A9-5D9A-4461-88AE-B7F0B01ABB3B}" srcOrd="0" destOrd="0" presId="urn:microsoft.com/office/officeart/2018/5/layout/IconLeafLabelList"/>
    <dgm:cxn modelId="{85B10CCF-7E4A-48EF-8CE4-9669B09625CB}" type="presParOf" srcId="{94622711-A1AF-43D9-8A9B-108AD129144D}" destId="{AF6B3960-12D3-4A23-8B30-F608BA453216}" srcOrd="1" destOrd="0" presId="urn:microsoft.com/office/officeart/2018/5/layout/IconLeafLabelList"/>
    <dgm:cxn modelId="{4BEEDCE8-80F9-4147-83E1-7A03E2EAC1DE}" type="presParOf" srcId="{94622711-A1AF-43D9-8A9B-108AD129144D}" destId="{8B69EE4F-8237-4A29-89A4-8BCBFB5FB62D}" srcOrd="2" destOrd="0" presId="urn:microsoft.com/office/officeart/2018/5/layout/IconLeafLabelList"/>
    <dgm:cxn modelId="{C1C2E861-F00E-49D8-9551-EA166AB48E30}" type="presParOf" srcId="{94622711-A1AF-43D9-8A9B-108AD129144D}" destId="{7E097B9E-66AF-49B1-A248-FA1CF08C1165}" srcOrd="3" destOrd="0" presId="urn:microsoft.com/office/officeart/2018/5/layout/IconLeafLabelList"/>
    <dgm:cxn modelId="{F6E4B236-AA95-44A5-888B-4A54D8FF9CCD}" type="presParOf" srcId="{4D07522E-6BEC-4C10-9E37-03BDBF27ADE2}" destId="{1A0FBED3-874C-41B3-8015-7CE22DE9C253}" srcOrd="1" destOrd="0" presId="urn:microsoft.com/office/officeart/2018/5/layout/IconLeafLabelList"/>
    <dgm:cxn modelId="{FF9F8241-0FB4-4714-B0C5-CCDD304709F6}" type="presParOf" srcId="{4D07522E-6BEC-4C10-9E37-03BDBF27ADE2}" destId="{CEA09587-1F2A-4531-9292-093876F36330}" srcOrd="2" destOrd="0" presId="urn:microsoft.com/office/officeart/2018/5/layout/IconLeafLabelList"/>
    <dgm:cxn modelId="{437EB918-EA21-4949-BE2D-B75C6EF9D1D4}" type="presParOf" srcId="{CEA09587-1F2A-4531-9292-093876F36330}" destId="{71089AC5-AC94-453A-914F-17588F9B97EA}" srcOrd="0" destOrd="0" presId="urn:microsoft.com/office/officeart/2018/5/layout/IconLeafLabelList"/>
    <dgm:cxn modelId="{DF19CDAE-BCA4-4902-970C-113D4D4DFE1E}" type="presParOf" srcId="{CEA09587-1F2A-4531-9292-093876F36330}" destId="{DAF917AD-20A1-4BCF-9CA8-B7204F9B72D9}" srcOrd="1" destOrd="0" presId="urn:microsoft.com/office/officeart/2018/5/layout/IconLeafLabelList"/>
    <dgm:cxn modelId="{501F082F-EF66-4DED-A588-3F433C8EC1D5}" type="presParOf" srcId="{CEA09587-1F2A-4531-9292-093876F36330}" destId="{60C531AD-2E61-473A-A1FE-135DEB2F5F67}" srcOrd="2" destOrd="0" presId="urn:microsoft.com/office/officeart/2018/5/layout/IconLeafLabelList"/>
    <dgm:cxn modelId="{612CEED7-2929-480A-A5C0-94CED85179FA}" type="presParOf" srcId="{CEA09587-1F2A-4531-9292-093876F36330}" destId="{B70C90C6-8B2A-445E-B855-BA37A92C70F3}" srcOrd="3" destOrd="0" presId="urn:microsoft.com/office/officeart/2018/5/layout/IconLeafLabelList"/>
    <dgm:cxn modelId="{E64ED2C9-1B25-41B7-B9D6-BC9C0CFB3BAC}" type="presParOf" srcId="{4D07522E-6BEC-4C10-9E37-03BDBF27ADE2}" destId="{B09DB187-D672-42A1-B403-3A958B69E4CC}" srcOrd="3" destOrd="0" presId="urn:microsoft.com/office/officeart/2018/5/layout/IconLeafLabelList"/>
    <dgm:cxn modelId="{80B47491-0C08-4EF0-A807-859542744FEB}" type="presParOf" srcId="{4D07522E-6BEC-4C10-9E37-03BDBF27ADE2}" destId="{B31FC56B-CA49-4961-941C-AC790409519C}" srcOrd="4" destOrd="0" presId="urn:microsoft.com/office/officeart/2018/5/layout/IconLeafLabelList"/>
    <dgm:cxn modelId="{019E1016-06AA-4721-9F09-45F29B5819DA}" type="presParOf" srcId="{B31FC56B-CA49-4961-941C-AC790409519C}" destId="{615DF289-576A-424F-9F09-88A4F34DACBB}" srcOrd="0" destOrd="0" presId="urn:microsoft.com/office/officeart/2018/5/layout/IconLeafLabelList"/>
    <dgm:cxn modelId="{83421D5B-1448-4F86-B989-B665A285914D}" type="presParOf" srcId="{B31FC56B-CA49-4961-941C-AC790409519C}" destId="{F891DFF2-85CF-4459-B102-8BA62B0D0550}" srcOrd="1" destOrd="0" presId="urn:microsoft.com/office/officeart/2018/5/layout/IconLeafLabelList"/>
    <dgm:cxn modelId="{C66DF6FE-B83D-45F7-AC64-DFE3628BFF2B}" type="presParOf" srcId="{B31FC56B-CA49-4961-941C-AC790409519C}" destId="{5EF2582A-2576-4618-971C-AEB1686CB540}" srcOrd="2" destOrd="0" presId="urn:microsoft.com/office/officeart/2018/5/layout/IconLeafLabelList"/>
    <dgm:cxn modelId="{D2205D65-7CD7-4E85-A215-BCEB4F078CC1}" type="presParOf" srcId="{B31FC56B-CA49-4961-941C-AC790409519C}" destId="{2FFFBF13-EF97-4BB7-B86A-52CB6CADC1AE}" srcOrd="3" destOrd="0" presId="urn:microsoft.com/office/officeart/2018/5/layout/IconLeafLabelList"/>
    <dgm:cxn modelId="{A008660C-6850-4C96-A774-91F9EA69C514}" type="presParOf" srcId="{4D07522E-6BEC-4C10-9E37-03BDBF27ADE2}" destId="{733DCEA1-4726-4BA6-8102-9B2C4210F98C}" srcOrd="5" destOrd="0" presId="urn:microsoft.com/office/officeart/2018/5/layout/IconLeafLabelList"/>
    <dgm:cxn modelId="{6B2CE25E-A9F4-4830-8CF5-BE35537E82E5}" type="presParOf" srcId="{4D07522E-6BEC-4C10-9E37-03BDBF27ADE2}" destId="{71133F3E-CEA3-458B-BD39-6DD513BCADB0}" srcOrd="6" destOrd="0" presId="urn:microsoft.com/office/officeart/2018/5/layout/IconLeafLabelList"/>
    <dgm:cxn modelId="{9BB0B6F1-F3ED-45BD-B9FC-57919CCE9E9F}" type="presParOf" srcId="{71133F3E-CEA3-458B-BD39-6DD513BCADB0}" destId="{8FDA54BB-2F7C-435B-9C22-D896BE639985}" srcOrd="0" destOrd="0" presId="urn:microsoft.com/office/officeart/2018/5/layout/IconLeafLabelList"/>
    <dgm:cxn modelId="{E1B8B0A0-2CA6-4ADE-8179-FE444EBAF141}" type="presParOf" srcId="{71133F3E-CEA3-458B-BD39-6DD513BCADB0}" destId="{B168A6F2-AF01-4C5B-B5D4-DC5CE59818D5}" srcOrd="1" destOrd="0" presId="urn:microsoft.com/office/officeart/2018/5/layout/IconLeafLabelList"/>
    <dgm:cxn modelId="{DE0AF85D-BF0C-487A-8862-5AF6486D5B88}" type="presParOf" srcId="{71133F3E-CEA3-458B-BD39-6DD513BCADB0}" destId="{675F2069-A01D-4DFD-BBD3-4C6D00C36FDE}" srcOrd="2" destOrd="0" presId="urn:microsoft.com/office/officeart/2018/5/layout/IconLeafLabelList"/>
    <dgm:cxn modelId="{E95114A1-BD51-4E69-8A51-D52AE8F4F47B}" type="presParOf" srcId="{71133F3E-CEA3-458B-BD39-6DD513BCADB0}" destId="{64907896-098B-4356-BDBE-164BC6BE8C9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EACFD6-A653-4EEB-91C9-2ACC18108C8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A7C7FF-0C75-452D-BA45-AB6C1A4AF2BF}">
      <dgm:prSet custT="1"/>
      <dgm:spPr/>
      <dgm:t>
        <a:bodyPr/>
        <a:lstStyle/>
        <a:p>
          <a:pPr>
            <a:defRPr cap="all"/>
          </a:pPr>
          <a:endParaRPr lang="en-US" sz="1400" dirty="0"/>
        </a:p>
      </dgm:t>
    </dgm:pt>
    <dgm:pt modelId="{E1E7EF28-C0B8-48EE-85F5-C71B645DAB02}" type="parTrans" cxnId="{9EF4804A-4D61-4272-A4C8-CF15DD516166}">
      <dgm:prSet/>
      <dgm:spPr/>
      <dgm:t>
        <a:bodyPr/>
        <a:lstStyle/>
        <a:p>
          <a:endParaRPr lang="en-US"/>
        </a:p>
      </dgm:t>
    </dgm:pt>
    <dgm:pt modelId="{EB8E009D-9734-4A1E-9D61-A3705781185C}" type="sibTrans" cxnId="{9EF4804A-4D61-4272-A4C8-CF15DD516166}">
      <dgm:prSet/>
      <dgm:spPr/>
      <dgm:t>
        <a:bodyPr/>
        <a:lstStyle/>
        <a:p>
          <a:endParaRPr lang="en-US"/>
        </a:p>
      </dgm:t>
    </dgm:pt>
    <dgm:pt modelId="{CB7861FB-4276-4211-AEC4-4076164DECD0}">
      <dgm:prSet custT="1"/>
      <dgm:spPr/>
      <dgm:t>
        <a:bodyPr/>
        <a:lstStyle/>
        <a:p>
          <a:pPr>
            <a:defRPr cap="all"/>
          </a:pPr>
          <a:r>
            <a:rPr lang="en-US" sz="1400" dirty="0"/>
            <a:t>By now, we have demonstrated how RSA functions and why it may be a good choice as a communications encryption algorithms.</a:t>
          </a:r>
        </a:p>
      </dgm:t>
    </dgm:pt>
    <dgm:pt modelId="{F89E2ED4-A6FF-4857-ABFE-2A463C025260}" type="parTrans" cxnId="{6BB9702C-46F4-468E-97E0-B935B609C225}">
      <dgm:prSet/>
      <dgm:spPr/>
      <dgm:t>
        <a:bodyPr/>
        <a:lstStyle/>
        <a:p>
          <a:endParaRPr lang="en-US"/>
        </a:p>
      </dgm:t>
    </dgm:pt>
    <dgm:pt modelId="{523A9528-D0D0-4131-8738-1211CDDF2E80}" type="sibTrans" cxnId="{6BB9702C-46F4-468E-97E0-B935B609C225}">
      <dgm:prSet/>
      <dgm:spPr/>
      <dgm:t>
        <a:bodyPr/>
        <a:lstStyle/>
        <a:p>
          <a:endParaRPr lang="en-US"/>
        </a:p>
      </dgm:t>
    </dgm:pt>
    <dgm:pt modelId="{CA750D10-D3EE-445D-B95D-70954A2CCA4F}" type="pres">
      <dgm:prSet presAssocID="{31EACFD6-A653-4EEB-91C9-2ACC18108C82}" presName="root" presStyleCnt="0">
        <dgm:presLayoutVars>
          <dgm:dir/>
          <dgm:resizeHandles val="exact"/>
        </dgm:presLayoutVars>
      </dgm:prSet>
      <dgm:spPr/>
    </dgm:pt>
    <dgm:pt modelId="{4C7E8028-0FD0-4A78-9BB5-895E3FD85BB5}" type="pres">
      <dgm:prSet presAssocID="{92A7C7FF-0C75-452D-BA45-AB6C1A4AF2BF}" presName="compNode" presStyleCnt="0"/>
      <dgm:spPr/>
    </dgm:pt>
    <dgm:pt modelId="{83B7674E-3EDD-4F5F-8643-8AA1D14DD06E}" type="pres">
      <dgm:prSet presAssocID="{92A7C7FF-0C75-452D-BA45-AB6C1A4AF2BF}" presName="iconBgRect" presStyleLbl="bgShp" presStyleIdx="0" presStyleCnt="2" custLinFactNeighborX="14367" custLinFactNeighborY="-9237"/>
      <dgm:spPr>
        <a:prstGeom prst="round2DiagRect">
          <a:avLst>
            <a:gd name="adj1" fmla="val 29727"/>
            <a:gd name="adj2" fmla="val 0"/>
          </a:avLst>
        </a:prstGeom>
      </dgm:spPr>
    </dgm:pt>
    <dgm:pt modelId="{9C47F1F1-39B1-4F21-99E1-58C8500D78EE}" type="pres">
      <dgm:prSet presAssocID="{92A7C7FF-0C75-452D-BA45-AB6C1A4AF2BF}" presName="iconRect" presStyleLbl="node1" presStyleIdx="0" presStyleCnt="2" custLinFactNeighborX="23112" custLinFactNeighborY="-185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EA49467-2E18-47F6-B9ED-10BA977E77F4}" type="pres">
      <dgm:prSet presAssocID="{92A7C7FF-0C75-452D-BA45-AB6C1A4AF2BF}" presName="spaceRect" presStyleCnt="0"/>
      <dgm:spPr/>
    </dgm:pt>
    <dgm:pt modelId="{06A20264-6B37-415F-A63C-CA10E98E5C32}" type="pres">
      <dgm:prSet presAssocID="{92A7C7FF-0C75-452D-BA45-AB6C1A4AF2BF}" presName="textRect" presStyleLbl="revTx" presStyleIdx="0" presStyleCnt="2">
        <dgm:presLayoutVars>
          <dgm:chMax val="1"/>
          <dgm:chPref val="1"/>
        </dgm:presLayoutVars>
      </dgm:prSet>
      <dgm:spPr/>
    </dgm:pt>
    <dgm:pt modelId="{EDEC544B-AD32-4C29-88EA-1DDC56637087}" type="pres">
      <dgm:prSet presAssocID="{EB8E009D-9734-4A1E-9D61-A3705781185C}" presName="sibTrans" presStyleCnt="0"/>
      <dgm:spPr/>
    </dgm:pt>
    <dgm:pt modelId="{F4F85ECB-69DB-4D03-A1D0-718BBACC5C67}" type="pres">
      <dgm:prSet presAssocID="{CB7861FB-4276-4211-AEC4-4076164DECD0}" presName="compNode" presStyleCnt="0"/>
      <dgm:spPr/>
    </dgm:pt>
    <dgm:pt modelId="{CD482F80-D6F3-4A6A-9CCB-B0BD8077D78F}" type="pres">
      <dgm:prSet presAssocID="{CB7861FB-4276-4211-AEC4-4076164DECD0}" presName="iconBgRect" presStyleLbl="bgShp" presStyleIdx="1" presStyleCnt="2" custLinFactNeighborX="-21717" custLinFactNeighborY="1303"/>
      <dgm:spPr>
        <a:prstGeom prst="round2DiagRect">
          <a:avLst>
            <a:gd name="adj1" fmla="val 29727"/>
            <a:gd name="adj2" fmla="val 0"/>
          </a:avLst>
        </a:prstGeom>
      </dgm:spPr>
    </dgm:pt>
    <dgm:pt modelId="{E99DFC5C-B03D-4C16-AC39-C44B094F6C45}" type="pres">
      <dgm:prSet presAssocID="{CB7861FB-4276-4211-AEC4-4076164DECD0}" presName="iconRect" presStyleLbl="node1" presStyleIdx="1" presStyleCnt="2" custLinFactNeighborX="-37096" custLinFactNeighborY="385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FB45703-9AF8-40F0-9002-D02503033B7A}" type="pres">
      <dgm:prSet presAssocID="{CB7861FB-4276-4211-AEC4-4076164DECD0}" presName="spaceRect" presStyleCnt="0"/>
      <dgm:spPr/>
    </dgm:pt>
    <dgm:pt modelId="{CCDB973B-5744-4FBE-A156-69D47386F085}" type="pres">
      <dgm:prSet presAssocID="{CB7861FB-4276-4211-AEC4-4076164DECD0}" presName="textRect" presStyleLbl="revTx" presStyleIdx="1" presStyleCnt="2" custScaleY="173542" custLinFactNeighborX="-63028" custLinFactNeighborY="35395">
        <dgm:presLayoutVars>
          <dgm:chMax val="1"/>
          <dgm:chPref val="1"/>
        </dgm:presLayoutVars>
      </dgm:prSet>
      <dgm:spPr/>
    </dgm:pt>
  </dgm:ptLst>
  <dgm:cxnLst>
    <dgm:cxn modelId="{24859429-B8AD-4C10-AAB0-125BA89CD138}" type="presOf" srcId="{92A7C7FF-0C75-452D-BA45-AB6C1A4AF2BF}" destId="{06A20264-6B37-415F-A63C-CA10E98E5C32}" srcOrd="0" destOrd="0" presId="urn:microsoft.com/office/officeart/2018/5/layout/IconLeafLabelList"/>
    <dgm:cxn modelId="{6BB9702C-46F4-468E-97E0-B935B609C225}" srcId="{31EACFD6-A653-4EEB-91C9-2ACC18108C82}" destId="{CB7861FB-4276-4211-AEC4-4076164DECD0}" srcOrd="1" destOrd="0" parTransId="{F89E2ED4-A6FF-4857-ABFE-2A463C025260}" sibTransId="{523A9528-D0D0-4131-8738-1211CDDF2E80}"/>
    <dgm:cxn modelId="{9EF4804A-4D61-4272-A4C8-CF15DD516166}" srcId="{31EACFD6-A653-4EEB-91C9-2ACC18108C82}" destId="{92A7C7FF-0C75-452D-BA45-AB6C1A4AF2BF}" srcOrd="0" destOrd="0" parTransId="{E1E7EF28-C0B8-48EE-85F5-C71B645DAB02}" sibTransId="{EB8E009D-9734-4A1E-9D61-A3705781185C}"/>
    <dgm:cxn modelId="{795E285D-56C5-4003-85F8-1AC5D3FED927}" type="presOf" srcId="{CB7861FB-4276-4211-AEC4-4076164DECD0}" destId="{CCDB973B-5744-4FBE-A156-69D47386F085}" srcOrd="0" destOrd="0" presId="urn:microsoft.com/office/officeart/2018/5/layout/IconLeafLabelList"/>
    <dgm:cxn modelId="{CB5F209D-580F-46E7-8098-72B8C1999719}" type="presOf" srcId="{31EACFD6-A653-4EEB-91C9-2ACC18108C82}" destId="{CA750D10-D3EE-445D-B95D-70954A2CCA4F}" srcOrd="0" destOrd="0" presId="urn:microsoft.com/office/officeart/2018/5/layout/IconLeafLabelList"/>
    <dgm:cxn modelId="{24167EF3-E838-40F1-83E5-DBCFFEF8D0B5}" type="presParOf" srcId="{CA750D10-D3EE-445D-B95D-70954A2CCA4F}" destId="{4C7E8028-0FD0-4A78-9BB5-895E3FD85BB5}" srcOrd="0" destOrd="0" presId="urn:microsoft.com/office/officeart/2018/5/layout/IconLeafLabelList"/>
    <dgm:cxn modelId="{893375D9-FB66-46AB-8CB7-6A9F9DB4AB5D}" type="presParOf" srcId="{4C7E8028-0FD0-4A78-9BB5-895E3FD85BB5}" destId="{83B7674E-3EDD-4F5F-8643-8AA1D14DD06E}" srcOrd="0" destOrd="0" presId="urn:microsoft.com/office/officeart/2018/5/layout/IconLeafLabelList"/>
    <dgm:cxn modelId="{7D6FE30C-A798-4D79-A38D-8C83273ED692}" type="presParOf" srcId="{4C7E8028-0FD0-4A78-9BB5-895E3FD85BB5}" destId="{9C47F1F1-39B1-4F21-99E1-58C8500D78EE}" srcOrd="1" destOrd="0" presId="urn:microsoft.com/office/officeart/2018/5/layout/IconLeafLabelList"/>
    <dgm:cxn modelId="{F07540D0-8009-48A1-A575-5E2E25106A00}" type="presParOf" srcId="{4C7E8028-0FD0-4A78-9BB5-895E3FD85BB5}" destId="{BEA49467-2E18-47F6-B9ED-10BA977E77F4}" srcOrd="2" destOrd="0" presId="urn:microsoft.com/office/officeart/2018/5/layout/IconLeafLabelList"/>
    <dgm:cxn modelId="{D8B5B3C9-689D-44ED-8A53-F8F14287E890}" type="presParOf" srcId="{4C7E8028-0FD0-4A78-9BB5-895E3FD85BB5}" destId="{06A20264-6B37-415F-A63C-CA10E98E5C32}" srcOrd="3" destOrd="0" presId="urn:microsoft.com/office/officeart/2018/5/layout/IconLeafLabelList"/>
    <dgm:cxn modelId="{634B80E3-1D68-4E7E-862F-BD707CC73A1E}" type="presParOf" srcId="{CA750D10-D3EE-445D-B95D-70954A2CCA4F}" destId="{EDEC544B-AD32-4C29-88EA-1DDC56637087}" srcOrd="1" destOrd="0" presId="urn:microsoft.com/office/officeart/2018/5/layout/IconLeafLabelList"/>
    <dgm:cxn modelId="{A632FAAA-99FA-46B0-8945-E28AB8628488}" type="presParOf" srcId="{CA750D10-D3EE-445D-B95D-70954A2CCA4F}" destId="{F4F85ECB-69DB-4D03-A1D0-718BBACC5C67}" srcOrd="2" destOrd="0" presId="urn:microsoft.com/office/officeart/2018/5/layout/IconLeafLabelList"/>
    <dgm:cxn modelId="{735A25F5-262D-4CD0-8374-8D9C9C809481}" type="presParOf" srcId="{F4F85ECB-69DB-4D03-A1D0-718BBACC5C67}" destId="{CD482F80-D6F3-4A6A-9CCB-B0BD8077D78F}" srcOrd="0" destOrd="0" presId="urn:microsoft.com/office/officeart/2018/5/layout/IconLeafLabelList"/>
    <dgm:cxn modelId="{6AF4D073-08BB-41C2-8E3D-F2ACFA8089A6}" type="presParOf" srcId="{F4F85ECB-69DB-4D03-A1D0-718BBACC5C67}" destId="{E99DFC5C-B03D-4C16-AC39-C44B094F6C45}" srcOrd="1" destOrd="0" presId="urn:microsoft.com/office/officeart/2018/5/layout/IconLeafLabelList"/>
    <dgm:cxn modelId="{336BD080-CB56-4F45-A430-4F1304233F87}" type="presParOf" srcId="{F4F85ECB-69DB-4D03-A1D0-718BBACC5C67}" destId="{EFB45703-9AF8-40F0-9002-D02503033B7A}" srcOrd="2" destOrd="0" presId="urn:microsoft.com/office/officeart/2018/5/layout/IconLeafLabelList"/>
    <dgm:cxn modelId="{7474CCCA-DE38-415A-8D67-5E9ADB6C30A7}" type="presParOf" srcId="{F4F85ECB-69DB-4D03-A1D0-718BBACC5C67}" destId="{CCDB973B-5744-4FBE-A156-69D47386F08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55D7-8B49-43B1-B14B-2AEF68B46366}">
      <dsp:nvSpPr>
        <dsp:cNvPr id="0" name=""/>
        <dsp:cNvSpPr/>
      </dsp:nvSpPr>
      <dsp:spPr>
        <a:xfrm>
          <a:off x="1063980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D4FA2-8637-47BC-BF67-333D66B1746F}">
      <dsp:nvSpPr>
        <dsp:cNvPr id="0" name=""/>
        <dsp:cNvSpPr/>
      </dsp:nvSpPr>
      <dsp:spPr>
        <a:xfrm>
          <a:off x="285097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1. Crypto random Key Generator</a:t>
          </a:r>
          <a:endParaRPr lang="en-US" sz="2600" kern="1200" dirty="0"/>
        </a:p>
      </dsp:txBody>
      <dsp:txXfrm>
        <a:off x="285097" y="2262241"/>
        <a:ext cx="2832300" cy="720000"/>
      </dsp:txXfrm>
    </dsp:sp>
    <dsp:sp modelId="{6F7F6F85-C784-4948-831C-2E5AFDB92974}">
      <dsp:nvSpPr>
        <dsp:cNvPr id="0" name=""/>
        <dsp:cNvSpPr/>
      </dsp:nvSpPr>
      <dsp:spPr>
        <a:xfrm>
          <a:off x="7764721" y="599979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CD5F7-A55A-4CDD-BE3C-BD4522011C2F}">
      <dsp:nvSpPr>
        <dsp:cNvPr id="0" name=""/>
        <dsp:cNvSpPr/>
      </dsp:nvSpPr>
      <dsp:spPr>
        <a:xfrm>
          <a:off x="3613050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2. RSA Encryption Algorithm</a:t>
          </a:r>
          <a:endParaRPr lang="en-US" sz="2600" kern="1200"/>
        </a:p>
      </dsp:txBody>
      <dsp:txXfrm>
        <a:off x="3613050" y="2262241"/>
        <a:ext cx="2832300" cy="720000"/>
      </dsp:txXfrm>
    </dsp:sp>
    <dsp:sp modelId="{EB470887-0568-40A4-B8FF-7496D26B3601}">
      <dsp:nvSpPr>
        <dsp:cNvPr id="0" name=""/>
        <dsp:cNvSpPr/>
      </dsp:nvSpPr>
      <dsp:spPr>
        <a:xfrm>
          <a:off x="4388760" y="599979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07740-E087-40E5-8770-03F52B557424}">
      <dsp:nvSpPr>
        <dsp:cNvPr id="0" name=""/>
        <dsp:cNvSpPr/>
      </dsp:nvSpPr>
      <dsp:spPr>
        <a:xfrm>
          <a:off x="6941002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3. RSA Decryption Algorithm</a:t>
          </a:r>
          <a:endParaRPr lang="en-US" sz="2600" kern="1200"/>
        </a:p>
      </dsp:txBody>
      <dsp:txXfrm>
        <a:off x="6941002" y="2262241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B84A4-8402-497E-8D72-1356C9A616AB}">
      <dsp:nvSpPr>
        <dsp:cNvPr id="0" name=""/>
        <dsp:cNvSpPr/>
      </dsp:nvSpPr>
      <dsp:spPr>
        <a:xfrm>
          <a:off x="1519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2CC8C-94BF-4380-84EF-C9983E3F1B59}">
      <dsp:nvSpPr>
        <dsp:cNvPr id="0" name=""/>
        <dsp:cNvSpPr/>
      </dsp:nvSpPr>
      <dsp:spPr>
        <a:xfrm>
          <a:off x="331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encryption process uses the public key (e, n) to encrypt a plaintext message m</a:t>
          </a:r>
        </a:p>
      </dsp:txBody>
      <dsp:txXfrm>
        <a:off x="331199" y="2656011"/>
        <a:ext cx="4320000" cy="720000"/>
      </dsp:txXfrm>
    </dsp:sp>
    <dsp:sp modelId="{73C4D638-C9D1-4D90-A054-AE1808C52C21}">
      <dsp:nvSpPr>
        <dsp:cNvPr id="0" name=""/>
        <dsp:cNvSpPr/>
      </dsp:nvSpPr>
      <dsp:spPr>
        <a:xfrm>
          <a:off x="6595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5A0DF-AAFE-45B2-B51D-E15E61A24082}">
      <dsp:nvSpPr>
        <dsp:cNvPr id="0" name=""/>
        <dsp:cNvSpPr/>
      </dsp:nvSpPr>
      <dsp:spPr>
        <a:xfrm>
          <a:off x="5407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ciphertext c is computed as c = m^e mod n.</a:t>
          </a:r>
        </a:p>
      </dsp:txBody>
      <dsp:txXfrm>
        <a:off x="5407199" y="265601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1826E-1207-45D4-BBDB-222811BDECCA}">
      <dsp:nvSpPr>
        <dsp:cNvPr id="0" name=""/>
        <dsp:cNvSpPr/>
      </dsp:nvSpPr>
      <dsp:spPr>
        <a:xfrm>
          <a:off x="0" y="0"/>
          <a:ext cx="8549640" cy="10853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decryption process uses the private key d to decrypt the ciphertext c when message m received.</a:t>
          </a:r>
        </a:p>
      </dsp:txBody>
      <dsp:txXfrm>
        <a:off x="31789" y="31789"/>
        <a:ext cx="7378458" cy="1021775"/>
      </dsp:txXfrm>
    </dsp:sp>
    <dsp:sp modelId="{9A94015D-BA45-4690-9AE9-9C4485DB0FEB}">
      <dsp:nvSpPr>
        <dsp:cNvPr id="0" name=""/>
        <dsp:cNvSpPr/>
      </dsp:nvSpPr>
      <dsp:spPr>
        <a:xfrm>
          <a:off x="754379" y="1266245"/>
          <a:ext cx="8549640" cy="1085353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decrypted message m is computed as m = c^d mod n.</a:t>
          </a:r>
        </a:p>
      </dsp:txBody>
      <dsp:txXfrm>
        <a:off x="786168" y="1298034"/>
        <a:ext cx="7026202" cy="1021775"/>
      </dsp:txXfrm>
    </dsp:sp>
    <dsp:sp modelId="{BA85C322-A730-4588-B7B0-A00E58F190A2}">
      <dsp:nvSpPr>
        <dsp:cNvPr id="0" name=""/>
        <dsp:cNvSpPr/>
      </dsp:nvSpPr>
      <dsp:spPr>
        <a:xfrm>
          <a:off x="1508759" y="2532491"/>
          <a:ext cx="8549640" cy="1085353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Bob can now read the original plaintext message sent by Alice.</a:t>
          </a:r>
        </a:p>
      </dsp:txBody>
      <dsp:txXfrm>
        <a:off x="1540548" y="2564280"/>
        <a:ext cx="7026202" cy="1021775"/>
      </dsp:txXfrm>
    </dsp:sp>
    <dsp:sp modelId="{07B12586-4CAD-48C8-8B8E-434B1A8C4452}">
      <dsp:nvSpPr>
        <dsp:cNvPr id="0" name=""/>
        <dsp:cNvSpPr/>
      </dsp:nvSpPr>
      <dsp:spPr>
        <a:xfrm>
          <a:off x="7844160" y="823059"/>
          <a:ext cx="705479" cy="705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002893" y="823059"/>
        <a:ext cx="388013" cy="530873"/>
      </dsp:txXfrm>
    </dsp:sp>
    <dsp:sp modelId="{E933F0BC-C31B-47EE-A715-E72ADF17D4CB}">
      <dsp:nvSpPr>
        <dsp:cNvPr id="0" name=""/>
        <dsp:cNvSpPr/>
      </dsp:nvSpPr>
      <dsp:spPr>
        <a:xfrm>
          <a:off x="8598540" y="2082069"/>
          <a:ext cx="705479" cy="705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1336812"/>
            <a:satOff val="4612"/>
            <a:lumOff val="-18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57273" y="2082069"/>
        <a:ext cx="388013" cy="5308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B23A9-5D9A-4461-88AE-B7F0B01ABB3B}">
      <dsp:nvSpPr>
        <dsp:cNvPr id="0" name=""/>
        <dsp:cNvSpPr/>
      </dsp:nvSpPr>
      <dsp:spPr>
        <a:xfrm>
          <a:off x="774129" y="535692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B3960-12D3-4A23-8B30-F608BA453216}">
      <dsp:nvSpPr>
        <dsp:cNvPr id="0" name=""/>
        <dsp:cNvSpPr/>
      </dsp:nvSpPr>
      <dsp:spPr>
        <a:xfrm>
          <a:off x="1041679" y="803242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97B9E-66AF-49B1-A248-FA1CF08C1165}">
      <dsp:nvSpPr>
        <dsp:cNvPr id="0" name=""/>
        <dsp:cNvSpPr/>
      </dsp:nvSpPr>
      <dsp:spPr>
        <a:xfrm>
          <a:off x="372805" y="2182152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RSA algorithm may not work securely if certain conditions are met, such as:</a:t>
          </a:r>
        </a:p>
      </dsp:txBody>
      <dsp:txXfrm>
        <a:off x="372805" y="2182152"/>
        <a:ext cx="2058075" cy="900000"/>
      </dsp:txXfrm>
    </dsp:sp>
    <dsp:sp modelId="{71089AC5-AC94-453A-914F-17588F9B97EA}">
      <dsp:nvSpPr>
        <dsp:cNvPr id="0" name=""/>
        <dsp:cNvSpPr/>
      </dsp:nvSpPr>
      <dsp:spPr>
        <a:xfrm>
          <a:off x="3192368" y="535692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917AD-20A1-4BCF-9CA8-B7204F9B72D9}">
      <dsp:nvSpPr>
        <dsp:cNvPr id="0" name=""/>
        <dsp:cNvSpPr/>
      </dsp:nvSpPr>
      <dsp:spPr>
        <a:xfrm>
          <a:off x="3459917" y="803242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C90C6-8B2A-445E-B855-BA37A92C70F3}">
      <dsp:nvSpPr>
        <dsp:cNvPr id="0" name=""/>
        <dsp:cNvSpPr/>
      </dsp:nvSpPr>
      <dsp:spPr>
        <a:xfrm>
          <a:off x="2791043" y="2182152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Small prime numbers p and q are used, making the factorization of n feasible.</a:t>
          </a:r>
        </a:p>
      </dsp:txBody>
      <dsp:txXfrm>
        <a:off x="2791043" y="2182152"/>
        <a:ext cx="2058075" cy="900000"/>
      </dsp:txXfrm>
    </dsp:sp>
    <dsp:sp modelId="{615DF289-576A-424F-9F09-88A4F34DACBB}">
      <dsp:nvSpPr>
        <dsp:cNvPr id="0" name=""/>
        <dsp:cNvSpPr/>
      </dsp:nvSpPr>
      <dsp:spPr>
        <a:xfrm>
          <a:off x="5610606" y="535692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1DFF2-85CF-4459-B102-8BA62B0D0550}">
      <dsp:nvSpPr>
        <dsp:cNvPr id="0" name=""/>
        <dsp:cNvSpPr/>
      </dsp:nvSpPr>
      <dsp:spPr>
        <a:xfrm>
          <a:off x="5878155" y="803242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FBF13-EF97-4BB7-B86A-52CB6CADC1AE}">
      <dsp:nvSpPr>
        <dsp:cNvPr id="0" name=""/>
        <dsp:cNvSpPr/>
      </dsp:nvSpPr>
      <dsp:spPr>
        <a:xfrm>
          <a:off x="5209281" y="2182152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Weak random number generators are used, allowing attackers to predict the prime numbers.</a:t>
          </a:r>
        </a:p>
      </dsp:txBody>
      <dsp:txXfrm>
        <a:off x="5209281" y="2182152"/>
        <a:ext cx="2058075" cy="900000"/>
      </dsp:txXfrm>
    </dsp:sp>
    <dsp:sp modelId="{8FDA54BB-2F7C-435B-9C22-D896BE639985}">
      <dsp:nvSpPr>
        <dsp:cNvPr id="0" name=""/>
        <dsp:cNvSpPr/>
      </dsp:nvSpPr>
      <dsp:spPr>
        <a:xfrm>
          <a:off x="8028844" y="535692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8A6F2-AF01-4C5B-B5D4-DC5CE59818D5}">
      <dsp:nvSpPr>
        <dsp:cNvPr id="0" name=""/>
        <dsp:cNvSpPr/>
      </dsp:nvSpPr>
      <dsp:spPr>
        <a:xfrm>
          <a:off x="8296394" y="803242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07896-098B-4356-BDBE-164BC6BE8C9E}">
      <dsp:nvSpPr>
        <dsp:cNvPr id="0" name=""/>
        <dsp:cNvSpPr/>
      </dsp:nvSpPr>
      <dsp:spPr>
        <a:xfrm>
          <a:off x="7627519" y="2182152"/>
          <a:ext cx="205807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user can input parameters that lead to this problematic state, demonstrating the importance of choosing secure parameters.</a:t>
          </a:r>
        </a:p>
      </dsp:txBody>
      <dsp:txXfrm>
        <a:off x="7627519" y="2182152"/>
        <a:ext cx="2058075" cy="90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7674E-3EDD-4F5F-8643-8AA1D14DD06E}">
      <dsp:nvSpPr>
        <dsp:cNvPr id="0" name=""/>
        <dsp:cNvSpPr/>
      </dsp:nvSpPr>
      <dsp:spPr>
        <a:xfrm>
          <a:off x="886632" y="85976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7F1F1-39B1-4F21-99E1-58C8500D78EE}">
      <dsp:nvSpPr>
        <dsp:cNvPr id="0" name=""/>
        <dsp:cNvSpPr/>
      </dsp:nvSpPr>
      <dsp:spPr>
        <a:xfrm>
          <a:off x="1254081" y="122132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20264-6B37-415F-A63C-CA10E98E5C32}">
      <dsp:nvSpPr>
        <dsp:cNvPr id="0" name=""/>
        <dsp:cNvSpPr/>
      </dsp:nvSpPr>
      <dsp:spPr>
        <a:xfrm>
          <a:off x="44015" y="3412750"/>
          <a:ext cx="298125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 dirty="0"/>
        </a:p>
      </dsp:txBody>
      <dsp:txXfrm>
        <a:off x="44015" y="3412750"/>
        <a:ext cx="2981250" cy="1147500"/>
      </dsp:txXfrm>
    </dsp:sp>
    <dsp:sp modelId="{CD482F80-D6F3-4A6A-9CCB-B0BD8077D78F}">
      <dsp:nvSpPr>
        <dsp:cNvPr id="0" name=""/>
        <dsp:cNvSpPr/>
      </dsp:nvSpPr>
      <dsp:spPr>
        <a:xfrm>
          <a:off x="3733390" y="840472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DFC5C-B03D-4C16-AC39-C44B094F6C45}">
      <dsp:nvSpPr>
        <dsp:cNvPr id="0" name=""/>
        <dsp:cNvSpPr/>
      </dsp:nvSpPr>
      <dsp:spPr>
        <a:xfrm>
          <a:off x="4128817" y="124453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B973B-5744-4FBE-A156-69D47386F085}">
      <dsp:nvSpPr>
        <dsp:cNvPr id="0" name=""/>
        <dsp:cNvSpPr/>
      </dsp:nvSpPr>
      <dsp:spPr>
        <a:xfrm>
          <a:off x="1667962" y="3185986"/>
          <a:ext cx="2981250" cy="1991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By now, we have demonstrated how RSA functions and why it may be a good choice as a communications encryption algorithms.</a:t>
          </a:r>
        </a:p>
      </dsp:txBody>
      <dsp:txXfrm>
        <a:off x="1667962" y="3185986"/>
        <a:ext cx="2981250" cy="1991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14:35:58.771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26441.29883"/>
      <inkml:brushProperty name="anchorY" value="-24916"/>
      <inkml:brushProperty name="scaleFactor" value="0.5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37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4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9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96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5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7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9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9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F72EABD-6F79-49E9-811B-2C1C4B7CCA65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4C4947-719C-4800-AB05-D653D4F66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3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5ED6C-5656-DE75-F543-0A16F0D0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000000"/>
                </a:solidFill>
              </a:rPr>
              <a:t>RSA Encryption and Decryption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90FE9-4873-5CFA-5996-54B3918CD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4" r="23530" b="-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FEE6-A9B3-A3A8-F5D3-32DACBE7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4" y="3438357"/>
            <a:ext cx="4869179" cy="151798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A Simplified Approach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16267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14-576B-743A-04D6-305E8464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CFBC-5855-02C4-45DB-CEA7C3903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threePt" dir="t"/>
            </a:scene3d>
            <a:sp3d>
              <a:bevelT w="25400"/>
            </a:sp3d>
          </a:bodyPr>
          <a:lstStyle/>
          <a:p>
            <a:r>
              <a:rPr lang="en-US" dirty="0">
                <a:effectLst>
                  <a:outerShdw blurRad="50800" dist="50800" dir="4200000" algn="ctr" rotWithShape="0">
                    <a:srgbClr val="000000">
                      <a:alpha val="43137"/>
                    </a:srgbClr>
                  </a:outerShdw>
                </a:effectLst>
              </a:rPr>
              <a:t>SIGNING OFF </a:t>
            </a:r>
          </a:p>
          <a:p>
            <a:r>
              <a:rPr lang="en-US" dirty="0"/>
              <a:t>BRAHATH SHET, UMAR SULTAN, AERHAN SRIRANGAN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1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28A32-4F96-1B4A-DB95-4356265B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/>
              <a:t>Introduction</a:t>
            </a:r>
            <a:endParaRPr lang="en-GB" sz="4000" dirty="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08CA63C3-8B9E-D2F2-F9E4-E0FA05AF8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60" r="41482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78FF-ACB1-7388-740D-5AE7F282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458" y="2531091"/>
            <a:ext cx="5299585" cy="3261475"/>
          </a:xfrm>
        </p:spPr>
        <p:txBody>
          <a:bodyPr>
            <a:normAutofit/>
          </a:bodyPr>
          <a:lstStyle/>
          <a:p>
            <a:r>
              <a:rPr lang="en-US" sz="1800" dirty="0"/>
              <a:t>The RSA algorithm is an example of asymmetric cryptography.</a:t>
            </a:r>
          </a:p>
          <a:p>
            <a:r>
              <a:rPr lang="en-US" sz="1800" dirty="0"/>
              <a:t>It is an example of a one-way function </a:t>
            </a:r>
          </a:p>
          <a:p>
            <a:r>
              <a:rPr lang="en-US" sz="1800" dirty="0"/>
              <a:t>Everyone has a pair of keys: public and private.</a:t>
            </a:r>
          </a:p>
          <a:p>
            <a:r>
              <a:rPr lang="en-US" sz="1800" dirty="0"/>
              <a:t>RSA makes use of the receiver's pair.</a:t>
            </a:r>
          </a:p>
          <a:p>
            <a:endParaRPr lang="en-GB" sz="1800" dirty="0"/>
          </a:p>
          <a:p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C0B782-0CA3-E763-69B3-7926EF6A91B1}"/>
                  </a:ext>
                </a:extLst>
              </p14:cNvPr>
              <p14:cNvContentPartPr/>
              <p14:nvPr/>
            </p14:nvContentPartPr>
            <p14:xfrm>
              <a:off x="3087968" y="100422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C0B782-0CA3-E763-69B3-7926EF6A91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9968" y="98622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8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5F42-AA45-0919-A3B2-056B24E7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EB01B-CEA4-2466-84D7-F04186085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7866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03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32C6-2054-B2BC-6C5B-DEF3C98D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GB" sz="3600" dirty="0"/>
              <a:t>Crypto random Key Generator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06997756-D998-A1C6-656F-CF1912A33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" r="24952" b="-1"/>
          <a:stretch/>
        </p:blipFill>
        <p:spPr>
          <a:xfrm>
            <a:off x="1" y="10"/>
            <a:ext cx="754621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91E4-193F-417E-E300-06034F4E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en-US" sz="1600" dirty="0"/>
              <a:t>The key generator creates two large prime numbers p and q. The product of these prime numbers, n ( = p*q), is used as part of the public and private keys.</a:t>
            </a:r>
          </a:p>
          <a:p>
            <a:r>
              <a:rPr lang="en-US" sz="1600" dirty="0"/>
              <a:t>The program calculates the totient function r = (p-1)(q-1).</a:t>
            </a:r>
          </a:p>
          <a:p>
            <a:r>
              <a:rPr lang="en-US" sz="1600" dirty="0"/>
              <a:t>The generator then finds a random number e, where 0 &lt; e &lt; r and e is coprime with r, as part of the public key.</a:t>
            </a:r>
          </a:p>
          <a:p>
            <a:r>
              <a:rPr lang="en-US" sz="1600" dirty="0"/>
              <a:t>The private key, d, is calculated as the modular multiplicative inverse of e with respect to r.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59929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D243-7D9D-507D-07E9-20F1BF28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RSA Encryption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593DD0-F227-2BC6-3D4C-1A7C0E2DF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71663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992879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1BE-AD99-3C2E-1746-851B17FE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RSA Decryption 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36314C-3D64-BCD2-BFCC-66FB7CA96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34303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33384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799B-15E8-1ADD-C4B7-51B5B417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003419" cy="1049536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000000"/>
                </a:solidFill>
              </a:rPr>
              <a:t>Interception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3FF35-5141-9A62-3853-70FEF2C9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03" r="13711" b="-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E3F4-BE5A-F729-71C6-8FCF53BD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2512089"/>
            <a:ext cx="4869179" cy="356116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 hypothetical communication scenario where Alice sends an encrypted message to Bob, and Charlie intercepts this message.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Charlie attempts to decrypt it but fails to obtain the original plaintext without the private key which only exists locally.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He cannot easily compute the private key without knowing the value of r, which was disposed of and never published.</a:t>
            </a:r>
            <a:endParaRPr lang="en-GB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2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408-CC73-8BAD-8F3B-FD1E4439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Special Case: RSA Insecurity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A8DFF5-D8A8-49DD-85DC-44B6C44F8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64919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1364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2EE8F-3181-4B5F-E692-57AEDB47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 dirty="0"/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6D303B-F42E-0E37-E1A2-DC35BFCE9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40026"/>
              </p:ext>
            </p:extLst>
          </p:nvPr>
        </p:nvGraphicFramePr>
        <p:xfrm>
          <a:off x="622300" y="659860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272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6062FF35A9E345B25B3D3259140DE2" ma:contentTypeVersion="14" ma:contentTypeDescription="Create a new document." ma:contentTypeScope="" ma:versionID="b5c5a43bec3bf6201e5f4b5b4eebf910">
  <xsd:schema xmlns:xsd="http://www.w3.org/2001/XMLSchema" xmlns:xs="http://www.w3.org/2001/XMLSchema" xmlns:p="http://schemas.microsoft.com/office/2006/metadata/properties" xmlns:ns3="3a2d2149-b8be-42af-a51e-120f6fa46590" xmlns:ns4="bbd08d99-4876-4f01-a2da-d763a2390eb3" targetNamespace="http://schemas.microsoft.com/office/2006/metadata/properties" ma:root="true" ma:fieldsID="983b0de83201c55956927a93d3863ac4" ns3:_="" ns4:_="">
    <xsd:import namespace="3a2d2149-b8be-42af-a51e-120f6fa46590"/>
    <xsd:import namespace="bbd08d99-4876-4f01-a2da-d763a2390e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2d2149-b8be-42af-a51e-120f6fa46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d08d99-4876-4f01-a2da-d763a2390eb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3545F0-FD03-4892-986B-732008A407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D0F175-F5CF-41FD-A65D-ED611CA93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2d2149-b8be-42af-a51e-120f6fa46590"/>
    <ds:schemaRef ds:uri="bbd08d99-4876-4f01-a2da-d763a2390e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A7DEEC-E856-489D-83B2-AE44FF767649}">
  <ds:schemaRefs>
    <ds:schemaRef ds:uri="3a2d2149-b8be-42af-a51e-120f6fa46590"/>
    <ds:schemaRef ds:uri="bbd08d99-4876-4f01-a2da-d763a2390eb3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1124</TotalTime>
  <Words>419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RSA Encryption and Decryption</vt:lpstr>
      <vt:lpstr>Introduction</vt:lpstr>
      <vt:lpstr>Algorithms</vt:lpstr>
      <vt:lpstr>Crypto random Key Generator</vt:lpstr>
      <vt:lpstr>RSA Encryption Algorithm</vt:lpstr>
      <vt:lpstr>RSA Decryption Algorithm</vt:lpstr>
      <vt:lpstr>Interception </vt:lpstr>
      <vt:lpstr>Special Case: RSA Insecurity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Encryption and Decryption</dc:title>
  <dc:creator>Brahath Shet</dc:creator>
  <cp:lastModifiedBy>Umar Sultan</cp:lastModifiedBy>
  <cp:revision>20</cp:revision>
  <dcterms:created xsi:type="dcterms:W3CDTF">2023-04-08T13:02:59Z</dcterms:created>
  <dcterms:modified xsi:type="dcterms:W3CDTF">2023-04-15T00:16:58Z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0x0101005F6062FF35A9E345B25B3D3259140DE2</vt:lpwstr>
  </property>
</Properties>
</file>